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diagrams/layout1.xml" ContentType="application/vnd.openxmlformats-officedocument.drawingml.diagramLayout+xml"/>
  <Override PartName="/ppt/diagrams/data1.xml" ContentType="application/vnd.openxmlformats-officedocument.drawingml.diagramData+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2.xml" ContentType="application/vnd.openxmlformats-officedocument.drawingml.diagramLayout+xml"/>
  <Override PartName="/ppt/diagrams/data2.xml" ContentType="application/vnd.openxmlformats-officedocument.drawingml.diagramData+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diagrams/layout3.xml" ContentType="application/vnd.openxmlformats-officedocument.drawingml.diagramLayout+xml"/>
  <Override PartName="/ppt/diagrams/data3.xml" ContentType="application/vnd.openxmlformats-officedocument.drawingml.diagramData+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slides/slide6.xml" ContentType="application/vnd.openxmlformats-officedocument.presentationml.slide+xml"/>
  <Override PartName="/ppt/slides/slide7.xml" ContentType="application/vnd.openxmlformats-officedocument.presentationml.slide+xml"/>
  <Override PartName="/ppt/diagrams/layout4.xml" ContentType="application/vnd.openxmlformats-officedocument.drawingml.diagramLayout+xml"/>
  <Override PartName="/ppt/diagrams/data4.xml" ContentType="application/vnd.openxmlformats-officedocument.drawingml.diagramData+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layout5.xml" ContentType="application/vnd.openxmlformats-officedocument.drawingml.diagramLayout+xml"/>
  <Override PartName="/ppt/diagrams/data5.xml" ContentType="application/vnd.openxmlformats-officedocument.drawingml.diagramData+xml"/>
  <Override PartName="/ppt/diagrams/drawing5.xml" ContentType="application/vnd.ms-office.drawingml.diagramDrawing+xml"/>
  <Override PartName="/ppt/diagrams/colors5.xml" ContentType="application/vnd.openxmlformats-officedocument.drawingml.diagramColors+xml"/>
  <Override PartName="/ppt/diagrams/quickStyle5.xml" ContentType="application/vnd.openxmlformats-officedocument.drawingml.diagramStyl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layout6.xml" ContentType="application/vnd.openxmlformats-officedocument.drawingml.diagramLayout+xml"/>
  <Override PartName="/ppt/diagrams/data6.xml" ContentType="application/vnd.openxmlformats-officedocument.drawingml.diagramData+xml"/>
  <Override PartName="/ppt/diagrams/drawing6.xml" ContentType="application/vnd.ms-office.drawingml.diagramDrawing+xml"/>
  <Override PartName="/ppt/diagrams/colors6.xml" ContentType="application/vnd.openxmlformats-officedocument.drawingml.diagramColors+xml"/>
  <Override PartName="/ppt/diagrams/quickStyle6.xml" ContentType="application/vnd.openxmlformats-officedocument.drawingml.diagramStyl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diagrams/layout7.xml" ContentType="application/vnd.openxmlformats-officedocument.drawingml.diagramLayout+xml"/>
  <Override PartName="/ppt/diagrams/data7.xml" ContentType="application/vnd.openxmlformats-officedocument.drawingml.diagramData+xml"/>
  <Override PartName="/ppt/diagrams/drawing7.xml" ContentType="application/vnd.ms-office.drawingml.diagramDrawing+xml"/>
  <Override PartName="/ppt/diagrams/colors7.xml" ContentType="application/vnd.openxmlformats-officedocument.drawingml.diagramColors+xml"/>
  <Override PartName="/ppt/diagrams/quickStyle7.xml" ContentType="application/vnd.openxmlformats-officedocument.drawingml.diagramStyl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type="screen4x3" cy="6858000" cx="9144000"/>
  <p:notesSz cx="6858000" cy="9144000"/>
  <p:defaultTextStyle>
    <a:defPPr>
      <a:defRPr lang="id-ID"/>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5147"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tableStyles" Target="tableStyles.xml"/><Relationship Id="rId29" Type="http://schemas.openxmlformats.org/officeDocument/2006/relationships/presProps" Target="presProps.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0F8EF0-A269-420A-89D5-A55E38CB88B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20FAA69C-316D-4EAE-939C-F3224C1E3CE1}">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id-ID" sz="1800" b="1" dirty="0" smtClean="0">
              <a:latin typeface="Times New Roman" pitchFamily="18" charset="0"/>
              <a:cs typeface="Times New Roman" pitchFamily="18" charset="0"/>
            </a:rPr>
            <a:t>DEFINISI</a:t>
          </a:r>
          <a:endParaRPr lang="id-ID" sz="1800" b="1" dirty="0">
            <a:latin typeface="Times New Roman" pitchFamily="18" charset="0"/>
            <a:cs typeface="Times New Roman" pitchFamily="18" charset="0"/>
          </a:endParaRPr>
        </a:p>
      </dgm:t>
    </dgm:pt>
    <dgm:pt modelId="{25912076-EDE4-45AA-9E07-E6B70E09B64E}" type="parTrans" cxnId="{BAFEB9C7-5810-41CA-ADB2-D61A72CDF17A}">
      <dgm:prSet/>
      <dgm:spPr/>
      <dgm:t>
        <a:bodyPr/>
        <a:lstStyle/>
        <a:p>
          <a:endParaRPr lang="id-ID"/>
        </a:p>
      </dgm:t>
    </dgm:pt>
    <dgm:pt modelId="{684ACF83-44A2-45D4-8577-AD9145AE8AC9}" type="sibTrans" cxnId="{BAFEB9C7-5810-41CA-ADB2-D61A72CDF17A}">
      <dgm:prSet/>
      <dgm:spPr/>
      <dgm:t>
        <a:bodyPr/>
        <a:lstStyle/>
        <a:p>
          <a:endParaRPr lang="id-ID"/>
        </a:p>
      </dgm:t>
    </dgm:pt>
    <dgm:pt modelId="{42F4CE4E-ECC4-4526-8528-09D7EF79955A}">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id-ID" sz="1800" b="1" dirty="0" smtClean="0">
              <a:latin typeface="Times New Roman" pitchFamily="18" charset="0"/>
              <a:cs typeface="Times New Roman" pitchFamily="18" charset="0"/>
            </a:rPr>
            <a:t>DASAR HUKUM</a:t>
          </a:r>
          <a:endParaRPr lang="id-ID" sz="1800" b="1" dirty="0">
            <a:latin typeface="Times New Roman" pitchFamily="18" charset="0"/>
            <a:cs typeface="Times New Roman" pitchFamily="18" charset="0"/>
          </a:endParaRPr>
        </a:p>
      </dgm:t>
    </dgm:pt>
    <dgm:pt modelId="{A24E66F1-166D-4F2C-AC96-6ABFAB756D3A}" type="parTrans" cxnId="{B335F6EF-D879-49A4-96E8-7784074FCD80}">
      <dgm:prSet/>
      <dgm:spPr/>
      <dgm:t>
        <a:bodyPr/>
        <a:lstStyle/>
        <a:p>
          <a:endParaRPr lang="id-ID"/>
        </a:p>
      </dgm:t>
    </dgm:pt>
    <dgm:pt modelId="{114945B9-621C-4D20-BEF2-3EB6BFE58807}" type="sibTrans" cxnId="{B335F6EF-D879-49A4-96E8-7784074FCD80}">
      <dgm:prSet/>
      <dgm:spPr/>
      <dgm:t>
        <a:bodyPr/>
        <a:lstStyle/>
        <a:p>
          <a:endParaRPr lang="id-ID"/>
        </a:p>
      </dgm:t>
    </dgm:pt>
    <dgm:pt modelId="{B1B2417D-D8B8-4F5C-838E-1BE75EF42D96}" type="pres">
      <dgm:prSet presAssocID="{4D0F8EF0-A269-420A-89D5-A55E38CB88B4}" presName="linear" presStyleCnt="0">
        <dgm:presLayoutVars>
          <dgm:dir/>
          <dgm:animLvl val="lvl"/>
          <dgm:resizeHandles val="exact"/>
        </dgm:presLayoutVars>
      </dgm:prSet>
      <dgm:spPr/>
      <dgm:t>
        <a:bodyPr/>
        <a:lstStyle/>
        <a:p>
          <a:endParaRPr lang="id-ID"/>
        </a:p>
      </dgm:t>
    </dgm:pt>
    <dgm:pt modelId="{85F855FA-2573-49E2-98E1-41ABF53E5758}" type="pres">
      <dgm:prSet presAssocID="{20FAA69C-316D-4EAE-939C-F3224C1E3CE1}" presName="parentLin" presStyleCnt="0"/>
      <dgm:spPr/>
    </dgm:pt>
    <dgm:pt modelId="{0A509924-3097-4D40-9C32-1AC23DC700CF}" type="pres">
      <dgm:prSet presAssocID="{20FAA69C-316D-4EAE-939C-F3224C1E3CE1}" presName="parentLeftMargin" presStyleLbl="node1" presStyleIdx="0" presStyleCnt="2"/>
      <dgm:spPr/>
      <dgm:t>
        <a:bodyPr/>
        <a:lstStyle/>
        <a:p>
          <a:endParaRPr lang="id-ID"/>
        </a:p>
      </dgm:t>
    </dgm:pt>
    <dgm:pt modelId="{00784D94-6411-4F25-9D2A-A7ABED15FBED}" type="pres">
      <dgm:prSet presAssocID="{20FAA69C-316D-4EAE-939C-F3224C1E3CE1}" presName="parentText" presStyleLbl="node1" presStyleIdx="0" presStyleCnt="2" custScaleX="100001" custScaleY="100001">
        <dgm:presLayoutVars>
          <dgm:chMax val="0"/>
          <dgm:bulletEnabled val="1"/>
        </dgm:presLayoutVars>
      </dgm:prSet>
      <dgm:spPr>
        <a:prstGeom prst="roundRect">
          <a:avLst/>
        </a:prstGeom>
      </dgm:spPr>
      <dgm:t>
        <a:bodyPr/>
        <a:lstStyle/>
        <a:p>
          <a:endParaRPr lang="id-ID"/>
        </a:p>
      </dgm:t>
    </dgm:pt>
    <dgm:pt modelId="{9FE737D2-2C73-4AC8-A22E-F124F08C0344}" type="pres">
      <dgm:prSet presAssocID="{20FAA69C-316D-4EAE-939C-F3224C1E3CE1}" presName="negativeSpace" presStyleCnt="0"/>
      <dgm:spPr/>
    </dgm:pt>
    <dgm:pt modelId="{27092C14-9035-44B0-BC12-701CE0976B26}" type="pres">
      <dgm:prSet presAssocID="{20FAA69C-316D-4EAE-939C-F3224C1E3CE1}" presName="childText" presStyleLbl="conFgAcc1" presStyleIdx="0" presStyleCnt="2">
        <dgm:presLayoutVars>
          <dgm:bulletEnabled val="1"/>
        </dgm:presLayoutVars>
      </dgm:prSet>
      <dgm:spPr/>
    </dgm:pt>
    <dgm:pt modelId="{9D18F2DE-C1F5-485C-BC33-CDA1558933FA}" type="pres">
      <dgm:prSet presAssocID="{684ACF83-44A2-45D4-8577-AD9145AE8AC9}" presName="spaceBetweenRectangles" presStyleCnt="0"/>
      <dgm:spPr/>
    </dgm:pt>
    <dgm:pt modelId="{B9685013-4232-4479-B1DB-01A502D0F473}" type="pres">
      <dgm:prSet presAssocID="{42F4CE4E-ECC4-4526-8528-09D7EF79955A}" presName="parentLin" presStyleCnt="0"/>
      <dgm:spPr/>
    </dgm:pt>
    <dgm:pt modelId="{7DBA9469-3E3A-4409-9277-C789D72CEB4B}" type="pres">
      <dgm:prSet presAssocID="{42F4CE4E-ECC4-4526-8528-09D7EF79955A}" presName="parentLeftMargin" presStyleLbl="node1" presStyleIdx="0" presStyleCnt="2"/>
      <dgm:spPr/>
      <dgm:t>
        <a:bodyPr/>
        <a:lstStyle/>
        <a:p>
          <a:endParaRPr lang="id-ID"/>
        </a:p>
      </dgm:t>
    </dgm:pt>
    <dgm:pt modelId="{226A719F-B12F-44A2-B344-15DAB9909BC4}" type="pres">
      <dgm:prSet presAssocID="{42F4CE4E-ECC4-4526-8528-09D7EF79955A}" presName="parentText" presStyleLbl="node1" presStyleIdx="1" presStyleCnt="2">
        <dgm:presLayoutVars>
          <dgm:chMax val="0"/>
          <dgm:bulletEnabled val="1"/>
        </dgm:presLayoutVars>
      </dgm:prSet>
      <dgm:spPr/>
      <dgm:t>
        <a:bodyPr/>
        <a:lstStyle/>
        <a:p>
          <a:endParaRPr lang="id-ID"/>
        </a:p>
      </dgm:t>
    </dgm:pt>
    <dgm:pt modelId="{5E021316-DEEC-4E6F-9337-BD5F68F276B9}" type="pres">
      <dgm:prSet presAssocID="{42F4CE4E-ECC4-4526-8528-09D7EF79955A}" presName="negativeSpace" presStyleCnt="0"/>
      <dgm:spPr/>
    </dgm:pt>
    <dgm:pt modelId="{7E4B89C8-39E9-4C98-8F39-62F505A126CE}" type="pres">
      <dgm:prSet presAssocID="{42F4CE4E-ECC4-4526-8528-09D7EF79955A}" presName="childText" presStyleLbl="conFgAcc1" presStyleIdx="1" presStyleCnt="2">
        <dgm:presLayoutVars>
          <dgm:bulletEnabled val="1"/>
        </dgm:presLayoutVars>
      </dgm:prSet>
      <dgm:spPr/>
    </dgm:pt>
  </dgm:ptLst>
  <dgm:cxnLst>
    <dgm:cxn modelId="{F9CC79A3-E8ED-404A-AA9B-AABA098E61BA}" type="presOf" srcId="{20FAA69C-316D-4EAE-939C-F3224C1E3CE1}" destId="{00784D94-6411-4F25-9D2A-A7ABED15FBED}" srcOrd="1" destOrd="0" presId="urn:microsoft.com/office/officeart/2005/8/layout/list1"/>
    <dgm:cxn modelId="{FF8BC01C-C897-4279-97D8-A363814B34CE}" type="presOf" srcId="{4D0F8EF0-A269-420A-89D5-A55E38CB88B4}" destId="{B1B2417D-D8B8-4F5C-838E-1BE75EF42D96}" srcOrd="0" destOrd="0" presId="urn:microsoft.com/office/officeart/2005/8/layout/list1"/>
    <dgm:cxn modelId="{703754BB-FC58-4247-8300-9E997E23E95D}" type="presOf" srcId="{42F4CE4E-ECC4-4526-8528-09D7EF79955A}" destId="{7DBA9469-3E3A-4409-9277-C789D72CEB4B}" srcOrd="0" destOrd="0" presId="urn:microsoft.com/office/officeart/2005/8/layout/list1"/>
    <dgm:cxn modelId="{340A52DA-CD29-4DA8-85F0-211F97A82D52}" type="presOf" srcId="{42F4CE4E-ECC4-4526-8528-09D7EF79955A}" destId="{226A719F-B12F-44A2-B344-15DAB9909BC4}" srcOrd="1" destOrd="0" presId="urn:microsoft.com/office/officeart/2005/8/layout/list1"/>
    <dgm:cxn modelId="{B335F6EF-D879-49A4-96E8-7784074FCD80}" srcId="{4D0F8EF0-A269-420A-89D5-A55E38CB88B4}" destId="{42F4CE4E-ECC4-4526-8528-09D7EF79955A}" srcOrd="1" destOrd="0" parTransId="{A24E66F1-166D-4F2C-AC96-6ABFAB756D3A}" sibTransId="{114945B9-621C-4D20-BEF2-3EB6BFE58807}"/>
    <dgm:cxn modelId="{BAFEB9C7-5810-41CA-ADB2-D61A72CDF17A}" srcId="{4D0F8EF0-A269-420A-89D5-A55E38CB88B4}" destId="{20FAA69C-316D-4EAE-939C-F3224C1E3CE1}" srcOrd="0" destOrd="0" parTransId="{25912076-EDE4-45AA-9E07-E6B70E09B64E}" sibTransId="{684ACF83-44A2-45D4-8577-AD9145AE8AC9}"/>
    <dgm:cxn modelId="{98131CBC-5DDF-4F34-A71F-126A666BD4F9}" type="presOf" srcId="{20FAA69C-316D-4EAE-939C-F3224C1E3CE1}" destId="{0A509924-3097-4D40-9C32-1AC23DC700CF}" srcOrd="0" destOrd="0" presId="urn:microsoft.com/office/officeart/2005/8/layout/list1"/>
    <dgm:cxn modelId="{9E3C9343-DAC4-4CD3-9102-37E129765F3E}" type="presParOf" srcId="{B1B2417D-D8B8-4F5C-838E-1BE75EF42D96}" destId="{85F855FA-2573-49E2-98E1-41ABF53E5758}" srcOrd="0" destOrd="0" presId="urn:microsoft.com/office/officeart/2005/8/layout/list1"/>
    <dgm:cxn modelId="{771854D8-555B-4C6F-8D19-291CE5E76568}" type="presParOf" srcId="{85F855FA-2573-49E2-98E1-41ABF53E5758}" destId="{0A509924-3097-4D40-9C32-1AC23DC700CF}" srcOrd="0" destOrd="0" presId="urn:microsoft.com/office/officeart/2005/8/layout/list1"/>
    <dgm:cxn modelId="{5E6824F3-4393-4915-9A1B-BA627397522A}" type="presParOf" srcId="{85F855FA-2573-49E2-98E1-41ABF53E5758}" destId="{00784D94-6411-4F25-9D2A-A7ABED15FBED}" srcOrd="1" destOrd="0" presId="urn:microsoft.com/office/officeart/2005/8/layout/list1"/>
    <dgm:cxn modelId="{8833CE47-6F31-4CB0-A435-121DA55BA740}" type="presParOf" srcId="{B1B2417D-D8B8-4F5C-838E-1BE75EF42D96}" destId="{9FE737D2-2C73-4AC8-A22E-F124F08C0344}" srcOrd="1" destOrd="0" presId="urn:microsoft.com/office/officeart/2005/8/layout/list1"/>
    <dgm:cxn modelId="{42BBC6B5-968B-438A-8770-26C52F9FB121}" type="presParOf" srcId="{B1B2417D-D8B8-4F5C-838E-1BE75EF42D96}" destId="{27092C14-9035-44B0-BC12-701CE0976B26}" srcOrd="2" destOrd="0" presId="urn:microsoft.com/office/officeart/2005/8/layout/list1"/>
    <dgm:cxn modelId="{14DF88E0-FC95-475C-9756-174F1B385073}" type="presParOf" srcId="{B1B2417D-D8B8-4F5C-838E-1BE75EF42D96}" destId="{9D18F2DE-C1F5-485C-BC33-CDA1558933FA}" srcOrd="3" destOrd="0" presId="urn:microsoft.com/office/officeart/2005/8/layout/list1"/>
    <dgm:cxn modelId="{6D548C86-12EC-47E2-BDD6-CD0A91BD7D4A}" type="presParOf" srcId="{B1B2417D-D8B8-4F5C-838E-1BE75EF42D96}" destId="{B9685013-4232-4479-B1DB-01A502D0F473}" srcOrd="4" destOrd="0" presId="urn:microsoft.com/office/officeart/2005/8/layout/list1"/>
    <dgm:cxn modelId="{4FD00E20-88BA-4E18-A9C0-9D05E83A3613}" type="presParOf" srcId="{B9685013-4232-4479-B1DB-01A502D0F473}" destId="{7DBA9469-3E3A-4409-9277-C789D72CEB4B}" srcOrd="0" destOrd="0" presId="urn:microsoft.com/office/officeart/2005/8/layout/list1"/>
    <dgm:cxn modelId="{309FD165-34A2-4015-AF56-8971F28CA943}" type="presParOf" srcId="{B9685013-4232-4479-B1DB-01A502D0F473}" destId="{226A719F-B12F-44A2-B344-15DAB9909BC4}" srcOrd="1" destOrd="0" presId="urn:microsoft.com/office/officeart/2005/8/layout/list1"/>
    <dgm:cxn modelId="{7CB6F050-6713-4CDE-B274-18FFC9833C26}" type="presParOf" srcId="{B1B2417D-D8B8-4F5C-838E-1BE75EF42D96}" destId="{5E021316-DEEC-4E6F-9337-BD5F68F276B9}" srcOrd="5" destOrd="0" presId="urn:microsoft.com/office/officeart/2005/8/layout/list1"/>
    <dgm:cxn modelId="{6EA6A31A-7DF2-4912-B951-14F8FD255B35}" type="presParOf" srcId="{B1B2417D-D8B8-4F5C-838E-1BE75EF42D96}" destId="{7E4B89C8-39E9-4C98-8F39-62F505A126CE}" srcOrd="6" destOrd="0" presId="urn:microsoft.com/office/officeart/2005/8/layout/list1"/>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584161-17BB-4642-95FD-69F9C0AC84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B68AA648-94DA-478A-8A8E-B6AEB3C7C416}">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id-ID" b="1" dirty="0" smtClean="0">
              <a:latin typeface="Times New Roman" pitchFamily="18" charset="0"/>
              <a:cs typeface="Times New Roman" pitchFamily="18" charset="0"/>
            </a:rPr>
            <a:t>SUBJEK PAJAK</a:t>
          </a:r>
          <a:endParaRPr lang="id-ID" b="1" dirty="0">
            <a:latin typeface="Times New Roman" pitchFamily="18" charset="0"/>
            <a:cs typeface="Times New Roman" pitchFamily="18" charset="0"/>
          </a:endParaRPr>
        </a:p>
      </dgm:t>
    </dgm:pt>
    <dgm:pt modelId="{A90C2B52-A16A-4E15-89FD-65627324AE79}" type="parTrans" cxnId="{C423D71E-3075-448D-98D1-85DFAE996B99}">
      <dgm:prSet/>
      <dgm:spPr/>
      <dgm:t>
        <a:bodyPr/>
        <a:lstStyle/>
        <a:p>
          <a:endParaRPr lang="id-ID"/>
        </a:p>
      </dgm:t>
    </dgm:pt>
    <dgm:pt modelId="{CD371242-C4C2-4FB0-9993-CBCA0D3C077C}" type="sibTrans" cxnId="{C423D71E-3075-448D-98D1-85DFAE996B99}">
      <dgm:prSet/>
      <dgm:spPr/>
      <dgm:t>
        <a:bodyPr/>
        <a:lstStyle/>
        <a:p>
          <a:endParaRPr lang="id-ID"/>
        </a:p>
      </dgm:t>
    </dgm:pt>
    <dgm:pt modelId="{99CD1694-8C87-4B70-A51F-CEE0D3EE78DC}">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id-ID" b="1" dirty="0" smtClean="0">
              <a:latin typeface="Times New Roman" pitchFamily="18" charset="0"/>
              <a:cs typeface="Times New Roman" pitchFamily="18" charset="0"/>
            </a:rPr>
            <a:t>OBJEK PAJAK PENGHASILAN</a:t>
          </a:r>
          <a:endParaRPr lang="id-ID" b="1" dirty="0">
            <a:latin typeface="Times New Roman" pitchFamily="18" charset="0"/>
            <a:cs typeface="Times New Roman" pitchFamily="18" charset="0"/>
          </a:endParaRPr>
        </a:p>
      </dgm:t>
    </dgm:pt>
    <dgm:pt modelId="{7EE536E0-9B6F-4A4F-B540-54913DA60BD4}" type="parTrans" cxnId="{D8F16867-C4FC-449C-9DE2-6E76C035008E}">
      <dgm:prSet/>
      <dgm:spPr/>
      <dgm:t>
        <a:bodyPr/>
        <a:lstStyle/>
        <a:p>
          <a:endParaRPr lang="id-ID"/>
        </a:p>
      </dgm:t>
    </dgm:pt>
    <dgm:pt modelId="{6BE06ADA-F959-4470-8260-8CF410B11AF6}" type="sibTrans" cxnId="{D8F16867-C4FC-449C-9DE2-6E76C035008E}">
      <dgm:prSet/>
      <dgm:spPr/>
      <dgm:t>
        <a:bodyPr/>
        <a:lstStyle/>
        <a:p>
          <a:endParaRPr lang="id-ID"/>
        </a:p>
      </dgm:t>
    </dgm:pt>
    <dgm:pt modelId="{4A998D99-CD58-4DC8-88DC-0A936DD35E5C}">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id-ID" b="1" dirty="0" smtClean="0">
              <a:latin typeface="Times New Roman" pitchFamily="18" charset="0"/>
              <a:cs typeface="Times New Roman" pitchFamily="18" charset="0"/>
            </a:rPr>
            <a:t>OBJEK PAJAK PENGHASILAN BENTUK USAHA TETAP</a:t>
          </a:r>
          <a:endParaRPr lang="id-ID" b="1" dirty="0">
            <a:latin typeface="Times New Roman" pitchFamily="18" charset="0"/>
            <a:cs typeface="Times New Roman" pitchFamily="18" charset="0"/>
          </a:endParaRPr>
        </a:p>
      </dgm:t>
    </dgm:pt>
    <dgm:pt modelId="{05C3C5B1-1282-4072-A6DF-1D8B6E15F850}" type="parTrans" cxnId="{F1E72B8A-70AB-4405-A620-EA37A79DAAC4}">
      <dgm:prSet/>
      <dgm:spPr/>
      <dgm:t>
        <a:bodyPr/>
        <a:lstStyle/>
        <a:p>
          <a:endParaRPr lang="id-ID"/>
        </a:p>
      </dgm:t>
    </dgm:pt>
    <dgm:pt modelId="{34783793-C98E-4767-AD97-3F548201624A}" type="sibTrans" cxnId="{F1E72B8A-70AB-4405-A620-EA37A79DAAC4}">
      <dgm:prSet/>
      <dgm:spPr/>
      <dgm:t>
        <a:bodyPr/>
        <a:lstStyle/>
        <a:p>
          <a:endParaRPr lang="id-ID"/>
        </a:p>
      </dgm:t>
    </dgm:pt>
    <dgm:pt modelId="{B5C0E521-07EA-4121-B4AD-EBFD57EC097D}" type="pres">
      <dgm:prSet presAssocID="{4D584161-17BB-4642-95FD-69F9C0AC84AB}" presName="linear" presStyleCnt="0">
        <dgm:presLayoutVars>
          <dgm:dir/>
          <dgm:animLvl val="lvl"/>
          <dgm:resizeHandles val="exact"/>
        </dgm:presLayoutVars>
      </dgm:prSet>
      <dgm:spPr/>
      <dgm:t>
        <a:bodyPr/>
        <a:lstStyle/>
        <a:p>
          <a:endParaRPr lang="id-ID"/>
        </a:p>
      </dgm:t>
    </dgm:pt>
    <dgm:pt modelId="{FEF89D9B-D157-49DF-8E2B-EE90E5534E65}" type="pres">
      <dgm:prSet presAssocID="{B68AA648-94DA-478A-8A8E-B6AEB3C7C416}" presName="parentLin" presStyleCnt="0"/>
      <dgm:spPr/>
    </dgm:pt>
    <dgm:pt modelId="{8298220B-61C4-40B5-A28D-3FD9A65D3D88}" type="pres">
      <dgm:prSet presAssocID="{B68AA648-94DA-478A-8A8E-B6AEB3C7C416}" presName="parentLeftMargin" presStyleLbl="node1" presStyleIdx="0" presStyleCnt="3"/>
      <dgm:spPr/>
      <dgm:t>
        <a:bodyPr/>
        <a:lstStyle/>
        <a:p>
          <a:endParaRPr lang="id-ID"/>
        </a:p>
      </dgm:t>
    </dgm:pt>
    <dgm:pt modelId="{7637DE3C-3578-48A6-80D0-AF255E810579}" type="pres">
      <dgm:prSet presAssocID="{B68AA648-94DA-478A-8A8E-B6AEB3C7C416}" presName="parentText" presStyleLbl="node1" presStyleIdx="0" presStyleCnt="3">
        <dgm:presLayoutVars>
          <dgm:chMax val="0"/>
          <dgm:bulletEnabled val="1"/>
        </dgm:presLayoutVars>
      </dgm:prSet>
      <dgm:spPr/>
      <dgm:t>
        <a:bodyPr/>
        <a:lstStyle/>
        <a:p>
          <a:endParaRPr lang="id-ID"/>
        </a:p>
      </dgm:t>
    </dgm:pt>
    <dgm:pt modelId="{08609F8A-288C-499D-856F-6FDF248B26BF}" type="pres">
      <dgm:prSet presAssocID="{B68AA648-94DA-478A-8A8E-B6AEB3C7C416}" presName="negativeSpace" presStyleCnt="0"/>
      <dgm:spPr/>
    </dgm:pt>
    <dgm:pt modelId="{8EF82737-E1CF-4456-8933-B0B900A812AE}" type="pres">
      <dgm:prSet presAssocID="{B68AA648-94DA-478A-8A8E-B6AEB3C7C416}" presName="childText" presStyleLbl="conFgAcc1" presStyleIdx="0" presStyleCnt="3">
        <dgm:presLayoutVars>
          <dgm:bulletEnabled val="1"/>
        </dgm:presLayoutVars>
      </dgm:prSet>
      <dgm:spPr/>
    </dgm:pt>
    <dgm:pt modelId="{ABED7208-7964-4C48-9474-275C97BE830A}" type="pres">
      <dgm:prSet presAssocID="{CD371242-C4C2-4FB0-9993-CBCA0D3C077C}" presName="spaceBetweenRectangles" presStyleCnt="0"/>
      <dgm:spPr/>
    </dgm:pt>
    <dgm:pt modelId="{3D6ECB24-252A-4FAF-8F06-F49624213FDE}" type="pres">
      <dgm:prSet presAssocID="{99CD1694-8C87-4B70-A51F-CEE0D3EE78DC}" presName="parentLin" presStyleCnt="0"/>
      <dgm:spPr/>
    </dgm:pt>
    <dgm:pt modelId="{6CF71FE2-A3ED-40CB-B25F-45A8DBD37CB8}" type="pres">
      <dgm:prSet presAssocID="{99CD1694-8C87-4B70-A51F-CEE0D3EE78DC}" presName="parentLeftMargin" presStyleLbl="node1" presStyleIdx="0" presStyleCnt="3"/>
      <dgm:spPr/>
      <dgm:t>
        <a:bodyPr/>
        <a:lstStyle/>
        <a:p>
          <a:endParaRPr lang="id-ID"/>
        </a:p>
      </dgm:t>
    </dgm:pt>
    <dgm:pt modelId="{034EEF27-BE55-4E33-A94F-892178342D67}" type="pres">
      <dgm:prSet presAssocID="{99CD1694-8C87-4B70-A51F-CEE0D3EE78DC}" presName="parentText" presStyleLbl="node1" presStyleIdx="1" presStyleCnt="3">
        <dgm:presLayoutVars>
          <dgm:chMax val="0"/>
          <dgm:bulletEnabled val="1"/>
        </dgm:presLayoutVars>
      </dgm:prSet>
      <dgm:spPr/>
      <dgm:t>
        <a:bodyPr/>
        <a:lstStyle/>
        <a:p>
          <a:endParaRPr lang="id-ID"/>
        </a:p>
      </dgm:t>
    </dgm:pt>
    <dgm:pt modelId="{7D5D5240-CE80-4AFF-86B2-F897FF3649E9}" type="pres">
      <dgm:prSet presAssocID="{99CD1694-8C87-4B70-A51F-CEE0D3EE78DC}" presName="negativeSpace" presStyleCnt="0"/>
      <dgm:spPr/>
    </dgm:pt>
    <dgm:pt modelId="{8C87A90C-BF38-4268-8683-E4E18E6330EC}" type="pres">
      <dgm:prSet presAssocID="{99CD1694-8C87-4B70-A51F-CEE0D3EE78DC}" presName="childText" presStyleLbl="conFgAcc1" presStyleIdx="1" presStyleCnt="3">
        <dgm:presLayoutVars>
          <dgm:bulletEnabled val="1"/>
        </dgm:presLayoutVars>
      </dgm:prSet>
      <dgm:spPr/>
    </dgm:pt>
    <dgm:pt modelId="{58896212-50CF-467C-8DDA-30DF02E03208}" type="pres">
      <dgm:prSet presAssocID="{6BE06ADA-F959-4470-8260-8CF410B11AF6}" presName="spaceBetweenRectangles" presStyleCnt="0"/>
      <dgm:spPr/>
    </dgm:pt>
    <dgm:pt modelId="{9A2FC17A-7EF4-4B23-BA53-CFAB58893822}" type="pres">
      <dgm:prSet presAssocID="{4A998D99-CD58-4DC8-88DC-0A936DD35E5C}" presName="parentLin" presStyleCnt="0"/>
      <dgm:spPr/>
    </dgm:pt>
    <dgm:pt modelId="{B03F00BF-D137-4E98-B443-9C5B1F6A9458}" type="pres">
      <dgm:prSet presAssocID="{4A998D99-CD58-4DC8-88DC-0A936DD35E5C}" presName="parentLeftMargin" presStyleLbl="node1" presStyleIdx="1" presStyleCnt="3"/>
      <dgm:spPr/>
      <dgm:t>
        <a:bodyPr/>
        <a:lstStyle/>
        <a:p>
          <a:endParaRPr lang="id-ID"/>
        </a:p>
      </dgm:t>
    </dgm:pt>
    <dgm:pt modelId="{CDEA7490-7DE4-48BD-A381-91D2F351463B}" type="pres">
      <dgm:prSet presAssocID="{4A998D99-CD58-4DC8-88DC-0A936DD35E5C}" presName="parentText" presStyleLbl="node1" presStyleIdx="2" presStyleCnt="3">
        <dgm:presLayoutVars>
          <dgm:chMax val="0"/>
          <dgm:bulletEnabled val="1"/>
        </dgm:presLayoutVars>
      </dgm:prSet>
      <dgm:spPr/>
      <dgm:t>
        <a:bodyPr/>
        <a:lstStyle/>
        <a:p>
          <a:endParaRPr lang="id-ID"/>
        </a:p>
      </dgm:t>
    </dgm:pt>
    <dgm:pt modelId="{5A7260EC-0BAB-4F68-8447-BBFCD56658FC}" type="pres">
      <dgm:prSet presAssocID="{4A998D99-CD58-4DC8-88DC-0A936DD35E5C}" presName="negativeSpace" presStyleCnt="0"/>
      <dgm:spPr/>
    </dgm:pt>
    <dgm:pt modelId="{4CF06C03-F7BB-4767-B416-AB4D70CA2675}" type="pres">
      <dgm:prSet presAssocID="{4A998D99-CD58-4DC8-88DC-0A936DD35E5C}" presName="childText" presStyleLbl="conFgAcc1" presStyleIdx="2" presStyleCnt="3">
        <dgm:presLayoutVars>
          <dgm:bulletEnabled val="1"/>
        </dgm:presLayoutVars>
      </dgm:prSet>
      <dgm:spPr/>
    </dgm:pt>
  </dgm:ptLst>
  <dgm:cxnLst>
    <dgm:cxn modelId="{C005926A-4902-41DB-B74E-E60451432FDA}" type="presOf" srcId="{4D584161-17BB-4642-95FD-69F9C0AC84AB}" destId="{B5C0E521-07EA-4121-B4AD-EBFD57EC097D}" srcOrd="0" destOrd="0" presId="urn:microsoft.com/office/officeart/2005/8/layout/list1"/>
    <dgm:cxn modelId="{C423D71E-3075-448D-98D1-85DFAE996B99}" srcId="{4D584161-17BB-4642-95FD-69F9C0AC84AB}" destId="{B68AA648-94DA-478A-8A8E-B6AEB3C7C416}" srcOrd="0" destOrd="0" parTransId="{A90C2B52-A16A-4E15-89FD-65627324AE79}" sibTransId="{CD371242-C4C2-4FB0-9993-CBCA0D3C077C}"/>
    <dgm:cxn modelId="{D56B3DEF-18F5-4F07-9DB6-59BA276A7CE5}" type="presOf" srcId="{99CD1694-8C87-4B70-A51F-CEE0D3EE78DC}" destId="{034EEF27-BE55-4E33-A94F-892178342D67}" srcOrd="1" destOrd="0" presId="urn:microsoft.com/office/officeart/2005/8/layout/list1"/>
    <dgm:cxn modelId="{6197883C-A792-4601-A1C7-A73C494A02FA}" type="presOf" srcId="{4A998D99-CD58-4DC8-88DC-0A936DD35E5C}" destId="{B03F00BF-D137-4E98-B443-9C5B1F6A9458}" srcOrd="0" destOrd="0" presId="urn:microsoft.com/office/officeart/2005/8/layout/list1"/>
    <dgm:cxn modelId="{857D41A0-6042-4526-A450-1216C1DAB215}" type="presOf" srcId="{B68AA648-94DA-478A-8A8E-B6AEB3C7C416}" destId="{8298220B-61C4-40B5-A28D-3FD9A65D3D88}" srcOrd="0" destOrd="0" presId="urn:microsoft.com/office/officeart/2005/8/layout/list1"/>
    <dgm:cxn modelId="{B73CDA86-1085-4FF3-9E97-8E700B241B93}" type="presOf" srcId="{B68AA648-94DA-478A-8A8E-B6AEB3C7C416}" destId="{7637DE3C-3578-48A6-80D0-AF255E810579}" srcOrd="1" destOrd="0" presId="urn:microsoft.com/office/officeart/2005/8/layout/list1"/>
    <dgm:cxn modelId="{406CF916-59D5-4DB7-B2D2-0EC4DAB77371}" type="presOf" srcId="{99CD1694-8C87-4B70-A51F-CEE0D3EE78DC}" destId="{6CF71FE2-A3ED-40CB-B25F-45A8DBD37CB8}" srcOrd="0" destOrd="0" presId="urn:microsoft.com/office/officeart/2005/8/layout/list1"/>
    <dgm:cxn modelId="{F1E72B8A-70AB-4405-A620-EA37A79DAAC4}" srcId="{4D584161-17BB-4642-95FD-69F9C0AC84AB}" destId="{4A998D99-CD58-4DC8-88DC-0A936DD35E5C}" srcOrd="2" destOrd="0" parTransId="{05C3C5B1-1282-4072-A6DF-1D8B6E15F850}" sibTransId="{34783793-C98E-4767-AD97-3F548201624A}"/>
    <dgm:cxn modelId="{D8F16867-C4FC-449C-9DE2-6E76C035008E}" srcId="{4D584161-17BB-4642-95FD-69F9C0AC84AB}" destId="{99CD1694-8C87-4B70-A51F-CEE0D3EE78DC}" srcOrd="1" destOrd="0" parTransId="{7EE536E0-9B6F-4A4F-B540-54913DA60BD4}" sibTransId="{6BE06ADA-F959-4470-8260-8CF410B11AF6}"/>
    <dgm:cxn modelId="{54145C96-D0F2-46EA-95EF-C7571C729897}" type="presOf" srcId="{4A998D99-CD58-4DC8-88DC-0A936DD35E5C}" destId="{CDEA7490-7DE4-48BD-A381-91D2F351463B}" srcOrd="1" destOrd="0" presId="urn:microsoft.com/office/officeart/2005/8/layout/list1"/>
    <dgm:cxn modelId="{DE06C9FB-644F-4302-9A6B-CF2DD7FC8113}" type="presParOf" srcId="{B5C0E521-07EA-4121-B4AD-EBFD57EC097D}" destId="{FEF89D9B-D157-49DF-8E2B-EE90E5534E65}" srcOrd="0" destOrd="0" presId="urn:microsoft.com/office/officeart/2005/8/layout/list1"/>
    <dgm:cxn modelId="{D5F66C53-5BA2-479A-8856-167F10E1FD00}" type="presParOf" srcId="{FEF89D9B-D157-49DF-8E2B-EE90E5534E65}" destId="{8298220B-61C4-40B5-A28D-3FD9A65D3D88}" srcOrd="0" destOrd="0" presId="urn:microsoft.com/office/officeart/2005/8/layout/list1"/>
    <dgm:cxn modelId="{0E37457B-796C-4054-9504-2A0094CE1707}" type="presParOf" srcId="{FEF89D9B-D157-49DF-8E2B-EE90E5534E65}" destId="{7637DE3C-3578-48A6-80D0-AF255E810579}" srcOrd="1" destOrd="0" presId="urn:microsoft.com/office/officeart/2005/8/layout/list1"/>
    <dgm:cxn modelId="{E8771DAA-0CDB-4A8D-9D80-672F1F8214FF}" type="presParOf" srcId="{B5C0E521-07EA-4121-B4AD-EBFD57EC097D}" destId="{08609F8A-288C-499D-856F-6FDF248B26BF}" srcOrd="1" destOrd="0" presId="urn:microsoft.com/office/officeart/2005/8/layout/list1"/>
    <dgm:cxn modelId="{35E05E79-8B56-484E-B085-C2888C8FCF55}" type="presParOf" srcId="{B5C0E521-07EA-4121-B4AD-EBFD57EC097D}" destId="{8EF82737-E1CF-4456-8933-B0B900A812AE}" srcOrd="2" destOrd="0" presId="urn:microsoft.com/office/officeart/2005/8/layout/list1"/>
    <dgm:cxn modelId="{9B864CE7-2A75-4976-AA5B-FDEA286B39F9}" type="presParOf" srcId="{B5C0E521-07EA-4121-B4AD-EBFD57EC097D}" destId="{ABED7208-7964-4C48-9474-275C97BE830A}" srcOrd="3" destOrd="0" presId="urn:microsoft.com/office/officeart/2005/8/layout/list1"/>
    <dgm:cxn modelId="{15A00988-E263-487D-9404-A7F0C38FFC39}" type="presParOf" srcId="{B5C0E521-07EA-4121-B4AD-EBFD57EC097D}" destId="{3D6ECB24-252A-4FAF-8F06-F49624213FDE}" srcOrd="4" destOrd="0" presId="urn:microsoft.com/office/officeart/2005/8/layout/list1"/>
    <dgm:cxn modelId="{049BD13D-0F10-42A4-B5A7-4D7C4E0198D2}" type="presParOf" srcId="{3D6ECB24-252A-4FAF-8F06-F49624213FDE}" destId="{6CF71FE2-A3ED-40CB-B25F-45A8DBD37CB8}" srcOrd="0" destOrd="0" presId="urn:microsoft.com/office/officeart/2005/8/layout/list1"/>
    <dgm:cxn modelId="{794F77CB-AEEA-4DB1-A637-19665377DC25}" type="presParOf" srcId="{3D6ECB24-252A-4FAF-8F06-F49624213FDE}" destId="{034EEF27-BE55-4E33-A94F-892178342D67}" srcOrd="1" destOrd="0" presId="urn:microsoft.com/office/officeart/2005/8/layout/list1"/>
    <dgm:cxn modelId="{3CB6551F-E396-4578-B976-A44D5CB53CB9}" type="presParOf" srcId="{B5C0E521-07EA-4121-B4AD-EBFD57EC097D}" destId="{7D5D5240-CE80-4AFF-86B2-F897FF3649E9}" srcOrd="5" destOrd="0" presId="urn:microsoft.com/office/officeart/2005/8/layout/list1"/>
    <dgm:cxn modelId="{99997FDD-C0A2-4FA5-BC5B-B9D7C98819BD}" type="presParOf" srcId="{B5C0E521-07EA-4121-B4AD-EBFD57EC097D}" destId="{8C87A90C-BF38-4268-8683-E4E18E6330EC}" srcOrd="6" destOrd="0" presId="urn:microsoft.com/office/officeart/2005/8/layout/list1"/>
    <dgm:cxn modelId="{02573401-2887-43A8-BAB1-FAAC0FF90F17}" type="presParOf" srcId="{B5C0E521-07EA-4121-B4AD-EBFD57EC097D}" destId="{58896212-50CF-467C-8DDA-30DF02E03208}" srcOrd="7" destOrd="0" presId="urn:microsoft.com/office/officeart/2005/8/layout/list1"/>
    <dgm:cxn modelId="{74D44930-25C1-45A5-9232-8B2841117DE5}" type="presParOf" srcId="{B5C0E521-07EA-4121-B4AD-EBFD57EC097D}" destId="{9A2FC17A-7EF4-4B23-BA53-CFAB58893822}" srcOrd="8" destOrd="0" presId="urn:microsoft.com/office/officeart/2005/8/layout/list1"/>
    <dgm:cxn modelId="{3FDA64ED-8DE5-4C2F-9960-174D85DC5747}" type="presParOf" srcId="{9A2FC17A-7EF4-4B23-BA53-CFAB58893822}" destId="{B03F00BF-D137-4E98-B443-9C5B1F6A9458}" srcOrd="0" destOrd="0" presId="urn:microsoft.com/office/officeart/2005/8/layout/list1"/>
    <dgm:cxn modelId="{8A5AEAEC-DE0C-4C2B-9C84-EE9465AC3F3F}" type="presParOf" srcId="{9A2FC17A-7EF4-4B23-BA53-CFAB58893822}" destId="{CDEA7490-7DE4-48BD-A381-91D2F351463B}" srcOrd="1" destOrd="0" presId="urn:microsoft.com/office/officeart/2005/8/layout/list1"/>
    <dgm:cxn modelId="{22B2EDBD-D7FF-47B4-A11B-24C30A86330A}" type="presParOf" srcId="{B5C0E521-07EA-4121-B4AD-EBFD57EC097D}" destId="{5A7260EC-0BAB-4F68-8447-BBFCD56658FC}" srcOrd="9" destOrd="0" presId="urn:microsoft.com/office/officeart/2005/8/layout/list1"/>
    <dgm:cxn modelId="{1DF03879-E13F-4C6E-AD93-0E3FADA48196}" type="presParOf" srcId="{B5C0E521-07EA-4121-B4AD-EBFD57EC097D}" destId="{4CF06C03-F7BB-4767-B416-AB4D70CA2675}" srcOrd="10" destOrd="0" presId="urn:microsoft.com/office/officeart/2005/8/layout/list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BC0E07-DFAD-4CE4-989F-889E042DAD3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d-ID"/>
        </a:p>
      </dgm:t>
    </dgm:pt>
    <dgm:pt modelId="{47B4B2B6-939B-4E37-9C74-386EFD7F422A}">
      <dgm:prSet phldrT="[Text]"/>
      <dgm:spPr/>
      <dgm:t>
        <a:bodyPr/>
        <a:lstStyle/>
        <a:p>
          <a:r>
            <a:rPr lang="id-ID" dirty="0" smtClean="0"/>
            <a:t>1</a:t>
          </a:r>
          <a:endParaRPr lang="id-ID" dirty="0"/>
        </a:p>
      </dgm:t>
    </dgm:pt>
    <dgm:pt modelId="{62CED995-C290-4226-96CB-DF8CE4C0CDE9}" type="parTrans" cxnId="{CD09CCAB-42AF-4174-9D39-F1E53C1F86EE}">
      <dgm:prSet/>
      <dgm:spPr/>
      <dgm:t>
        <a:bodyPr/>
        <a:lstStyle/>
        <a:p>
          <a:endParaRPr lang="id-ID"/>
        </a:p>
      </dgm:t>
    </dgm:pt>
    <dgm:pt modelId="{49AEAE98-C0C3-4CB1-910F-B60F594EEFD8}" type="sibTrans" cxnId="{CD09CCAB-42AF-4174-9D39-F1E53C1F86EE}">
      <dgm:prSet/>
      <dgm:spPr/>
      <dgm:t>
        <a:bodyPr/>
        <a:lstStyle/>
        <a:p>
          <a:endParaRPr lang="id-ID"/>
        </a:p>
      </dgm:t>
    </dgm:pt>
    <dgm:pt modelId="{C13528F0-C9DB-4CC9-B407-9BFADA7F89F3}">
      <dgm:prSet phldrT="[Text]" custT="1"/>
      <dgm:spPr/>
      <dgm:t>
        <a:bodyPr/>
        <a:lstStyle/>
        <a:p>
          <a:r>
            <a:rPr lang="id-ID" sz="3200" dirty="0" smtClean="0">
              <a:latin typeface="Times New Roman" pitchFamily="18" charset="0"/>
              <a:cs typeface="Times New Roman" pitchFamily="18" charset="0"/>
            </a:rPr>
            <a:t>Subjek pajak dalam negeri</a:t>
          </a:r>
          <a:endParaRPr lang="id-ID" sz="3200" dirty="0">
            <a:latin typeface="Times New Roman" pitchFamily="18" charset="0"/>
            <a:cs typeface="Times New Roman" pitchFamily="18" charset="0"/>
          </a:endParaRPr>
        </a:p>
      </dgm:t>
    </dgm:pt>
    <dgm:pt modelId="{E168561F-0A7A-438A-A4F7-8D4252B11488}" type="parTrans" cxnId="{6B29AFED-3A15-4899-9CB4-DD4453F210F2}">
      <dgm:prSet/>
      <dgm:spPr/>
      <dgm:t>
        <a:bodyPr/>
        <a:lstStyle/>
        <a:p>
          <a:endParaRPr lang="id-ID"/>
        </a:p>
      </dgm:t>
    </dgm:pt>
    <dgm:pt modelId="{1E9581A1-D57D-45F0-86E5-F76577DFB134}" type="sibTrans" cxnId="{6B29AFED-3A15-4899-9CB4-DD4453F210F2}">
      <dgm:prSet/>
      <dgm:spPr/>
      <dgm:t>
        <a:bodyPr/>
        <a:lstStyle/>
        <a:p>
          <a:endParaRPr lang="id-ID"/>
        </a:p>
      </dgm:t>
    </dgm:pt>
    <dgm:pt modelId="{04073955-D71A-4527-8AA9-AD422F9D2260}">
      <dgm:prSet phldrT="[Text]"/>
      <dgm:spPr/>
      <dgm:t>
        <a:bodyPr/>
        <a:lstStyle/>
        <a:p>
          <a:r>
            <a:rPr lang="id-ID" dirty="0" smtClean="0"/>
            <a:t>2</a:t>
          </a:r>
          <a:endParaRPr lang="id-ID" dirty="0"/>
        </a:p>
      </dgm:t>
    </dgm:pt>
    <dgm:pt modelId="{C6561007-6BA8-4FE7-ADB7-EED84ACCF8E8}" type="sibTrans" cxnId="{1F6E5D61-3F88-4516-B13A-611C6962D7C5}">
      <dgm:prSet/>
      <dgm:spPr/>
      <dgm:t>
        <a:bodyPr/>
        <a:lstStyle/>
        <a:p>
          <a:endParaRPr lang="id-ID"/>
        </a:p>
      </dgm:t>
    </dgm:pt>
    <dgm:pt modelId="{AD918919-82EF-4C49-92B6-AFAF1B20D995}" type="parTrans" cxnId="{1F6E5D61-3F88-4516-B13A-611C6962D7C5}">
      <dgm:prSet/>
      <dgm:spPr/>
      <dgm:t>
        <a:bodyPr/>
        <a:lstStyle/>
        <a:p>
          <a:endParaRPr lang="id-ID"/>
        </a:p>
      </dgm:t>
    </dgm:pt>
    <dgm:pt modelId="{F0BB3D71-0D26-4DFE-AD88-DC87B536B5E9}">
      <dgm:prSet custT="1"/>
      <dgm:spPr/>
      <dgm:t>
        <a:bodyPr/>
        <a:lstStyle/>
        <a:p>
          <a:r>
            <a:rPr lang="id-ID" sz="3200" dirty="0" smtClean="0">
              <a:latin typeface="Times New Roman" pitchFamily="18" charset="0"/>
              <a:cs typeface="Times New Roman" pitchFamily="18" charset="0"/>
            </a:rPr>
            <a:t>Subjek pajak luar negeri</a:t>
          </a:r>
          <a:endParaRPr lang="id-ID" sz="3200" dirty="0">
            <a:latin typeface="Times New Roman" pitchFamily="18" charset="0"/>
            <a:cs typeface="Times New Roman" pitchFamily="18" charset="0"/>
          </a:endParaRPr>
        </a:p>
      </dgm:t>
    </dgm:pt>
    <dgm:pt modelId="{D8C309DA-9E3B-4972-87D4-7B77BD1DACE5}" type="parTrans" cxnId="{5B083F0B-CC19-4AF6-8B71-FF892CDDB3E7}">
      <dgm:prSet/>
      <dgm:spPr/>
      <dgm:t>
        <a:bodyPr/>
        <a:lstStyle/>
        <a:p>
          <a:endParaRPr lang="id-ID"/>
        </a:p>
      </dgm:t>
    </dgm:pt>
    <dgm:pt modelId="{64314B35-22E9-4A87-9BEE-5EC801A19BA2}" type="sibTrans" cxnId="{5B083F0B-CC19-4AF6-8B71-FF892CDDB3E7}">
      <dgm:prSet/>
      <dgm:spPr/>
      <dgm:t>
        <a:bodyPr/>
        <a:lstStyle/>
        <a:p>
          <a:endParaRPr lang="id-ID"/>
        </a:p>
      </dgm:t>
    </dgm:pt>
    <dgm:pt modelId="{E3A90306-0137-4CA9-9CF6-2C33CDE08ABE}" type="pres">
      <dgm:prSet presAssocID="{6BBC0E07-DFAD-4CE4-989F-889E042DAD39}" presName="linearFlow" presStyleCnt="0">
        <dgm:presLayoutVars>
          <dgm:dir/>
          <dgm:animLvl val="lvl"/>
          <dgm:resizeHandles val="exact"/>
        </dgm:presLayoutVars>
      </dgm:prSet>
      <dgm:spPr/>
      <dgm:t>
        <a:bodyPr/>
        <a:lstStyle/>
        <a:p>
          <a:endParaRPr lang="id-ID"/>
        </a:p>
      </dgm:t>
    </dgm:pt>
    <dgm:pt modelId="{9C754961-22E3-4619-8223-3ACEFCC45E61}" type="pres">
      <dgm:prSet presAssocID="{47B4B2B6-939B-4E37-9C74-386EFD7F422A}" presName="composite" presStyleCnt="0"/>
      <dgm:spPr/>
    </dgm:pt>
    <dgm:pt modelId="{707D5684-029C-4B57-86C4-AC5EC66EDBB5}" type="pres">
      <dgm:prSet presAssocID="{47B4B2B6-939B-4E37-9C74-386EFD7F422A}" presName="parentText" presStyleLbl="alignNode1" presStyleIdx="0" presStyleCnt="2">
        <dgm:presLayoutVars>
          <dgm:chMax val="1"/>
          <dgm:bulletEnabled val="1"/>
        </dgm:presLayoutVars>
      </dgm:prSet>
      <dgm:spPr/>
      <dgm:t>
        <a:bodyPr/>
        <a:lstStyle/>
        <a:p>
          <a:endParaRPr lang="id-ID"/>
        </a:p>
      </dgm:t>
    </dgm:pt>
    <dgm:pt modelId="{D0FB55E7-D8F7-4DDE-B790-C4A654FD42AF}" type="pres">
      <dgm:prSet presAssocID="{47B4B2B6-939B-4E37-9C74-386EFD7F422A}" presName="descendantText" presStyleLbl="alignAcc1" presStyleIdx="0" presStyleCnt="2">
        <dgm:presLayoutVars>
          <dgm:bulletEnabled val="1"/>
        </dgm:presLayoutVars>
      </dgm:prSet>
      <dgm:spPr/>
      <dgm:t>
        <a:bodyPr/>
        <a:lstStyle/>
        <a:p>
          <a:endParaRPr lang="id-ID"/>
        </a:p>
      </dgm:t>
    </dgm:pt>
    <dgm:pt modelId="{DBCC0707-9FD3-4585-8A31-EB9E6A0C9C72}" type="pres">
      <dgm:prSet presAssocID="{49AEAE98-C0C3-4CB1-910F-B60F594EEFD8}" presName="sp" presStyleCnt="0"/>
      <dgm:spPr/>
    </dgm:pt>
    <dgm:pt modelId="{D889AC1A-EEAC-4E25-B945-A935ABCCC3B5}" type="pres">
      <dgm:prSet presAssocID="{04073955-D71A-4527-8AA9-AD422F9D2260}" presName="composite" presStyleCnt="0"/>
      <dgm:spPr/>
    </dgm:pt>
    <dgm:pt modelId="{456DCB88-1D80-4F71-AA26-25BCA925B466}" type="pres">
      <dgm:prSet presAssocID="{04073955-D71A-4527-8AA9-AD422F9D2260}" presName="parentText" presStyleLbl="alignNode1" presStyleIdx="1" presStyleCnt="2">
        <dgm:presLayoutVars>
          <dgm:chMax val="1"/>
          <dgm:bulletEnabled val="1"/>
        </dgm:presLayoutVars>
      </dgm:prSet>
      <dgm:spPr/>
      <dgm:t>
        <a:bodyPr/>
        <a:lstStyle/>
        <a:p>
          <a:endParaRPr lang="id-ID"/>
        </a:p>
      </dgm:t>
    </dgm:pt>
    <dgm:pt modelId="{6692B331-8D6F-477F-91EC-D0BCA492E36A}" type="pres">
      <dgm:prSet presAssocID="{04073955-D71A-4527-8AA9-AD422F9D2260}" presName="descendantText" presStyleLbl="alignAcc1" presStyleIdx="1" presStyleCnt="2">
        <dgm:presLayoutVars>
          <dgm:bulletEnabled val="1"/>
        </dgm:presLayoutVars>
      </dgm:prSet>
      <dgm:spPr/>
      <dgm:t>
        <a:bodyPr/>
        <a:lstStyle/>
        <a:p>
          <a:endParaRPr lang="id-ID"/>
        </a:p>
      </dgm:t>
    </dgm:pt>
  </dgm:ptLst>
  <dgm:cxnLst>
    <dgm:cxn modelId="{238AD983-DCF0-4887-AE2D-8E764DF7D55D}" type="presOf" srcId="{47B4B2B6-939B-4E37-9C74-386EFD7F422A}" destId="{707D5684-029C-4B57-86C4-AC5EC66EDBB5}" srcOrd="0" destOrd="0" presId="urn:microsoft.com/office/officeart/2005/8/layout/chevron2"/>
    <dgm:cxn modelId="{CD09CCAB-42AF-4174-9D39-F1E53C1F86EE}" srcId="{6BBC0E07-DFAD-4CE4-989F-889E042DAD39}" destId="{47B4B2B6-939B-4E37-9C74-386EFD7F422A}" srcOrd="0" destOrd="0" parTransId="{62CED995-C290-4226-96CB-DF8CE4C0CDE9}" sibTransId="{49AEAE98-C0C3-4CB1-910F-B60F594EEFD8}"/>
    <dgm:cxn modelId="{9D88F21B-D880-4A9D-B038-ABBC26CBA303}" type="presOf" srcId="{6BBC0E07-DFAD-4CE4-989F-889E042DAD39}" destId="{E3A90306-0137-4CA9-9CF6-2C33CDE08ABE}" srcOrd="0" destOrd="0" presId="urn:microsoft.com/office/officeart/2005/8/layout/chevron2"/>
    <dgm:cxn modelId="{A85E7B64-D0C6-455B-AC7E-40B0A851A1B9}" type="presOf" srcId="{C13528F0-C9DB-4CC9-B407-9BFADA7F89F3}" destId="{D0FB55E7-D8F7-4DDE-B790-C4A654FD42AF}" srcOrd="0" destOrd="0" presId="urn:microsoft.com/office/officeart/2005/8/layout/chevron2"/>
    <dgm:cxn modelId="{FD1F1061-D1A3-40D7-B628-3EBACECD7201}" type="presOf" srcId="{04073955-D71A-4527-8AA9-AD422F9D2260}" destId="{456DCB88-1D80-4F71-AA26-25BCA925B466}" srcOrd="0" destOrd="0" presId="urn:microsoft.com/office/officeart/2005/8/layout/chevron2"/>
    <dgm:cxn modelId="{5B083F0B-CC19-4AF6-8B71-FF892CDDB3E7}" srcId="{04073955-D71A-4527-8AA9-AD422F9D2260}" destId="{F0BB3D71-0D26-4DFE-AD88-DC87B536B5E9}" srcOrd="0" destOrd="0" parTransId="{D8C309DA-9E3B-4972-87D4-7B77BD1DACE5}" sibTransId="{64314B35-22E9-4A87-9BEE-5EC801A19BA2}"/>
    <dgm:cxn modelId="{6B29AFED-3A15-4899-9CB4-DD4453F210F2}" srcId="{47B4B2B6-939B-4E37-9C74-386EFD7F422A}" destId="{C13528F0-C9DB-4CC9-B407-9BFADA7F89F3}" srcOrd="0" destOrd="0" parTransId="{E168561F-0A7A-438A-A4F7-8D4252B11488}" sibTransId="{1E9581A1-D57D-45F0-86E5-F76577DFB134}"/>
    <dgm:cxn modelId="{1F6E5D61-3F88-4516-B13A-611C6962D7C5}" srcId="{6BBC0E07-DFAD-4CE4-989F-889E042DAD39}" destId="{04073955-D71A-4527-8AA9-AD422F9D2260}" srcOrd="1" destOrd="0" parTransId="{AD918919-82EF-4C49-92B6-AFAF1B20D995}" sibTransId="{C6561007-6BA8-4FE7-ADB7-EED84ACCF8E8}"/>
    <dgm:cxn modelId="{4BDC245C-81FF-4C2F-BCAE-28165D312C2F}" type="presOf" srcId="{F0BB3D71-0D26-4DFE-AD88-DC87B536B5E9}" destId="{6692B331-8D6F-477F-91EC-D0BCA492E36A}" srcOrd="0" destOrd="0" presId="urn:microsoft.com/office/officeart/2005/8/layout/chevron2"/>
    <dgm:cxn modelId="{1CBC2FF1-B719-436F-8977-C098F22D1B67}" type="presParOf" srcId="{E3A90306-0137-4CA9-9CF6-2C33CDE08ABE}" destId="{9C754961-22E3-4619-8223-3ACEFCC45E61}" srcOrd="0" destOrd="0" presId="urn:microsoft.com/office/officeart/2005/8/layout/chevron2"/>
    <dgm:cxn modelId="{DE59EBA3-C5B8-4E41-B393-2CDE18FCF61E}" type="presParOf" srcId="{9C754961-22E3-4619-8223-3ACEFCC45E61}" destId="{707D5684-029C-4B57-86C4-AC5EC66EDBB5}" srcOrd="0" destOrd="0" presId="urn:microsoft.com/office/officeart/2005/8/layout/chevron2"/>
    <dgm:cxn modelId="{FE75FD87-1230-4EBF-B590-19D2AF6B5C54}" type="presParOf" srcId="{9C754961-22E3-4619-8223-3ACEFCC45E61}" destId="{D0FB55E7-D8F7-4DDE-B790-C4A654FD42AF}" srcOrd="1" destOrd="0" presId="urn:microsoft.com/office/officeart/2005/8/layout/chevron2"/>
    <dgm:cxn modelId="{7B8BAC92-93D8-434D-8F0A-8CDA17367674}" type="presParOf" srcId="{E3A90306-0137-4CA9-9CF6-2C33CDE08ABE}" destId="{DBCC0707-9FD3-4585-8A31-EB9E6A0C9C72}" srcOrd="1" destOrd="0" presId="urn:microsoft.com/office/officeart/2005/8/layout/chevron2"/>
    <dgm:cxn modelId="{77A939EA-87F8-4B44-8725-F7F647B09090}" type="presParOf" srcId="{E3A90306-0137-4CA9-9CF6-2C33CDE08ABE}" destId="{D889AC1A-EEAC-4E25-B945-A935ABCCC3B5}" srcOrd="2" destOrd="0" presId="urn:microsoft.com/office/officeart/2005/8/layout/chevron2"/>
    <dgm:cxn modelId="{F1EF784B-9392-47CA-824D-841368728DAC}" type="presParOf" srcId="{D889AC1A-EEAC-4E25-B945-A935ABCCC3B5}" destId="{456DCB88-1D80-4F71-AA26-25BCA925B466}" srcOrd="0" destOrd="0" presId="urn:microsoft.com/office/officeart/2005/8/layout/chevron2"/>
    <dgm:cxn modelId="{7AD19C93-3643-41DE-B80E-72CD05977728}" type="presParOf" srcId="{D889AC1A-EEAC-4E25-B945-A935ABCCC3B5}" destId="{6692B331-8D6F-477F-91EC-D0BCA492E36A}" srcOrd="1" destOrd="0" presId="urn:microsoft.com/office/officeart/2005/8/layout/chevron2"/>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06FE15-AC95-4734-BD67-E99F5B4206C1}"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id-ID"/>
        </a:p>
      </dgm:t>
    </dgm:pt>
    <dgm:pt modelId="{8DD9440C-BCFF-4CF5-A147-0D6E4F98E6C2}">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000" dirty="0" err="1" smtClean="0">
              <a:latin typeface="Times New Roman" pitchFamily="18" charset="0"/>
              <a:cs typeface="Times New Roman" pitchFamily="18" charset="0"/>
            </a:rPr>
            <a:t>Badan</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perwakilan</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negara</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asing</a:t>
          </a:r>
          <a:endParaRPr lang="id-ID" sz="2000" dirty="0">
            <a:latin typeface="Times New Roman" pitchFamily="18" charset="0"/>
            <a:cs typeface="Times New Roman" pitchFamily="18" charset="0"/>
          </a:endParaRPr>
        </a:p>
      </dgm:t>
    </dgm:pt>
    <dgm:pt modelId="{155D9041-97D3-4C99-A1AA-6460E47E9D4F}" type="parTrans" cxnId="{51AB1244-6A79-4841-B49E-D7BC79E03D7F}">
      <dgm:prSet/>
      <dgm:spPr/>
      <dgm:t>
        <a:bodyPr/>
        <a:lstStyle/>
        <a:p>
          <a:endParaRPr lang="id-ID"/>
        </a:p>
      </dgm:t>
    </dgm:pt>
    <dgm:pt modelId="{4B083030-4A93-4B09-8E62-D94B32666E71}" type="sibTrans" cxnId="{51AB1244-6A79-4841-B49E-D7BC79E03D7F}">
      <dgm:prSet/>
      <dgm:spPr/>
      <dgm:t>
        <a:bodyPr/>
        <a:lstStyle/>
        <a:p>
          <a:endParaRPr lang="id-ID"/>
        </a:p>
      </dgm:t>
    </dgm:pt>
    <dgm:pt modelId="{58A9380F-8A2B-44C3-88FD-967A2A63189E}">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latin typeface="Times New Roman" pitchFamily="18" charset="0"/>
              <a:cs typeface="Times New Roman" pitchFamily="18" charset="0"/>
            </a:rPr>
            <a:t>Pejabat-pejabat</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perwakilan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diplomatik</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konsul</a:t>
          </a:r>
          <a:r>
            <a:rPr lang="id-ID" dirty="0" smtClean="0">
              <a:latin typeface="Times New Roman" pitchFamily="18" charset="0"/>
              <a:cs typeface="Times New Roman" pitchFamily="18" charset="0"/>
            </a:rPr>
            <a:t>tan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atau</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pejabat-pejabat</a:t>
          </a:r>
          <a:r>
            <a:rPr lang="en-US" dirty="0" smtClean="0">
              <a:latin typeface="Times New Roman" pitchFamily="18" charset="0"/>
              <a:cs typeface="Times New Roman" pitchFamily="18" charset="0"/>
            </a:rPr>
            <a:t>lain</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negara</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asing</a:t>
          </a:r>
          <a:r>
            <a:rPr lang="id-ID"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orang-orang</a:t>
          </a:r>
          <a:r>
            <a:rPr lang="en-US" dirty="0" smtClean="0">
              <a:latin typeface="Times New Roman" pitchFamily="18" charset="0"/>
              <a:cs typeface="Times New Roman" pitchFamily="18" charset="0"/>
            </a:rPr>
            <a:t>yang</a:t>
          </a:r>
          <a:r>
            <a:rPr lang="en-US" dirty="0" err="1" smtClean="0">
              <a:latin typeface="Times New Roman" pitchFamily="18" charset="0"/>
              <a:cs typeface="Times New Roman" pitchFamily="18" charset="0"/>
            </a:rPr>
            <a:t>diperbantukan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kepada</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mereka</a:t>
          </a:r>
          <a:r>
            <a:rPr lang="en-US" dirty="0" smtClean="0">
              <a:latin typeface="Times New Roman" pitchFamily="18" charset="0"/>
              <a:cs typeface="Times New Roman" pitchFamily="18" charset="0"/>
            </a:rPr>
            <a:t>yang</a:t>
          </a:r>
          <a:r>
            <a:rPr lang="en-US" dirty="0" err="1" smtClean="0">
              <a:latin typeface="Times New Roman" pitchFamily="18" charset="0"/>
              <a:cs typeface="Times New Roman" pitchFamily="18" charset="0"/>
            </a:rPr>
            <a:t>bekerja</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pada</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bertempat</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tinggal</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bersama-sama</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mereka</a:t>
          </a:r>
          <a:r>
            <a:rPr lang="id-ID" dirty="0" smtClean="0">
              <a:latin typeface="Times New Roman" pitchFamily="18" charset="0"/>
              <a:cs typeface="Times New Roman" pitchFamily="18" charset="0"/>
            </a:rPr>
            <a:t/>
          </a:r>
          <a:endParaRPr lang="id-ID" dirty="0">
            <a:latin typeface="Times New Roman" pitchFamily="18" charset="0"/>
            <a:cs typeface="Times New Roman" pitchFamily="18" charset="0"/>
          </a:endParaRPr>
        </a:p>
      </dgm:t>
    </dgm:pt>
    <dgm:pt modelId="{061418D5-DD17-4D0B-8E6F-BEDB3AC56668}" type="parTrans" cxnId="{989C50A6-728C-4EDA-9E8F-0B810978E43D}">
      <dgm:prSet/>
      <dgm:spPr/>
      <dgm:t>
        <a:bodyPr/>
        <a:lstStyle/>
        <a:p>
          <a:endParaRPr lang="id-ID"/>
        </a:p>
      </dgm:t>
    </dgm:pt>
    <dgm:pt modelId="{27E5620F-C5A2-4A32-8649-3E7F600D9ADB}" type="sibTrans" cxnId="{989C50A6-728C-4EDA-9E8F-0B810978E43D}">
      <dgm:prSet/>
      <dgm:spPr/>
      <dgm:t>
        <a:bodyPr/>
        <a:lstStyle/>
        <a:p>
          <a:endParaRPr lang="id-ID"/>
        </a:p>
      </dgm:t>
    </dgm:pt>
    <dgm:pt modelId="{305404C3-44C0-4E8A-A32B-9C5B375D2753}">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err="1" smtClean="0">
              <a:latin typeface="Times New Roman" pitchFamily="18" charset="0"/>
              <a:cs typeface="Times New Roman" pitchFamily="18" charset="0"/>
            </a:rPr>
            <a:t>Organisasi-organisasi</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internasional</a:t>
          </a:r>
          <a:r>
            <a:rPr lang="en-US" dirty="0" smtClean="0">
              <a:latin typeface="Times New Roman" pitchFamily="18" charset="0"/>
              <a:cs typeface="Times New Roman" pitchFamily="18" charset="0"/>
            </a:rPr>
            <a:t>yang</a:t>
          </a:r>
          <a:r>
            <a:rPr lang="en-US" dirty="0" err="1" smtClean="0">
              <a:latin typeface="Times New Roman" pitchFamily="18" charset="0"/>
              <a:cs typeface="Times New Roman" pitchFamily="18" charset="0"/>
            </a:rPr>
            <a:t>ditetapkan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dengan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Keputusan</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Menteri</a:t>
          </a:r>
          <a:r>
            <a:rPr lang="en-US" dirty="0" smtClean="0">
              <a:latin typeface="Times New Roman" pitchFamily="18" charset="0"/>
              <a:cs typeface="Times New Roman" pitchFamily="18" charset="0"/>
            </a:rPr>
            <a:t/>
          </a:r>
          <a:r>
            <a:rPr lang="en-US" dirty="0" err="1" smtClean="0">
              <a:latin typeface="Times New Roman" pitchFamily="18" charset="0"/>
              <a:cs typeface="Times New Roman" pitchFamily="18" charset="0"/>
            </a:rPr>
            <a:t>Keuangan</a:t>
          </a:r>
          <a:endParaRPr lang="id-ID" dirty="0">
            <a:latin typeface="Times New Roman" pitchFamily="18" charset="0"/>
            <a:cs typeface="Times New Roman" pitchFamily="18" charset="0"/>
          </a:endParaRPr>
        </a:p>
      </dgm:t>
    </dgm:pt>
    <dgm:pt modelId="{3F06ABED-2F42-4DC2-935D-0A6901607E78}" type="parTrans" cxnId="{A0235A1E-F307-42A7-97EF-3E4ACD2A4284}">
      <dgm:prSet/>
      <dgm:spPr/>
      <dgm:t>
        <a:bodyPr/>
        <a:lstStyle/>
        <a:p>
          <a:endParaRPr lang="id-ID"/>
        </a:p>
      </dgm:t>
    </dgm:pt>
    <dgm:pt modelId="{82F741EA-2223-4137-9038-5AB63C6B2994}" type="sibTrans" cxnId="{A0235A1E-F307-42A7-97EF-3E4ACD2A4284}">
      <dgm:prSet/>
      <dgm:spPr/>
      <dgm:t>
        <a:bodyPr/>
        <a:lstStyle/>
        <a:p>
          <a:endParaRPr lang="id-ID"/>
        </a:p>
      </dgm:t>
    </dgm:pt>
    <dgm:pt modelId="{0EB97F45-C43F-4150-A322-A9B4B9DC3FAB}" type="pres">
      <dgm:prSet presAssocID="{B306FE15-AC95-4734-BD67-E99F5B4206C1}" presName="linear" presStyleCnt="0">
        <dgm:presLayoutVars>
          <dgm:dir/>
          <dgm:resizeHandles val="exact"/>
        </dgm:presLayoutVars>
      </dgm:prSet>
      <dgm:spPr/>
      <dgm:t>
        <a:bodyPr/>
        <a:lstStyle/>
        <a:p>
          <a:endParaRPr lang="id-ID"/>
        </a:p>
      </dgm:t>
    </dgm:pt>
    <dgm:pt modelId="{3F2B08B8-9D3A-4C33-A8CC-EDDA294394FB}" type="pres">
      <dgm:prSet presAssocID="{8DD9440C-BCFF-4CF5-A147-0D6E4F98E6C2}" presName="comp" presStyleCnt="0"/>
      <dgm:spPr/>
    </dgm:pt>
    <dgm:pt modelId="{E8FC7521-92B0-4A4C-9D90-D469F67CF3E1}" type="pres">
      <dgm:prSet presAssocID="{8DD9440C-BCFF-4CF5-A147-0D6E4F98E6C2}" presName="box" presStyleLbl="node1" presStyleIdx="0" presStyleCnt="3"/>
      <dgm:spPr/>
      <dgm:t>
        <a:bodyPr/>
        <a:lstStyle/>
        <a:p>
          <a:endParaRPr lang="id-ID"/>
        </a:p>
      </dgm:t>
    </dgm:pt>
    <dgm:pt modelId="{127CB60C-DAA1-43CC-9978-8FBE2A57525C}" type="pres">
      <dgm:prSet presAssocID="{8DD9440C-BCFF-4CF5-A147-0D6E4F98E6C2}" presName="img" presStyleLbl="fgImgPlace1" presStyleIdx="0" presStyleCnt="3"/>
      <dgm:spPr/>
    </dgm:pt>
    <dgm:pt modelId="{57C1823C-E3A7-43FA-B694-4ABA6B3FCB2C}" type="pres">
      <dgm:prSet presAssocID="{8DD9440C-BCFF-4CF5-A147-0D6E4F98E6C2}" presName="text" presStyleLbl="node1" presStyleIdx="0" presStyleCnt="3">
        <dgm:presLayoutVars>
          <dgm:bulletEnabled val="1"/>
        </dgm:presLayoutVars>
      </dgm:prSet>
      <dgm:spPr/>
      <dgm:t>
        <a:bodyPr/>
        <a:lstStyle/>
        <a:p>
          <a:endParaRPr lang="id-ID"/>
        </a:p>
      </dgm:t>
    </dgm:pt>
    <dgm:pt modelId="{D2E6B32E-1BEE-4A02-A08C-04913DD2128A}" type="pres">
      <dgm:prSet presAssocID="{4B083030-4A93-4B09-8E62-D94B32666E71}" presName="spacer" presStyleCnt="0"/>
      <dgm:spPr/>
    </dgm:pt>
    <dgm:pt modelId="{5E764E73-83B5-4A64-9556-20280765B4F6}" type="pres">
      <dgm:prSet presAssocID="{58A9380F-8A2B-44C3-88FD-967A2A63189E}" presName="comp" presStyleCnt="0"/>
      <dgm:spPr/>
    </dgm:pt>
    <dgm:pt modelId="{5442E1DA-9DCE-4DBD-8729-AC077B8C417E}" type="pres">
      <dgm:prSet presAssocID="{58A9380F-8A2B-44C3-88FD-967A2A63189E}" presName="box" presStyleLbl="node1" presStyleIdx="1" presStyleCnt="3"/>
      <dgm:spPr/>
      <dgm:t>
        <a:bodyPr/>
        <a:lstStyle/>
        <a:p>
          <a:endParaRPr lang="id-ID"/>
        </a:p>
      </dgm:t>
    </dgm:pt>
    <dgm:pt modelId="{80608556-EC52-4E27-A198-7EC67D07A72E}" type="pres">
      <dgm:prSet presAssocID="{58A9380F-8A2B-44C3-88FD-967A2A63189E}" presName="img" presStyleLbl="fgImgPlace1" presStyleIdx="1" presStyleCnt="3"/>
      <dgm:spPr/>
    </dgm:pt>
    <dgm:pt modelId="{1B4D9D1D-D591-4F9F-A988-06B5D42216DA}" type="pres">
      <dgm:prSet presAssocID="{58A9380F-8A2B-44C3-88FD-967A2A63189E}" presName="text" presStyleLbl="node1" presStyleIdx="1" presStyleCnt="3">
        <dgm:presLayoutVars>
          <dgm:bulletEnabled val="1"/>
        </dgm:presLayoutVars>
      </dgm:prSet>
      <dgm:spPr/>
      <dgm:t>
        <a:bodyPr/>
        <a:lstStyle/>
        <a:p>
          <a:endParaRPr lang="id-ID"/>
        </a:p>
      </dgm:t>
    </dgm:pt>
    <dgm:pt modelId="{DE25930D-EE36-419D-9172-45AC94988BE0}" type="pres">
      <dgm:prSet presAssocID="{27E5620F-C5A2-4A32-8649-3E7F600D9ADB}" presName="spacer" presStyleCnt="0"/>
      <dgm:spPr/>
    </dgm:pt>
    <dgm:pt modelId="{F3AD302B-6155-4523-98FA-BEA310256111}" type="pres">
      <dgm:prSet presAssocID="{305404C3-44C0-4E8A-A32B-9C5B375D2753}" presName="comp" presStyleCnt="0"/>
      <dgm:spPr/>
    </dgm:pt>
    <dgm:pt modelId="{63E9343D-7B36-478F-B85F-64DCC109A160}" type="pres">
      <dgm:prSet presAssocID="{305404C3-44C0-4E8A-A32B-9C5B375D2753}" presName="box" presStyleLbl="node1" presStyleIdx="2" presStyleCnt="3"/>
      <dgm:spPr/>
      <dgm:t>
        <a:bodyPr/>
        <a:lstStyle/>
        <a:p>
          <a:endParaRPr lang="id-ID"/>
        </a:p>
      </dgm:t>
    </dgm:pt>
    <dgm:pt modelId="{CB72E6DA-D9B0-4A45-8C21-607B77D192E9}" type="pres">
      <dgm:prSet presAssocID="{305404C3-44C0-4E8A-A32B-9C5B375D2753}" presName="img" presStyleLbl="fgImgPlace1" presStyleIdx="2" presStyleCnt="3"/>
      <dgm:spPr/>
    </dgm:pt>
    <dgm:pt modelId="{534F0755-CCA4-4C02-9D39-87F20667E94C}" type="pres">
      <dgm:prSet presAssocID="{305404C3-44C0-4E8A-A32B-9C5B375D2753}" presName="text" presStyleLbl="node1" presStyleIdx="2" presStyleCnt="3">
        <dgm:presLayoutVars>
          <dgm:bulletEnabled val="1"/>
        </dgm:presLayoutVars>
      </dgm:prSet>
      <dgm:spPr/>
      <dgm:t>
        <a:bodyPr/>
        <a:lstStyle/>
        <a:p>
          <a:endParaRPr lang="id-ID"/>
        </a:p>
      </dgm:t>
    </dgm:pt>
  </dgm:ptLst>
  <dgm:cxnLst>
    <dgm:cxn modelId="{F7DFE0AF-D862-4CD6-BF3D-50FE057CCB41}" type="presOf" srcId="{58A9380F-8A2B-44C3-88FD-967A2A63189E}" destId="{1B4D9D1D-D591-4F9F-A988-06B5D42216DA}" srcOrd="1" destOrd="0" presId="urn:microsoft.com/office/officeart/2005/8/layout/vList4"/>
    <dgm:cxn modelId="{1D027F55-C8DC-46D9-894D-9CEDB4CD6730}" type="presOf" srcId="{B306FE15-AC95-4734-BD67-E99F5B4206C1}" destId="{0EB97F45-C43F-4150-A322-A9B4B9DC3FAB}" srcOrd="0" destOrd="0" presId="urn:microsoft.com/office/officeart/2005/8/layout/vList4"/>
    <dgm:cxn modelId="{989C50A6-728C-4EDA-9E8F-0B810978E43D}" srcId="{B306FE15-AC95-4734-BD67-E99F5B4206C1}" destId="{58A9380F-8A2B-44C3-88FD-967A2A63189E}" srcOrd="1" destOrd="0" parTransId="{061418D5-DD17-4D0B-8E6F-BEDB3AC56668}" sibTransId="{27E5620F-C5A2-4A32-8649-3E7F600D9ADB}"/>
    <dgm:cxn modelId="{A0235A1E-F307-42A7-97EF-3E4ACD2A4284}" srcId="{B306FE15-AC95-4734-BD67-E99F5B4206C1}" destId="{305404C3-44C0-4E8A-A32B-9C5B375D2753}" srcOrd="2" destOrd="0" parTransId="{3F06ABED-2F42-4DC2-935D-0A6901607E78}" sibTransId="{82F741EA-2223-4137-9038-5AB63C6B2994}"/>
    <dgm:cxn modelId="{F710686F-6F4F-4D0D-A840-F3B899AB207F}" type="presOf" srcId="{58A9380F-8A2B-44C3-88FD-967A2A63189E}" destId="{5442E1DA-9DCE-4DBD-8729-AC077B8C417E}" srcOrd="0" destOrd="0" presId="urn:microsoft.com/office/officeart/2005/8/layout/vList4"/>
    <dgm:cxn modelId="{C5592611-6A93-45EA-8B8A-A5E1A1B8815A}" type="presOf" srcId="{305404C3-44C0-4E8A-A32B-9C5B375D2753}" destId="{63E9343D-7B36-478F-B85F-64DCC109A160}" srcOrd="0" destOrd="0" presId="urn:microsoft.com/office/officeart/2005/8/layout/vList4"/>
    <dgm:cxn modelId="{91B0EAC3-C19B-4D65-A0BE-A4EDC725011C}" type="presOf" srcId="{8DD9440C-BCFF-4CF5-A147-0D6E4F98E6C2}" destId="{57C1823C-E3A7-43FA-B694-4ABA6B3FCB2C}" srcOrd="1" destOrd="0" presId="urn:microsoft.com/office/officeart/2005/8/layout/vList4"/>
    <dgm:cxn modelId="{51AB1244-6A79-4841-B49E-D7BC79E03D7F}" srcId="{B306FE15-AC95-4734-BD67-E99F5B4206C1}" destId="{8DD9440C-BCFF-4CF5-A147-0D6E4F98E6C2}" srcOrd="0" destOrd="0" parTransId="{155D9041-97D3-4C99-A1AA-6460E47E9D4F}" sibTransId="{4B083030-4A93-4B09-8E62-D94B32666E71}"/>
    <dgm:cxn modelId="{920ADC98-E6A7-440B-9691-6DFBB92CE1CD}" type="presOf" srcId="{305404C3-44C0-4E8A-A32B-9C5B375D2753}" destId="{534F0755-CCA4-4C02-9D39-87F20667E94C}" srcOrd="1" destOrd="0" presId="urn:microsoft.com/office/officeart/2005/8/layout/vList4"/>
    <dgm:cxn modelId="{D426E89B-A7C8-4ADC-A06D-3B59288AFD4C}" type="presOf" srcId="{8DD9440C-BCFF-4CF5-A147-0D6E4F98E6C2}" destId="{E8FC7521-92B0-4A4C-9D90-D469F67CF3E1}" srcOrd="0" destOrd="0" presId="urn:microsoft.com/office/officeart/2005/8/layout/vList4"/>
    <dgm:cxn modelId="{469BA967-E95D-4929-9AC8-A62DCA6EEBEE}" type="presParOf" srcId="{0EB97F45-C43F-4150-A322-A9B4B9DC3FAB}" destId="{3F2B08B8-9D3A-4C33-A8CC-EDDA294394FB}" srcOrd="0" destOrd="0" presId="urn:microsoft.com/office/officeart/2005/8/layout/vList4"/>
    <dgm:cxn modelId="{C2595BBE-9ACE-4D8D-8206-50C58C238EBD}" type="presParOf" srcId="{3F2B08B8-9D3A-4C33-A8CC-EDDA294394FB}" destId="{E8FC7521-92B0-4A4C-9D90-D469F67CF3E1}" srcOrd="0" destOrd="0" presId="urn:microsoft.com/office/officeart/2005/8/layout/vList4"/>
    <dgm:cxn modelId="{871AF8F6-3754-4FDC-8668-C2AFD8207494}" type="presParOf" srcId="{3F2B08B8-9D3A-4C33-A8CC-EDDA294394FB}" destId="{127CB60C-DAA1-43CC-9978-8FBE2A57525C}" srcOrd="1" destOrd="0" presId="urn:microsoft.com/office/officeart/2005/8/layout/vList4"/>
    <dgm:cxn modelId="{F1F0E17D-9E67-4371-83D1-E098246A8021}" type="presParOf" srcId="{3F2B08B8-9D3A-4C33-A8CC-EDDA294394FB}" destId="{57C1823C-E3A7-43FA-B694-4ABA6B3FCB2C}" srcOrd="2" destOrd="0" presId="urn:microsoft.com/office/officeart/2005/8/layout/vList4"/>
    <dgm:cxn modelId="{111A381E-6708-4E2E-9632-D2D714A56252}" type="presParOf" srcId="{0EB97F45-C43F-4150-A322-A9B4B9DC3FAB}" destId="{D2E6B32E-1BEE-4A02-A08C-04913DD2128A}" srcOrd="1" destOrd="0" presId="urn:microsoft.com/office/officeart/2005/8/layout/vList4"/>
    <dgm:cxn modelId="{1DB91094-0D2B-49EB-AE4F-99DF1D436979}" type="presParOf" srcId="{0EB97F45-C43F-4150-A322-A9B4B9DC3FAB}" destId="{5E764E73-83B5-4A64-9556-20280765B4F6}" srcOrd="2" destOrd="0" presId="urn:microsoft.com/office/officeart/2005/8/layout/vList4"/>
    <dgm:cxn modelId="{BB9E7EA6-6985-4125-B573-3F900BEFCF72}" type="presParOf" srcId="{5E764E73-83B5-4A64-9556-20280765B4F6}" destId="{5442E1DA-9DCE-4DBD-8729-AC077B8C417E}" srcOrd="0" destOrd="0" presId="urn:microsoft.com/office/officeart/2005/8/layout/vList4"/>
    <dgm:cxn modelId="{ED84A694-DCB7-4108-9846-B3DF41022EBD}" type="presParOf" srcId="{5E764E73-83B5-4A64-9556-20280765B4F6}" destId="{80608556-EC52-4E27-A198-7EC67D07A72E}" srcOrd="1" destOrd="0" presId="urn:microsoft.com/office/officeart/2005/8/layout/vList4"/>
    <dgm:cxn modelId="{6A7568D3-143C-4C31-BC60-F2F460351199}" type="presParOf" srcId="{5E764E73-83B5-4A64-9556-20280765B4F6}" destId="{1B4D9D1D-D591-4F9F-A988-06B5D42216DA}" srcOrd="2" destOrd="0" presId="urn:microsoft.com/office/officeart/2005/8/layout/vList4"/>
    <dgm:cxn modelId="{79983D77-6041-4296-853D-8B25594B41A2}" type="presParOf" srcId="{0EB97F45-C43F-4150-A322-A9B4B9DC3FAB}" destId="{DE25930D-EE36-419D-9172-45AC94988BE0}" srcOrd="3" destOrd="0" presId="urn:microsoft.com/office/officeart/2005/8/layout/vList4"/>
    <dgm:cxn modelId="{DEDA8844-213B-4541-8C78-1203AB82CD21}" type="presParOf" srcId="{0EB97F45-C43F-4150-A322-A9B4B9DC3FAB}" destId="{F3AD302B-6155-4523-98FA-BEA310256111}" srcOrd="4" destOrd="0" presId="urn:microsoft.com/office/officeart/2005/8/layout/vList4"/>
    <dgm:cxn modelId="{ADAF66BD-2408-4E8D-91BA-7FFC08A4A5E9}" type="presParOf" srcId="{F3AD302B-6155-4523-98FA-BEA310256111}" destId="{63E9343D-7B36-478F-B85F-64DCC109A160}" srcOrd="0" destOrd="0" presId="urn:microsoft.com/office/officeart/2005/8/layout/vList4"/>
    <dgm:cxn modelId="{6C5E04B0-2A46-417B-84AA-885C006D8C64}" type="presParOf" srcId="{F3AD302B-6155-4523-98FA-BEA310256111}" destId="{CB72E6DA-D9B0-4A45-8C21-607B77D192E9}" srcOrd="1" destOrd="0" presId="urn:microsoft.com/office/officeart/2005/8/layout/vList4"/>
    <dgm:cxn modelId="{12B83B52-4654-4037-A45E-94A583DCFEF7}" type="presParOf" srcId="{F3AD302B-6155-4523-98FA-BEA310256111}" destId="{534F0755-CCA4-4C02-9D39-87F20667E94C}" srcOrd="2" destOrd="0" presId="urn:microsoft.com/office/officeart/2005/8/layout/vList4"/>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306FE15-AC95-4734-BD67-E99F5B4206C1}"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id-ID"/>
        </a:p>
      </dgm:t>
    </dgm:pt>
    <dgm:pt modelId="{8DD9440C-BCFF-4CF5-A147-0D6E4F98E6C2}">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000" dirty="0" err="1" smtClean="0">
              <a:latin typeface="Times New Roman" pitchFamily="18" charset="0"/>
              <a:cs typeface="Times New Roman" pitchFamily="18" charset="0"/>
            </a:rPr>
            <a:t>Pejabat-pejabat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perwakilan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organisasi</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internasional</a:t>
          </a:r>
          <a:r>
            <a:rPr lang="en-US" sz="2000" dirty="0" smtClean="0">
              <a:latin typeface="Times New Roman" pitchFamily="18" charset="0"/>
              <a:cs typeface="Times New Roman" pitchFamily="18" charset="0"/>
            </a:rPr>
            <a:t>yang</a:t>
          </a:r>
          <a:r>
            <a:rPr lang="en-US" sz="2000" dirty="0" err="1" smtClean="0">
              <a:latin typeface="Times New Roman" pitchFamily="18" charset="0"/>
              <a:cs typeface="Times New Roman" pitchFamily="18" charset="0"/>
            </a:rPr>
            <a:t>ditetapkan</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Keputusan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Menteri</a:t>
          </a:r>
          <a:r>
            <a:rPr lang="en-US" sz="2000" dirty="0" smtClean="0">
              <a:latin typeface="Times New Roman" pitchFamily="18" charset="0"/>
              <a:cs typeface="Times New Roman" pitchFamily="18" charset="0"/>
            </a:rPr>
            <a:t/>
          </a:r>
          <a:r>
            <a:rPr lang="en-US" sz="2000" dirty="0" err="1" smtClean="0">
              <a:latin typeface="Times New Roman" pitchFamily="18" charset="0"/>
              <a:cs typeface="Times New Roman" pitchFamily="18" charset="0"/>
            </a:rPr>
            <a:t>Keuangan</a:t>
          </a:r>
          <a:r>
            <a:rPr lang="en-US" sz="2000" dirty="0" smtClean="0">
              <a:latin typeface="Times New Roman" pitchFamily="18" charset="0"/>
              <a:cs typeface="Times New Roman" pitchFamily="18" charset="0"/>
            </a:rPr>
            <a:t/>
          </a:r>
          <a:endParaRPr lang="id-ID" sz="2000" dirty="0">
            <a:latin typeface="Times New Roman" pitchFamily="18" charset="0"/>
            <a:cs typeface="Times New Roman" pitchFamily="18" charset="0"/>
          </a:endParaRPr>
        </a:p>
      </dgm:t>
    </dgm:pt>
    <dgm:pt modelId="{155D9041-97D3-4C99-A1AA-6460E47E9D4F}" type="parTrans" cxnId="{51AB1244-6A79-4841-B49E-D7BC79E03D7F}">
      <dgm:prSet/>
      <dgm:spPr/>
      <dgm:t>
        <a:bodyPr/>
        <a:lstStyle/>
        <a:p>
          <a:endParaRPr lang="id-ID"/>
        </a:p>
      </dgm:t>
    </dgm:pt>
    <dgm:pt modelId="{4B083030-4A93-4B09-8E62-D94B32666E71}" type="sibTrans" cxnId="{51AB1244-6A79-4841-B49E-D7BC79E03D7F}">
      <dgm:prSet/>
      <dgm:spPr/>
      <dgm:t>
        <a:bodyPr/>
        <a:lstStyle/>
        <a:p>
          <a:endParaRPr lang="id-ID"/>
        </a:p>
      </dgm:t>
    </dgm:pt>
    <dgm:pt modelId="{0EB97F45-C43F-4150-A322-A9B4B9DC3FAB}" type="pres">
      <dgm:prSet presAssocID="{B306FE15-AC95-4734-BD67-E99F5B4206C1}" presName="linear" presStyleCnt="0">
        <dgm:presLayoutVars>
          <dgm:dir/>
          <dgm:resizeHandles val="exact"/>
        </dgm:presLayoutVars>
      </dgm:prSet>
      <dgm:spPr/>
      <dgm:t>
        <a:bodyPr/>
        <a:lstStyle/>
        <a:p>
          <a:endParaRPr lang="id-ID"/>
        </a:p>
      </dgm:t>
    </dgm:pt>
    <dgm:pt modelId="{3F2B08B8-9D3A-4C33-A8CC-EDDA294394FB}" type="pres">
      <dgm:prSet presAssocID="{8DD9440C-BCFF-4CF5-A147-0D6E4F98E6C2}" presName="comp" presStyleCnt="0"/>
      <dgm:spPr/>
    </dgm:pt>
    <dgm:pt modelId="{E8FC7521-92B0-4A4C-9D90-D469F67CF3E1}" type="pres">
      <dgm:prSet presAssocID="{8DD9440C-BCFF-4CF5-A147-0D6E4F98E6C2}" presName="box" presStyleLbl="node1" presStyleIdx="0" presStyleCnt="1" custLinFactNeighborY="78571"/>
      <dgm:spPr/>
      <dgm:t>
        <a:bodyPr/>
        <a:lstStyle/>
        <a:p>
          <a:endParaRPr lang="id-ID"/>
        </a:p>
      </dgm:t>
    </dgm:pt>
    <dgm:pt modelId="{127CB60C-DAA1-43CC-9978-8FBE2A57525C}" type="pres">
      <dgm:prSet presAssocID="{8DD9440C-BCFF-4CF5-A147-0D6E4F98E6C2}" presName="img" presStyleLbl="fgImgPlace1" presStyleIdx="0" presStyleCnt="1"/>
      <dgm:spPr/>
    </dgm:pt>
    <dgm:pt modelId="{57C1823C-E3A7-43FA-B694-4ABA6B3FCB2C}" type="pres">
      <dgm:prSet presAssocID="{8DD9440C-BCFF-4CF5-A147-0D6E4F98E6C2}" presName="text" presStyleLbl="node1" presStyleIdx="0" presStyleCnt="1">
        <dgm:presLayoutVars>
          <dgm:bulletEnabled val="1"/>
        </dgm:presLayoutVars>
      </dgm:prSet>
      <dgm:spPr/>
      <dgm:t>
        <a:bodyPr/>
        <a:lstStyle/>
        <a:p>
          <a:endParaRPr lang="id-ID"/>
        </a:p>
      </dgm:t>
    </dgm:pt>
  </dgm:ptLst>
  <dgm:cxnLst>
    <dgm:cxn modelId="{F19807F7-7370-4E8B-B377-0225AE33E311}" type="presOf" srcId="{8DD9440C-BCFF-4CF5-A147-0D6E4F98E6C2}" destId="{57C1823C-E3A7-43FA-B694-4ABA6B3FCB2C}" srcOrd="1" destOrd="0" presId="urn:microsoft.com/office/officeart/2005/8/layout/vList4"/>
    <dgm:cxn modelId="{5C9E6C4E-537A-435E-B2B7-AAB717927224}" type="presOf" srcId="{8DD9440C-BCFF-4CF5-A147-0D6E4F98E6C2}" destId="{E8FC7521-92B0-4A4C-9D90-D469F67CF3E1}" srcOrd="0" destOrd="0" presId="urn:microsoft.com/office/officeart/2005/8/layout/vList4"/>
    <dgm:cxn modelId="{244C5A00-C685-4F5D-9166-C1BC41F252AB}" type="presOf" srcId="{B306FE15-AC95-4734-BD67-E99F5B4206C1}" destId="{0EB97F45-C43F-4150-A322-A9B4B9DC3FAB}" srcOrd="0" destOrd="0" presId="urn:microsoft.com/office/officeart/2005/8/layout/vList4"/>
    <dgm:cxn modelId="{51AB1244-6A79-4841-B49E-D7BC79E03D7F}" srcId="{B306FE15-AC95-4734-BD67-E99F5B4206C1}" destId="{8DD9440C-BCFF-4CF5-A147-0D6E4F98E6C2}" srcOrd="0" destOrd="0" parTransId="{155D9041-97D3-4C99-A1AA-6460E47E9D4F}" sibTransId="{4B083030-4A93-4B09-8E62-D94B32666E71}"/>
    <dgm:cxn modelId="{FF42B132-2E45-4990-A026-ABFEF03501D3}" type="presParOf" srcId="{0EB97F45-C43F-4150-A322-A9B4B9DC3FAB}" destId="{3F2B08B8-9D3A-4C33-A8CC-EDDA294394FB}" srcOrd="0" destOrd="0" presId="urn:microsoft.com/office/officeart/2005/8/layout/vList4"/>
    <dgm:cxn modelId="{C24283A6-F10D-4342-B84E-40D30E281151}" type="presParOf" srcId="{3F2B08B8-9D3A-4C33-A8CC-EDDA294394FB}" destId="{E8FC7521-92B0-4A4C-9D90-D469F67CF3E1}" srcOrd="0" destOrd="0" presId="urn:microsoft.com/office/officeart/2005/8/layout/vList4"/>
    <dgm:cxn modelId="{96AC6836-3308-4423-BDCA-529356048E3E}" type="presParOf" srcId="{3F2B08B8-9D3A-4C33-A8CC-EDDA294394FB}" destId="{127CB60C-DAA1-43CC-9978-8FBE2A57525C}" srcOrd="1" destOrd="0" presId="urn:microsoft.com/office/officeart/2005/8/layout/vList4"/>
    <dgm:cxn modelId="{39502CCE-F2B0-49AE-937E-FF4EBC819698}" type="presParOf" srcId="{3F2B08B8-9D3A-4C33-A8CC-EDDA294394FB}" destId="{57C1823C-E3A7-43FA-B694-4ABA6B3FCB2C}" srcOrd="2" destOrd="0" presId="urn:microsoft.com/office/officeart/2005/8/layout/vList4"/>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214121-A830-4168-B06E-F06C9150C088}" type="doc">
      <dgm:prSet loTypeId="urn:microsoft.com/office/officeart/2005/8/layout/vList3" loCatId="list" qsTypeId="urn:microsoft.com/office/officeart/2005/8/quickstyle/simple1" qsCatId="simple" csTypeId="urn:microsoft.com/office/officeart/2005/8/colors/accent1_2" csCatId="accent1" phldr="1"/>
      <dgm:spPr/>
    </dgm:pt>
    <dgm:pt modelId="{F5BE4E1A-6B40-4AA8-9BE5-CB02C77EA0DB}">
      <dgm:prSet phldrT="[Text]" custT="1">
        <dgm:style>
          <a:lnRef idx="1">
            <a:schemeClr val="accent1"/>
          </a:lnRef>
          <a:fillRef idx="2">
            <a:schemeClr val="accent1"/>
          </a:fillRef>
          <a:effectRef idx="1">
            <a:schemeClr val="accent1"/>
          </a:effectRef>
          <a:fontRef idx="minor">
            <a:schemeClr val="dk1"/>
          </a:fontRef>
        </dgm:style>
      </dgm:prSet>
      <dgm:spPr/>
      <dgm:t>
        <a:bodyPr/>
        <a:lstStyle/>
        <a:p>
          <a:pPr algn="l"/>
          <a:r>
            <a:rPr lang="id-ID" sz="2000" b="0" dirty="0" smtClean="0">
              <a:latin typeface="Times New Roman" pitchFamily="18" charset="0"/>
              <a:cs typeface="Times New Roman" pitchFamily="18" charset="0"/>
            </a:rPr>
            <a:t>Penghasilan dari usaha atau kegiatan bentuk usaha tetap tersebut dan dari aset yang dimiliki atau dikuasai oleh bentuk usaha tetap</a:t>
          </a:r>
          <a:endParaRPr lang="id-ID" sz="2000" b="0" dirty="0">
            <a:latin typeface="Times New Roman" pitchFamily="18" charset="0"/>
            <a:cs typeface="Times New Roman" pitchFamily="18" charset="0"/>
          </a:endParaRPr>
        </a:p>
      </dgm:t>
    </dgm:pt>
    <dgm:pt modelId="{D179F2C3-1DCB-46AA-9260-48716E65C9B6}" type="parTrans" cxnId="{D457E156-83F0-4BE2-9313-BBEBAAE26077}">
      <dgm:prSet/>
      <dgm:spPr/>
      <dgm:t>
        <a:bodyPr/>
        <a:lstStyle/>
        <a:p>
          <a:endParaRPr lang="id-ID"/>
        </a:p>
      </dgm:t>
    </dgm:pt>
    <dgm:pt modelId="{08D14ABE-F119-40C4-89E1-29BD22E4984D}" type="sibTrans" cxnId="{D457E156-83F0-4BE2-9313-BBEBAAE26077}">
      <dgm:prSet/>
      <dgm:spPr/>
      <dgm:t>
        <a:bodyPr/>
        <a:lstStyle/>
        <a:p>
          <a:endParaRPr lang="id-ID"/>
        </a:p>
      </dgm:t>
    </dgm:pt>
    <dgm:pt modelId="{C8AFEEBB-E727-4331-A648-3BE090C0217F}">
      <dgm:prSet phldrT="[Text]" custT="1">
        <dgm:style>
          <a:lnRef idx="1">
            <a:schemeClr val="accent1"/>
          </a:lnRef>
          <a:fillRef idx="2">
            <a:schemeClr val="accent1"/>
          </a:fillRef>
          <a:effectRef idx="1">
            <a:schemeClr val="accent1"/>
          </a:effectRef>
          <a:fontRef idx="minor">
            <a:schemeClr val="dk1"/>
          </a:fontRef>
        </dgm:style>
      </dgm:prSet>
      <dgm:spPr/>
      <dgm:t>
        <a:bodyPr/>
        <a:lstStyle/>
        <a:p>
          <a:pPr algn="l"/>
          <a:r>
            <a:rPr lang="id-ID" sz="2000" b="0" dirty="0" smtClean="0">
              <a:latin typeface="Times New Roman" pitchFamily="18" charset="0"/>
              <a:cs typeface="Times New Roman" pitchFamily="18" charset="0"/>
            </a:rPr>
            <a:t>Penghasilan kantor pusatdari usaha atau kegiatan, penjualan barang, dan pemberian jasa di indonesia yang sejenis dengan yang dijalankan atau dilakukan oleh Bentuk Usaha Tetap di indonesia</a:t>
          </a:r>
          <a:endParaRPr lang="id-ID" sz="2000" b="0" dirty="0">
            <a:latin typeface="Times New Roman" pitchFamily="18" charset="0"/>
            <a:cs typeface="Times New Roman" pitchFamily="18" charset="0"/>
          </a:endParaRPr>
        </a:p>
      </dgm:t>
    </dgm:pt>
    <dgm:pt modelId="{519AEC65-3A7D-4091-989B-DD87B52089A6}" type="parTrans" cxnId="{3BD22BFD-C827-4B44-A68F-E3B3627D3C6F}">
      <dgm:prSet/>
      <dgm:spPr/>
      <dgm:t>
        <a:bodyPr/>
        <a:lstStyle/>
        <a:p>
          <a:endParaRPr lang="id-ID"/>
        </a:p>
      </dgm:t>
    </dgm:pt>
    <dgm:pt modelId="{A301E8B0-D871-4BB5-8D61-F80F23829876}" type="sibTrans" cxnId="{3BD22BFD-C827-4B44-A68F-E3B3627D3C6F}">
      <dgm:prSet/>
      <dgm:spPr/>
      <dgm:t>
        <a:bodyPr/>
        <a:lstStyle/>
        <a:p>
          <a:endParaRPr lang="id-ID"/>
        </a:p>
      </dgm:t>
    </dgm:pt>
    <dgm:pt modelId="{E47FAD55-1A7B-489A-8C95-BD6B6F8CC37C}">
      <dgm:prSet phldrT="[Text]" custT="1">
        <dgm:style>
          <a:lnRef idx="1">
            <a:schemeClr val="accent1"/>
          </a:lnRef>
          <a:fillRef idx="2">
            <a:schemeClr val="accent1"/>
          </a:fillRef>
          <a:effectRef idx="1">
            <a:schemeClr val="accent1"/>
          </a:effectRef>
          <a:fontRef idx="minor">
            <a:schemeClr val="dk1"/>
          </a:fontRef>
        </dgm:style>
      </dgm:prSet>
      <dgm:spPr/>
      <dgm:t>
        <a:bodyPr/>
        <a:lstStyle/>
        <a:p>
          <a:pPr algn="l"/>
          <a:r>
            <a:rPr lang="id-ID" sz="2000" b="0" dirty="0" smtClean="0">
              <a:latin typeface="Times New Roman" pitchFamily="18" charset="0"/>
              <a:cs typeface="Times New Roman" pitchFamily="18" charset="0"/>
            </a:rPr>
            <a:t>Penghasilan sebagaimana tersebut dalam pasal 26 yang diterima atau diperoleh oleh kantor pusat sepanjang terdapat hubungan efektif antar Bentuk Usaha Tetap dan asetatau kegiatan yang memberikan hasil tersebut.</a:t>
          </a:r>
          <a:endParaRPr lang="id-ID" sz="2000" b="0" dirty="0">
            <a:latin typeface="Times New Roman" pitchFamily="18" charset="0"/>
            <a:cs typeface="Times New Roman" pitchFamily="18" charset="0"/>
          </a:endParaRPr>
        </a:p>
      </dgm:t>
    </dgm:pt>
    <dgm:pt modelId="{16E05F60-9607-4361-B31B-D1E7C327B548}" type="parTrans" cxnId="{C3863E7F-82D6-4614-AF77-5127D330D61F}">
      <dgm:prSet/>
      <dgm:spPr/>
      <dgm:t>
        <a:bodyPr/>
        <a:lstStyle/>
        <a:p>
          <a:endParaRPr lang="id-ID"/>
        </a:p>
      </dgm:t>
    </dgm:pt>
    <dgm:pt modelId="{AC0BA2F5-D880-4210-81DA-3F1348857F60}" type="sibTrans" cxnId="{C3863E7F-82D6-4614-AF77-5127D330D61F}">
      <dgm:prSet/>
      <dgm:spPr/>
      <dgm:t>
        <a:bodyPr/>
        <a:lstStyle/>
        <a:p>
          <a:endParaRPr lang="id-ID"/>
        </a:p>
      </dgm:t>
    </dgm:pt>
    <dgm:pt modelId="{8995D1E5-886C-4E87-AE68-BC5734904C99}" type="pres">
      <dgm:prSet presAssocID="{4B214121-A830-4168-B06E-F06C9150C088}" presName="linearFlow" presStyleCnt="0">
        <dgm:presLayoutVars>
          <dgm:dir/>
          <dgm:resizeHandles val="exact"/>
        </dgm:presLayoutVars>
      </dgm:prSet>
      <dgm:spPr/>
    </dgm:pt>
    <dgm:pt modelId="{BB40CBBA-F91A-4CE1-BB55-786B85FDFDF0}" type="pres">
      <dgm:prSet presAssocID="{F5BE4E1A-6B40-4AA8-9BE5-CB02C77EA0DB}" presName="composite" presStyleCnt="0"/>
      <dgm:spPr/>
    </dgm:pt>
    <dgm:pt modelId="{DA368559-890E-48BC-BDF3-2A9A715D351A}" type="pres">
      <dgm:prSet presAssocID="{F5BE4E1A-6B40-4AA8-9BE5-CB02C77EA0DB}" presName="imgShp" presStyleLbl="fgImgPlace1" presStyleIdx="0" presStyleCnt="3" custScaleX="78468" custLinFactNeighborX="-99311" custLinFactNeighborY="-6388"/>
      <dgm:spPr/>
    </dgm:pt>
    <dgm:pt modelId="{57D4C1B4-33F6-4CA4-B31C-3091F7992669}" type="pres">
      <dgm:prSet presAssocID="{F5BE4E1A-6B40-4AA8-9BE5-CB02C77EA0DB}" presName="txShp" presStyleLbl="node1" presStyleIdx="0" presStyleCnt="3" custScaleX="140267">
        <dgm:presLayoutVars>
          <dgm:bulletEnabled val="1"/>
        </dgm:presLayoutVars>
      </dgm:prSet>
      <dgm:spPr/>
      <dgm:t>
        <a:bodyPr/>
        <a:lstStyle/>
        <a:p>
          <a:endParaRPr lang="id-ID"/>
        </a:p>
      </dgm:t>
    </dgm:pt>
    <dgm:pt modelId="{37ED7F38-709F-483C-A891-FC80EFCE2C9A}" type="pres">
      <dgm:prSet presAssocID="{08D14ABE-F119-40C4-89E1-29BD22E4984D}" presName="spacing" presStyleCnt="0"/>
      <dgm:spPr/>
    </dgm:pt>
    <dgm:pt modelId="{19DA91AF-6311-457B-8605-B1590F19ED03}" type="pres">
      <dgm:prSet presAssocID="{C8AFEEBB-E727-4331-A648-3BE090C0217F}" presName="composite" presStyleCnt="0"/>
      <dgm:spPr/>
    </dgm:pt>
    <dgm:pt modelId="{B04BE99A-749F-4C12-A7F1-6C14A71B8597}" type="pres">
      <dgm:prSet presAssocID="{C8AFEEBB-E727-4331-A648-3BE090C0217F}" presName="imgShp" presStyleLbl="fgImgPlace1" presStyleIdx="1" presStyleCnt="3" custScaleX="78468" custLinFactNeighborX="-87813" custLinFactNeighborY="-2387"/>
      <dgm:spPr/>
    </dgm:pt>
    <dgm:pt modelId="{D71C03CC-774C-4A3A-8B65-8DD80F4F0DA6}" type="pres">
      <dgm:prSet presAssocID="{C8AFEEBB-E727-4331-A648-3BE090C0217F}" presName="txShp" presStyleLbl="node1" presStyleIdx="1" presStyleCnt="3" custScaleX="140267">
        <dgm:presLayoutVars>
          <dgm:bulletEnabled val="1"/>
        </dgm:presLayoutVars>
      </dgm:prSet>
      <dgm:spPr/>
      <dgm:t>
        <a:bodyPr/>
        <a:lstStyle/>
        <a:p>
          <a:endParaRPr lang="id-ID"/>
        </a:p>
      </dgm:t>
    </dgm:pt>
    <dgm:pt modelId="{2CDD87F1-83CE-4528-B2FD-3624E03DDB84}" type="pres">
      <dgm:prSet presAssocID="{A301E8B0-D871-4BB5-8D61-F80F23829876}" presName="spacing" presStyleCnt="0"/>
      <dgm:spPr/>
    </dgm:pt>
    <dgm:pt modelId="{72317D6F-FE84-455C-8279-B85A134423F1}" type="pres">
      <dgm:prSet presAssocID="{E47FAD55-1A7B-489A-8C95-BD6B6F8CC37C}" presName="composite" presStyleCnt="0"/>
      <dgm:spPr/>
    </dgm:pt>
    <dgm:pt modelId="{CBFB2AFB-54CE-4D27-8325-A32B5CBB8EE8}" type="pres">
      <dgm:prSet presAssocID="{E47FAD55-1A7B-489A-8C95-BD6B6F8CC37C}" presName="imgShp" presStyleLbl="fgImgPlace1" presStyleIdx="2" presStyleCnt="3" custScaleX="77347" custLinFactNeighborX="-94747" custLinFactNeighborY="1613"/>
      <dgm:spPr/>
    </dgm:pt>
    <dgm:pt modelId="{4CD6C546-9045-449F-825E-FF67FD614BB2}" type="pres">
      <dgm:prSet presAssocID="{E47FAD55-1A7B-489A-8C95-BD6B6F8CC37C}" presName="txShp" presStyleLbl="node1" presStyleIdx="2" presStyleCnt="3" custScaleX="140267">
        <dgm:presLayoutVars>
          <dgm:bulletEnabled val="1"/>
        </dgm:presLayoutVars>
      </dgm:prSet>
      <dgm:spPr/>
      <dgm:t>
        <a:bodyPr/>
        <a:lstStyle/>
        <a:p>
          <a:endParaRPr lang="id-ID"/>
        </a:p>
      </dgm:t>
    </dgm:pt>
  </dgm:ptLst>
  <dgm:cxnLst>
    <dgm:cxn modelId="{D457E156-83F0-4BE2-9313-BBEBAAE26077}" srcId="{4B214121-A830-4168-B06E-F06C9150C088}" destId="{F5BE4E1A-6B40-4AA8-9BE5-CB02C77EA0DB}" srcOrd="0" destOrd="0" parTransId="{D179F2C3-1DCB-46AA-9260-48716E65C9B6}" sibTransId="{08D14ABE-F119-40C4-89E1-29BD22E4984D}"/>
    <dgm:cxn modelId="{3BD22BFD-C827-4B44-A68F-E3B3627D3C6F}" srcId="{4B214121-A830-4168-B06E-F06C9150C088}" destId="{C8AFEEBB-E727-4331-A648-3BE090C0217F}" srcOrd="1" destOrd="0" parTransId="{519AEC65-3A7D-4091-989B-DD87B52089A6}" sibTransId="{A301E8B0-D871-4BB5-8D61-F80F23829876}"/>
    <dgm:cxn modelId="{61940769-165F-4CD2-A3E8-FA65EC04A569}" type="presOf" srcId="{C8AFEEBB-E727-4331-A648-3BE090C0217F}" destId="{D71C03CC-774C-4A3A-8B65-8DD80F4F0DA6}" srcOrd="0" destOrd="0" presId="urn:microsoft.com/office/officeart/2005/8/layout/vList3"/>
    <dgm:cxn modelId="{A7FAF6C3-C5D6-4ECA-A448-F1FA2A376A81}" type="presOf" srcId="{E47FAD55-1A7B-489A-8C95-BD6B6F8CC37C}" destId="{4CD6C546-9045-449F-825E-FF67FD614BB2}" srcOrd="0" destOrd="0" presId="urn:microsoft.com/office/officeart/2005/8/layout/vList3"/>
    <dgm:cxn modelId="{1E5B4260-616C-41C1-A753-C98618072ADE}" type="presOf" srcId="{4B214121-A830-4168-B06E-F06C9150C088}" destId="{8995D1E5-886C-4E87-AE68-BC5734904C99}" srcOrd="0" destOrd="0" presId="urn:microsoft.com/office/officeart/2005/8/layout/vList3"/>
    <dgm:cxn modelId="{C99549E4-036C-45B6-A8EF-9397D625195F}" type="presOf" srcId="{F5BE4E1A-6B40-4AA8-9BE5-CB02C77EA0DB}" destId="{57D4C1B4-33F6-4CA4-B31C-3091F7992669}" srcOrd="0" destOrd="0" presId="urn:microsoft.com/office/officeart/2005/8/layout/vList3"/>
    <dgm:cxn modelId="{C3863E7F-82D6-4614-AF77-5127D330D61F}" srcId="{4B214121-A830-4168-B06E-F06C9150C088}" destId="{E47FAD55-1A7B-489A-8C95-BD6B6F8CC37C}" srcOrd="2" destOrd="0" parTransId="{16E05F60-9607-4361-B31B-D1E7C327B548}" sibTransId="{AC0BA2F5-D880-4210-81DA-3F1348857F60}"/>
    <dgm:cxn modelId="{942F4E17-E6A9-49AD-B98A-D86D4EB59C86}" type="presParOf" srcId="{8995D1E5-886C-4E87-AE68-BC5734904C99}" destId="{BB40CBBA-F91A-4CE1-BB55-786B85FDFDF0}" srcOrd="0" destOrd="0" presId="urn:microsoft.com/office/officeart/2005/8/layout/vList3"/>
    <dgm:cxn modelId="{E40FA18C-35A9-4A82-9A55-B6B0FB42075E}" type="presParOf" srcId="{BB40CBBA-F91A-4CE1-BB55-786B85FDFDF0}" destId="{DA368559-890E-48BC-BDF3-2A9A715D351A}" srcOrd="0" destOrd="0" presId="urn:microsoft.com/office/officeart/2005/8/layout/vList3"/>
    <dgm:cxn modelId="{0A574A3D-005E-49EF-8B8F-FF62B39A537C}" type="presParOf" srcId="{BB40CBBA-F91A-4CE1-BB55-786B85FDFDF0}" destId="{57D4C1B4-33F6-4CA4-B31C-3091F7992669}" srcOrd="1" destOrd="0" presId="urn:microsoft.com/office/officeart/2005/8/layout/vList3"/>
    <dgm:cxn modelId="{A6D7A05D-B7FF-447F-A271-B807A4278A26}" type="presParOf" srcId="{8995D1E5-886C-4E87-AE68-BC5734904C99}" destId="{37ED7F38-709F-483C-A891-FC80EFCE2C9A}" srcOrd="1" destOrd="0" presId="urn:microsoft.com/office/officeart/2005/8/layout/vList3"/>
    <dgm:cxn modelId="{45E2ABD9-8EAF-454F-B6AA-D60D71B3D1D5}" type="presParOf" srcId="{8995D1E5-886C-4E87-AE68-BC5734904C99}" destId="{19DA91AF-6311-457B-8605-B1590F19ED03}" srcOrd="2" destOrd="0" presId="urn:microsoft.com/office/officeart/2005/8/layout/vList3"/>
    <dgm:cxn modelId="{139187B4-9BAF-41D7-9995-8BC30250DC65}" type="presParOf" srcId="{19DA91AF-6311-457B-8605-B1590F19ED03}" destId="{B04BE99A-749F-4C12-A7F1-6C14A71B8597}" srcOrd="0" destOrd="0" presId="urn:microsoft.com/office/officeart/2005/8/layout/vList3"/>
    <dgm:cxn modelId="{794F457A-15F8-499D-B3CE-FBBA8EF62898}" type="presParOf" srcId="{19DA91AF-6311-457B-8605-B1590F19ED03}" destId="{D71C03CC-774C-4A3A-8B65-8DD80F4F0DA6}" srcOrd="1" destOrd="0" presId="urn:microsoft.com/office/officeart/2005/8/layout/vList3"/>
    <dgm:cxn modelId="{045501D3-4817-4AFB-A9F4-BE433098D848}" type="presParOf" srcId="{8995D1E5-886C-4E87-AE68-BC5734904C99}" destId="{2CDD87F1-83CE-4528-B2FD-3624E03DDB84}" srcOrd="3" destOrd="0" presId="urn:microsoft.com/office/officeart/2005/8/layout/vList3"/>
    <dgm:cxn modelId="{AAC8E5F2-2FA1-4A1F-BA56-1398D8BCCFAD}" type="presParOf" srcId="{8995D1E5-886C-4E87-AE68-BC5734904C99}" destId="{72317D6F-FE84-455C-8279-B85A134423F1}" srcOrd="4" destOrd="0" presId="urn:microsoft.com/office/officeart/2005/8/layout/vList3"/>
    <dgm:cxn modelId="{CA3C5B31-6FBA-4ED4-9379-5CF745099D71}" type="presParOf" srcId="{72317D6F-FE84-455C-8279-B85A134423F1}" destId="{CBFB2AFB-54CE-4D27-8325-A32B5CBB8EE8}" srcOrd="0" destOrd="0" presId="urn:microsoft.com/office/officeart/2005/8/layout/vList3"/>
    <dgm:cxn modelId="{BDCFD28A-DF2D-47B1-87E1-A0D84A568D6F}" type="presParOf" srcId="{72317D6F-FE84-455C-8279-B85A134423F1}" destId="{4CD6C546-9045-449F-825E-FF67FD614BB2}" srcOrd="1" destOrd="0" presId="urn:microsoft.com/office/officeart/2005/8/layout/vList3"/>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69D4241-EF43-4B7B-A26C-9C10F1163E98}"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id-ID"/>
        </a:p>
      </dgm:t>
    </dgm:pt>
    <dgm:pt modelId="{6326598A-E9DD-49F8-8534-48C5B91B4ADB}">
      <dgm:prSet phldrT="[Text]"/>
      <dgm:spPr/>
      <dgm:t>
        <a:bodyPr/>
        <a:lstStyle/>
        <a:p>
          <a:pPr algn="just"/>
          <a:r>
            <a:rPr lang="id-ID" dirty="0" smtClean="0">
              <a:latin typeface="Times New Roman" pitchFamily="18" charset="0"/>
              <a:cs typeface="Times New Roman" pitchFamily="18" charset="0"/>
            </a:rPr>
            <a:t>Penanaman kembali dilakukan atas seluruh penghasilan kena pajak setelah dikurangi pajak penghasilan dalam bentuk penyertaan modal pada perusahaan yang baru didirikan dan berkedudukan di indonesia sebagai pendiri atau peserta pendiri.</a:t>
          </a:r>
          <a:endParaRPr lang="id-ID" dirty="0">
            <a:latin typeface="Times New Roman" pitchFamily="18" charset="0"/>
            <a:cs typeface="Times New Roman" pitchFamily="18" charset="0"/>
          </a:endParaRPr>
        </a:p>
      </dgm:t>
    </dgm:pt>
    <dgm:pt modelId="{8E7B8BD7-7EB7-4AAA-A07C-5643B6492B16}" type="parTrans" cxnId="{C24EE85E-1746-4998-A4C2-E9131B9D37D7}">
      <dgm:prSet/>
      <dgm:spPr/>
      <dgm:t>
        <a:bodyPr/>
        <a:lstStyle/>
        <a:p>
          <a:endParaRPr lang="id-ID"/>
        </a:p>
      </dgm:t>
    </dgm:pt>
    <dgm:pt modelId="{DAC1F84F-CD28-4D9D-8E7E-0F3B0D227CD2}" type="sibTrans" cxnId="{C24EE85E-1746-4998-A4C2-E9131B9D37D7}">
      <dgm:prSet/>
      <dgm:spPr/>
      <dgm:t>
        <a:bodyPr/>
        <a:lstStyle/>
        <a:p>
          <a:endParaRPr lang="id-ID"/>
        </a:p>
      </dgm:t>
    </dgm:pt>
    <dgm:pt modelId="{C3B25F2C-5EF0-4586-B517-3180A5D3DE2E}">
      <dgm:prSet phldrT="[Text]"/>
      <dgm:spPr/>
      <dgm:t>
        <a:bodyPr/>
        <a:lstStyle/>
        <a:p>
          <a:pPr algn="l"/>
          <a:r>
            <a:rPr lang="id-ID" dirty="0" smtClean="0">
              <a:latin typeface="Times New Roman" pitchFamily="18" charset="0"/>
              <a:cs typeface="Times New Roman" pitchFamily="18" charset="0"/>
            </a:rPr>
            <a:t>Penanaman kembali dilakukan dalam tahun pajak berjalan atau selambat-lambatnya tahun pajak berikutnya dari tahun pajak diteria atau diperolehnya penghasilan tersebut.</a:t>
          </a:r>
          <a:endParaRPr lang="id-ID" dirty="0">
            <a:latin typeface="Times New Roman" pitchFamily="18" charset="0"/>
            <a:cs typeface="Times New Roman" pitchFamily="18" charset="0"/>
          </a:endParaRPr>
        </a:p>
      </dgm:t>
    </dgm:pt>
    <dgm:pt modelId="{9C795264-5822-442A-817C-01A7D5D5E4C4}" type="parTrans" cxnId="{45CEF5C5-8800-448A-8F12-6A5DBA9A3EB4}">
      <dgm:prSet/>
      <dgm:spPr/>
      <dgm:t>
        <a:bodyPr/>
        <a:lstStyle/>
        <a:p>
          <a:endParaRPr lang="id-ID"/>
        </a:p>
      </dgm:t>
    </dgm:pt>
    <dgm:pt modelId="{86CE58B5-7F37-4F59-AFC4-5BA1D3BE6799}" type="sibTrans" cxnId="{45CEF5C5-8800-448A-8F12-6A5DBA9A3EB4}">
      <dgm:prSet/>
      <dgm:spPr/>
      <dgm:t>
        <a:bodyPr/>
        <a:lstStyle/>
        <a:p>
          <a:endParaRPr lang="id-ID"/>
        </a:p>
      </dgm:t>
    </dgm:pt>
    <dgm:pt modelId="{DBD0CC25-1D97-4CD8-B798-ECB1D6FB8D03}">
      <dgm:prSet phldrT="[Text]"/>
      <dgm:spPr/>
      <dgm:t>
        <a:bodyPr/>
        <a:lstStyle/>
        <a:p>
          <a:pPr algn="just"/>
          <a:r>
            <a:rPr lang="id-ID" dirty="0" smtClean="0">
              <a:latin typeface="Times New Roman" pitchFamily="18" charset="0"/>
              <a:cs typeface="Times New Roman" pitchFamily="18" charset="0"/>
            </a:rPr>
            <a:t>Tidak melakukan pengalihan atas penanaman kembali tersebut paling sedikit dalam jangka waktu 2 (dua) tahun sesudah perusahaan tempat penanaman dilakukan berproduksi secar komersial.</a:t>
          </a:r>
          <a:endParaRPr lang="id-ID" dirty="0">
            <a:latin typeface="Times New Roman" pitchFamily="18" charset="0"/>
            <a:cs typeface="Times New Roman" pitchFamily="18" charset="0"/>
          </a:endParaRPr>
        </a:p>
      </dgm:t>
    </dgm:pt>
    <dgm:pt modelId="{F7F1B13A-E350-4A65-B0E5-BEF07B27C53F}" type="parTrans" cxnId="{5F8B8313-911A-409A-BCF0-598DC403639B}">
      <dgm:prSet/>
      <dgm:spPr/>
      <dgm:t>
        <a:bodyPr/>
        <a:lstStyle/>
        <a:p>
          <a:endParaRPr lang="id-ID"/>
        </a:p>
      </dgm:t>
    </dgm:pt>
    <dgm:pt modelId="{9C2D5536-B6AC-48FF-905A-4C405A4D8F7B}" type="sibTrans" cxnId="{5F8B8313-911A-409A-BCF0-598DC403639B}">
      <dgm:prSet/>
      <dgm:spPr/>
      <dgm:t>
        <a:bodyPr/>
        <a:lstStyle/>
        <a:p>
          <a:endParaRPr lang="id-ID"/>
        </a:p>
      </dgm:t>
    </dgm:pt>
    <dgm:pt modelId="{C5925553-F005-45CD-B48D-93242FA2387C}" type="pres">
      <dgm:prSet presAssocID="{369D4241-EF43-4B7B-A26C-9C10F1163E98}" presName="Name0" presStyleCnt="0">
        <dgm:presLayoutVars>
          <dgm:chMax val="7"/>
          <dgm:dir/>
          <dgm:animLvl val="lvl"/>
          <dgm:resizeHandles val="exact"/>
        </dgm:presLayoutVars>
      </dgm:prSet>
      <dgm:spPr/>
      <dgm:t>
        <a:bodyPr/>
        <a:lstStyle/>
        <a:p>
          <a:endParaRPr lang="id-ID"/>
        </a:p>
      </dgm:t>
    </dgm:pt>
    <dgm:pt modelId="{F3B632DA-7F13-4906-AE61-EDDFCB8EEF33}" type="pres">
      <dgm:prSet presAssocID="{6326598A-E9DD-49F8-8534-48C5B91B4ADB}" presName="circle1" presStyleLbl="node1" presStyleIdx="0" presStyleCnt="3">
        <dgm:style>
          <a:lnRef idx="1">
            <a:schemeClr val="accent1"/>
          </a:lnRef>
          <a:fillRef idx="2">
            <a:schemeClr val="accent1"/>
          </a:fillRef>
          <a:effectRef idx="1">
            <a:schemeClr val="accent1"/>
          </a:effectRef>
          <a:fontRef idx="minor">
            <a:schemeClr val="dk1"/>
          </a:fontRef>
        </dgm:style>
      </dgm:prSet>
      <dgm:spPr/>
      <dgm:t>
        <a:bodyPr/>
        <a:lstStyle/>
        <a:p>
          <a:endParaRPr lang="id-ID"/>
        </a:p>
      </dgm:t>
    </dgm:pt>
    <dgm:pt modelId="{BD9C1277-3BDC-4B9D-9D0F-8F065140D330}" type="pres">
      <dgm:prSet presAssocID="{6326598A-E9DD-49F8-8534-48C5B91B4ADB}" presName="space" presStyleCnt="0"/>
      <dgm:spPr/>
    </dgm:pt>
    <dgm:pt modelId="{A62CEF01-24BC-4F8C-AF07-AEFD0E99EA60}" type="pres">
      <dgm:prSet presAssocID="{6326598A-E9DD-49F8-8534-48C5B91B4ADB}" presName="rect1" presStyleLbl="alignAcc1" presStyleIdx="0" presStyleCnt="3"/>
      <dgm:spPr/>
      <dgm:t>
        <a:bodyPr/>
        <a:lstStyle/>
        <a:p>
          <a:endParaRPr lang="id-ID"/>
        </a:p>
      </dgm:t>
    </dgm:pt>
    <dgm:pt modelId="{FF098091-4EBC-455D-9393-052ABDE9B4FA}" type="pres">
      <dgm:prSet presAssocID="{C3B25F2C-5EF0-4586-B517-3180A5D3DE2E}" presName="vertSpace2" presStyleLbl="node1" presStyleIdx="0" presStyleCnt="3"/>
      <dgm:spPr/>
    </dgm:pt>
    <dgm:pt modelId="{3F1EC141-1CB5-4AB9-9D8A-C3ADA9592F24}" type="pres">
      <dgm:prSet presAssocID="{C3B25F2C-5EF0-4586-B517-3180A5D3DE2E}" presName="circle2" presStyleLbl="node1" presStyleIdx="1" presStyleCnt="3"/>
      <dgm:spPr/>
    </dgm:pt>
    <dgm:pt modelId="{C40A0CB9-4890-49E0-9CE6-FEF987E30862}" type="pres">
      <dgm:prSet presAssocID="{C3B25F2C-5EF0-4586-B517-3180A5D3DE2E}" presName="rect2" presStyleLbl="alignAcc1" presStyleIdx="1" presStyleCnt="3"/>
      <dgm:spPr/>
      <dgm:t>
        <a:bodyPr/>
        <a:lstStyle/>
        <a:p>
          <a:endParaRPr lang="id-ID"/>
        </a:p>
      </dgm:t>
    </dgm:pt>
    <dgm:pt modelId="{C96AD822-4BC9-49AE-8794-EA9664B5DFA8}" type="pres">
      <dgm:prSet presAssocID="{DBD0CC25-1D97-4CD8-B798-ECB1D6FB8D03}" presName="vertSpace3" presStyleLbl="node1" presStyleIdx="1" presStyleCnt="3"/>
      <dgm:spPr/>
    </dgm:pt>
    <dgm:pt modelId="{7451F615-AEDB-41D8-8576-BA6AF8EBEF76}" type="pres">
      <dgm:prSet presAssocID="{DBD0CC25-1D97-4CD8-B798-ECB1D6FB8D03}" presName="circle3" presStyleLbl="node1" presStyleIdx="2" presStyleCnt="3">
        <dgm:style>
          <a:lnRef idx="1">
            <a:schemeClr val="accent4"/>
          </a:lnRef>
          <a:fillRef idx="3">
            <a:schemeClr val="accent4"/>
          </a:fillRef>
          <a:effectRef idx="2">
            <a:schemeClr val="accent4"/>
          </a:effectRef>
          <a:fontRef idx="minor">
            <a:schemeClr val="lt1"/>
          </a:fontRef>
        </dgm:style>
      </dgm:prSet>
      <dgm:spPr/>
      <dgm:t>
        <a:bodyPr/>
        <a:lstStyle/>
        <a:p>
          <a:endParaRPr lang="id-ID"/>
        </a:p>
      </dgm:t>
    </dgm:pt>
    <dgm:pt modelId="{245D1982-2ED3-453D-AEB7-543139DC23AB}" type="pres">
      <dgm:prSet presAssocID="{DBD0CC25-1D97-4CD8-B798-ECB1D6FB8D03}" presName="rect3" presStyleLbl="alignAcc1" presStyleIdx="2" presStyleCnt="3"/>
      <dgm:spPr/>
      <dgm:t>
        <a:bodyPr/>
        <a:lstStyle/>
        <a:p>
          <a:endParaRPr lang="id-ID"/>
        </a:p>
      </dgm:t>
    </dgm:pt>
    <dgm:pt modelId="{33ABEE4C-58F3-4D25-9706-BBE340B7CB8E}" type="pres">
      <dgm:prSet presAssocID="{6326598A-E9DD-49F8-8534-48C5B91B4ADB}" presName="rect1ParTxNoCh" presStyleLbl="alignAcc1" presStyleIdx="2" presStyleCnt="3">
        <dgm:presLayoutVars>
          <dgm:chMax val="1"/>
          <dgm:bulletEnabled val="1"/>
        </dgm:presLayoutVars>
      </dgm:prSet>
      <dgm:spPr/>
      <dgm:t>
        <a:bodyPr/>
        <a:lstStyle/>
        <a:p>
          <a:endParaRPr lang="id-ID"/>
        </a:p>
      </dgm:t>
    </dgm:pt>
    <dgm:pt modelId="{8D679022-C71E-4D15-8F38-3CBD3CD3E674}" type="pres">
      <dgm:prSet presAssocID="{C3B25F2C-5EF0-4586-B517-3180A5D3DE2E}" presName="rect2ParTxNoCh" presStyleLbl="alignAcc1" presStyleIdx="2" presStyleCnt="3">
        <dgm:presLayoutVars>
          <dgm:chMax val="1"/>
          <dgm:bulletEnabled val="1"/>
        </dgm:presLayoutVars>
      </dgm:prSet>
      <dgm:spPr/>
      <dgm:t>
        <a:bodyPr/>
        <a:lstStyle/>
        <a:p>
          <a:endParaRPr lang="id-ID"/>
        </a:p>
      </dgm:t>
    </dgm:pt>
    <dgm:pt modelId="{1EF74D4C-A1F6-4559-A449-F6409EA96828}" type="pres">
      <dgm:prSet presAssocID="{DBD0CC25-1D97-4CD8-B798-ECB1D6FB8D03}" presName="rect3ParTxNoCh" presStyleLbl="alignAcc1" presStyleIdx="2" presStyleCnt="3">
        <dgm:presLayoutVars>
          <dgm:chMax val="1"/>
          <dgm:bulletEnabled val="1"/>
        </dgm:presLayoutVars>
      </dgm:prSet>
      <dgm:spPr/>
      <dgm:t>
        <a:bodyPr/>
        <a:lstStyle/>
        <a:p>
          <a:endParaRPr lang="id-ID"/>
        </a:p>
      </dgm:t>
    </dgm:pt>
  </dgm:ptLst>
  <dgm:cxnLst>
    <dgm:cxn modelId="{45CEF5C5-8800-448A-8F12-6A5DBA9A3EB4}" srcId="{369D4241-EF43-4B7B-A26C-9C10F1163E98}" destId="{C3B25F2C-5EF0-4586-B517-3180A5D3DE2E}" srcOrd="1" destOrd="0" parTransId="{9C795264-5822-442A-817C-01A7D5D5E4C4}" sibTransId="{86CE58B5-7F37-4F59-AFC4-5BA1D3BE6799}"/>
    <dgm:cxn modelId="{6118417E-FE28-4F9A-B882-357106B6115D}" type="presOf" srcId="{C3B25F2C-5EF0-4586-B517-3180A5D3DE2E}" destId="{C40A0CB9-4890-49E0-9CE6-FEF987E30862}" srcOrd="0" destOrd="0" presId="urn:microsoft.com/office/officeart/2005/8/layout/target3"/>
    <dgm:cxn modelId="{33583BEC-7D99-42FC-839C-700B65245612}" type="presOf" srcId="{6326598A-E9DD-49F8-8534-48C5B91B4ADB}" destId="{A62CEF01-24BC-4F8C-AF07-AEFD0E99EA60}" srcOrd="0" destOrd="0" presId="urn:microsoft.com/office/officeart/2005/8/layout/target3"/>
    <dgm:cxn modelId="{C29533DC-4C1A-4BEE-AED6-16DE6ADFB5A1}" type="presOf" srcId="{C3B25F2C-5EF0-4586-B517-3180A5D3DE2E}" destId="{8D679022-C71E-4D15-8F38-3CBD3CD3E674}" srcOrd="1" destOrd="0" presId="urn:microsoft.com/office/officeart/2005/8/layout/target3"/>
    <dgm:cxn modelId="{59B275E4-41DC-4523-B3CD-A201B1281560}" type="presOf" srcId="{DBD0CC25-1D97-4CD8-B798-ECB1D6FB8D03}" destId="{245D1982-2ED3-453D-AEB7-543139DC23AB}" srcOrd="0" destOrd="0" presId="urn:microsoft.com/office/officeart/2005/8/layout/target3"/>
    <dgm:cxn modelId="{1FF742C9-11ED-43E6-9446-3B74EF4D0D96}" type="presOf" srcId="{DBD0CC25-1D97-4CD8-B798-ECB1D6FB8D03}" destId="{1EF74D4C-A1F6-4559-A449-F6409EA96828}" srcOrd="1" destOrd="0" presId="urn:microsoft.com/office/officeart/2005/8/layout/target3"/>
    <dgm:cxn modelId="{C24EE85E-1746-4998-A4C2-E9131B9D37D7}" srcId="{369D4241-EF43-4B7B-A26C-9C10F1163E98}" destId="{6326598A-E9DD-49F8-8534-48C5B91B4ADB}" srcOrd="0" destOrd="0" parTransId="{8E7B8BD7-7EB7-4AAA-A07C-5643B6492B16}" sibTransId="{DAC1F84F-CD28-4D9D-8E7E-0F3B0D227CD2}"/>
    <dgm:cxn modelId="{D27C1136-9A5D-4202-B6F1-F86C02A045CD}" type="presOf" srcId="{6326598A-E9DD-49F8-8534-48C5B91B4ADB}" destId="{33ABEE4C-58F3-4D25-9706-BBE340B7CB8E}" srcOrd="1" destOrd="0" presId="urn:microsoft.com/office/officeart/2005/8/layout/target3"/>
    <dgm:cxn modelId="{50ABF9AA-4D23-4C72-A11F-110550EADFD0}" type="presOf" srcId="{369D4241-EF43-4B7B-A26C-9C10F1163E98}" destId="{C5925553-F005-45CD-B48D-93242FA2387C}" srcOrd="0" destOrd="0" presId="urn:microsoft.com/office/officeart/2005/8/layout/target3"/>
    <dgm:cxn modelId="{5F8B8313-911A-409A-BCF0-598DC403639B}" srcId="{369D4241-EF43-4B7B-A26C-9C10F1163E98}" destId="{DBD0CC25-1D97-4CD8-B798-ECB1D6FB8D03}" srcOrd="2" destOrd="0" parTransId="{F7F1B13A-E350-4A65-B0E5-BEF07B27C53F}" sibTransId="{9C2D5536-B6AC-48FF-905A-4C405A4D8F7B}"/>
    <dgm:cxn modelId="{E73EE933-D45A-441F-89AF-B616E56C7904}" type="presParOf" srcId="{C5925553-F005-45CD-B48D-93242FA2387C}" destId="{F3B632DA-7F13-4906-AE61-EDDFCB8EEF33}" srcOrd="0" destOrd="0" presId="urn:microsoft.com/office/officeart/2005/8/layout/target3"/>
    <dgm:cxn modelId="{D0088F45-6305-4FE1-9E1F-B23E8507A067}" type="presParOf" srcId="{C5925553-F005-45CD-B48D-93242FA2387C}" destId="{BD9C1277-3BDC-4B9D-9D0F-8F065140D330}" srcOrd="1" destOrd="0" presId="urn:microsoft.com/office/officeart/2005/8/layout/target3"/>
    <dgm:cxn modelId="{D125C23F-1D09-4C38-83E6-8E49DAA2855A}" type="presParOf" srcId="{C5925553-F005-45CD-B48D-93242FA2387C}" destId="{A62CEF01-24BC-4F8C-AF07-AEFD0E99EA60}" srcOrd="2" destOrd="0" presId="urn:microsoft.com/office/officeart/2005/8/layout/target3"/>
    <dgm:cxn modelId="{21BA33E4-AFFB-4F3A-B386-46BA454B5F3C}" type="presParOf" srcId="{C5925553-F005-45CD-B48D-93242FA2387C}" destId="{FF098091-4EBC-455D-9393-052ABDE9B4FA}" srcOrd="3" destOrd="0" presId="urn:microsoft.com/office/officeart/2005/8/layout/target3"/>
    <dgm:cxn modelId="{8CDB2C72-9193-4E7A-A312-344737721F5F}" type="presParOf" srcId="{C5925553-F005-45CD-B48D-93242FA2387C}" destId="{3F1EC141-1CB5-4AB9-9D8A-C3ADA9592F24}" srcOrd="4" destOrd="0" presId="urn:microsoft.com/office/officeart/2005/8/layout/target3"/>
    <dgm:cxn modelId="{1EF26F5D-D890-4792-87C8-A0311242E7F5}" type="presParOf" srcId="{C5925553-F005-45CD-B48D-93242FA2387C}" destId="{C40A0CB9-4890-49E0-9CE6-FEF987E30862}" srcOrd="5" destOrd="0" presId="urn:microsoft.com/office/officeart/2005/8/layout/target3"/>
    <dgm:cxn modelId="{3231C716-A8A9-4125-BD54-AE7F923F6C63}" type="presParOf" srcId="{C5925553-F005-45CD-B48D-93242FA2387C}" destId="{C96AD822-4BC9-49AE-8794-EA9664B5DFA8}" srcOrd="6" destOrd="0" presId="urn:microsoft.com/office/officeart/2005/8/layout/target3"/>
    <dgm:cxn modelId="{F0E45936-1125-411C-917A-DEA64ADD49EE}" type="presParOf" srcId="{C5925553-F005-45CD-B48D-93242FA2387C}" destId="{7451F615-AEDB-41D8-8576-BA6AF8EBEF76}" srcOrd="7" destOrd="0" presId="urn:microsoft.com/office/officeart/2005/8/layout/target3"/>
    <dgm:cxn modelId="{66F6F6C7-3A51-4C12-8263-60F04AF01123}" type="presParOf" srcId="{C5925553-F005-45CD-B48D-93242FA2387C}" destId="{245D1982-2ED3-453D-AEB7-543139DC23AB}" srcOrd="8" destOrd="0" presId="urn:microsoft.com/office/officeart/2005/8/layout/target3"/>
    <dgm:cxn modelId="{1960F26E-661A-4BA2-A5C4-BE469F5FF6D2}" type="presParOf" srcId="{C5925553-F005-45CD-B48D-93242FA2387C}" destId="{33ABEE4C-58F3-4D25-9706-BBE340B7CB8E}" srcOrd="9" destOrd="0" presId="urn:microsoft.com/office/officeart/2005/8/layout/target3"/>
    <dgm:cxn modelId="{1277B6F5-239F-48D2-AB5F-232196351E70}" type="presParOf" srcId="{C5925553-F005-45CD-B48D-93242FA2387C}" destId="{8D679022-C71E-4D15-8F38-3CBD3CD3E674}" srcOrd="10" destOrd="0" presId="urn:microsoft.com/office/officeart/2005/8/layout/target3"/>
    <dgm:cxn modelId="{BD4668D2-522E-4770-AB7F-78D688483073}" type="presParOf" srcId="{C5925553-F005-45CD-B48D-93242FA2387C}" destId="{1EF74D4C-A1F6-4559-A449-F6409EA96828}" srcOrd="11" destOrd="0" presId="urn:microsoft.com/office/officeart/2005/8/layout/target3"/>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7092C14-9035-44B0-BC12-701CE0976B26}">
      <dsp:nvSpPr>
        <dsp:cNvPr id="0" name=""/>
        <dsp:cNvSpPr/>
      </dsp:nvSpPr>
      <dsp:spPr>
        <a:xfrm>
          <a:off x="0" y="314203"/>
          <a:ext cx="6984776" cy="529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784D94-6411-4F25-9D2A-A7ABED15FBED}">
      <dsp:nvSpPr>
        <dsp:cNvPr id="0" name=""/>
        <dsp:cNvSpPr/>
      </dsp:nvSpPr>
      <dsp:spPr>
        <a:xfrm>
          <a:off x="348897" y="4236"/>
          <a:ext cx="4884617" cy="619926"/>
        </a:xfrm>
        <a:prstGeom prst="roundRect">
          <a:avLst/>
        </a:prstGeom>
        <a:solidFill>
          <a:schemeClr val="accent1"/>
        </a:solidFill>
        <a:ln w="55000" cap="flat" cmpd="thickThin"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4806" tIns="0" rIns="184806" bIns="0" numCol="1" spcCol="1270" anchor="ctr" anchorCtr="0">
          <a:noAutofit/>
        </a:bodyPr>
        <a:lstStyle/>
        <a:p>
          <a:pPr lvl="0" algn="l" defTabSz="800100">
            <a:lnSpc>
              <a:spcPct val="90000"/>
            </a:lnSpc>
            <a:spcBef>
              <a:spcPct val="0"/>
            </a:spcBef>
            <a:spcAft>
              <a:spcPct val="35000"/>
            </a:spcAft>
          </a:pPr>
          <a:r>
            <a:rPr lang="id-ID" sz="1800" b="1" kern="1200" dirty="0" smtClean="0">
              <a:latin typeface="Times New Roman" pitchFamily="18" charset="0"/>
              <a:cs typeface="Times New Roman" pitchFamily="18" charset="0"/>
            </a:rPr>
            <a:t>DEFINISI</a:t>
          </a:r>
          <a:endParaRPr lang="id-ID" sz="1800" b="1" kern="1200" dirty="0">
            <a:latin typeface="Times New Roman" pitchFamily="18" charset="0"/>
            <a:cs typeface="Times New Roman" pitchFamily="18" charset="0"/>
          </a:endParaRPr>
        </a:p>
      </dsp:txBody>
      <dsp:txXfrm>
        <a:off x="348897" y="4236"/>
        <a:ext cx="4884617" cy="619926"/>
      </dsp:txXfrm>
    </dsp:sp>
    <dsp:sp modelId="{7E4B89C8-39E9-4C98-8F39-62F505A126CE}">
      <dsp:nvSpPr>
        <dsp:cNvPr id="0" name=""/>
        <dsp:cNvSpPr/>
      </dsp:nvSpPr>
      <dsp:spPr>
        <a:xfrm>
          <a:off x="0" y="1266763"/>
          <a:ext cx="6984776" cy="529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6A719F-B12F-44A2-B344-15DAB9909BC4}">
      <dsp:nvSpPr>
        <dsp:cNvPr id="0" name=""/>
        <dsp:cNvSpPr/>
      </dsp:nvSpPr>
      <dsp:spPr>
        <a:xfrm>
          <a:off x="349238" y="956803"/>
          <a:ext cx="4889343" cy="619920"/>
        </a:xfrm>
        <a:prstGeom prst="roundRect">
          <a:avLst/>
        </a:prstGeom>
        <a:solidFill>
          <a:schemeClr val="accent1"/>
        </a:solidFill>
        <a:ln w="55000" cap="flat" cmpd="thickThin"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4806" tIns="0" rIns="184806" bIns="0" numCol="1" spcCol="1270" anchor="ctr" anchorCtr="0">
          <a:noAutofit/>
        </a:bodyPr>
        <a:lstStyle/>
        <a:p>
          <a:pPr lvl="0" algn="l" defTabSz="800100">
            <a:lnSpc>
              <a:spcPct val="90000"/>
            </a:lnSpc>
            <a:spcBef>
              <a:spcPct val="0"/>
            </a:spcBef>
            <a:spcAft>
              <a:spcPct val="35000"/>
            </a:spcAft>
          </a:pPr>
          <a:r>
            <a:rPr lang="id-ID" sz="1800" b="1" kern="1200" dirty="0" smtClean="0">
              <a:latin typeface="Times New Roman" pitchFamily="18" charset="0"/>
              <a:cs typeface="Times New Roman" pitchFamily="18" charset="0"/>
            </a:rPr>
            <a:t>DASAR HUKUM</a:t>
          </a:r>
          <a:endParaRPr lang="id-ID" sz="1800" b="1" kern="1200" dirty="0">
            <a:latin typeface="Times New Roman" pitchFamily="18" charset="0"/>
            <a:cs typeface="Times New Roman" pitchFamily="18" charset="0"/>
          </a:endParaRPr>
        </a:p>
      </dsp:txBody>
      <dsp:txXfrm>
        <a:off x="349238" y="956803"/>
        <a:ext cx="4889343" cy="6199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F82737-E1CF-4456-8933-B0B900A812AE}">
      <dsp:nvSpPr>
        <dsp:cNvPr id="0" name=""/>
        <dsp:cNvSpPr/>
      </dsp:nvSpPr>
      <dsp:spPr>
        <a:xfrm>
          <a:off x="0" y="364287"/>
          <a:ext cx="6984776" cy="529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37DE3C-3578-48A6-80D0-AF255E810579}">
      <dsp:nvSpPr>
        <dsp:cNvPr id="0" name=""/>
        <dsp:cNvSpPr/>
      </dsp:nvSpPr>
      <dsp:spPr>
        <a:xfrm>
          <a:off x="349238" y="54327"/>
          <a:ext cx="4889343" cy="619920"/>
        </a:xfrm>
        <a:prstGeom prst="roundRect">
          <a:avLst/>
        </a:prstGeom>
        <a:solidFill>
          <a:schemeClr val="accent1"/>
        </a:solidFill>
        <a:ln w="55000" cap="flat" cmpd="thickThin"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4806" tIns="0" rIns="184806" bIns="0" numCol="1" spcCol="1270" anchor="ctr" anchorCtr="0">
          <a:noAutofit/>
        </a:bodyPr>
        <a:lstStyle/>
        <a:p>
          <a:pPr lvl="0" algn="l" defTabSz="933450">
            <a:lnSpc>
              <a:spcPct val="90000"/>
            </a:lnSpc>
            <a:spcBef>
              <a:spcPct val="0"/>
            </a:spcBef>
            <a:spcAft>
              <a:spcPct val="35000"/>
            </a:spcAft>
          </a:pPr>
          <a:r>
            <a:rPr lang="id-ID" sz="2100" b="1" kern="1200" dirty="0" smtClean="0">
              <a:latin typeface="Times New Roman" pitchFamily="18" charset="0"/>
              <a:cs typeface="Times New Roman" pitchFamily="18" charset="0"/>
            </a:rPr>
            <a:t>SUBJEK PAJAK</a:t>
          </a:r>
          <a:endParaRPr lang="id-ID" sz="2100" b="1" kern="1200" dirty="0">
            <a:latin typeface="Times New Roman" pitchFamily="18" charset="0"/>
            <a:cs typeface="Times New Roman" pitchFamily="18" charset="0"/>
          </a:endParaRPr>
        </a:p>
      </dsp:txBody>
      <dsp:txXfrm>
        <a:off x="349238" y="54327"/>
        <a:ext cx="4889343" cy="619920"/>
      </dsp:txXfrm>
    </dsp:sp>
    <dsp:sp modelId="{8C87A90C-BF38-4268-8683-E4E18E6330EC}">
      <dsp:nvSpPr>
        <dsp:cNvPr id="0" name=""/>
        <dsp:cNvSpPr/>
      </dsp:nvSpPr>
      <dsp:spPr>
        <a:xfrm>
          <a:off x="0" y="1316848"/>
          <a:ext cx="6984776" cy="529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4EEF27-BE55-4E33-A94F-892178342D67}">
      <dsp:nvSpPr>
        <dsp:cNvPr id="0" name=""/>
        <dsp:cNvSpPr/>
      </dsp:nvSpPr>
      <dsp:spPr>
        <a:xfrm>
          <a:off x="349238" y="1006887"/>
          <a:ext cx="4889343" cy="619920"/>
        </a:xfrm>
        <a:prstGeom prst="roundRect">
          <a:avLst/>
        </a:prstGeom>
        <a:solidFill>
          <a:schemeClr val="accent1"/>
        </a:solidFill>
        <a:ln w="55000" cap="flat" cmpd="thickThin"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4806" tIns="0" rIns="184806" bIns="0" numCol="1" spcCol="1270" anchor="ctr" anchorCtr="0">
          <a:noAutofit/>
        </a:bodyPr>
        <a:lstStyle/>
        <a:p>
          <a:pPr lvl="0" algn="l" defTabSz="933450">
            <a:lnSpc>
              <a:spcPct val="90000"/>
            </a:lnSpc>
            <a:spcBef>
              <a:spcPct val="0"/>
            </a:spcBef>
            <a:spcAft>
              <a:spcPct val="35000"/>
            </a:spcAft>
          </a:pPr>
          <a:r>
            <a:rPr lang="id-ID" sz="2100" b="1" kern="1200" dirty="0" smtClean="0">
              <a:latin typeface="Times New Roman" pitchFamily="18" charset="0"/>
              <a:cs typeface="Times New Roman" pitchFamily="18" charset="0"/>
            </a:rPr>
            <a:t>OBJEK PAJAK PENGHASILAN</a:t>
          </a:r>
          <a:endParaRPr lang="id-ID" sz="2100" b="1" kern="1200" dirty="0">
            <a:latin typeface="Times New Roman" pitchFamily="18" charset="0"/>
            <a:cs typeface="Times New Roman" pitchFamily="18" charset="0"/>
          </a:endParaRPr>
        </a:p>
      </dsp:txBody>
      <dsp:txXfrm>
        <a:off x="349238" y="1006887"/>
        <a:ext cx="4889343" cy="619920"/>
      </dsp:txXfrm>
    </dsp:sp>
    <dsp:sp modelId="{4CF06C03-F7BB-4767-B416-AB4D70CA2675}">
      <dsp:nvSpPr>
        <dsp:cNvPr id="0" name=""/>
        <dsp:cNvSpPr/>
      </dsp:nvSpPr>
      <dsp:spPr>
        <a:xfrm>
          <a:off x="0" y="2269408"/>
          <a:ext cx="6984776" cy="529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EA7490-7DE4-48BD-A381-91D2F351463B}">
      <dsp:nvSpPr>
        <dsp:cNvPr id="0" name=""/>
        <dsp:cNvSpPr/>
      </dsp:nvSpPr>
      <dsp:spPr>
        <a:xfrm>
          <a:off x="349238" y="1959448"/>
          <a:ext cx="4889343" cy="619920"/>
        </a:xfrm>
        <a:prstGeom prst="roundRect">
          <a:avLst/>
        </a:prstGeom>
        <a:solidFill>
          <a:schemeClr val="accent1"/>
        </a:solidFill>
        <a:ln w="55000" cap="flat" cmpd="thickThin"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4806" tIns="0" rIns="184806" bIns="0" numCol="1" spcCol="1270" anchor="ctr" anchorCtr="0">
          <a:noAutofit/>
        </a:bodyPr>
        <a:lstStyle/>
        <a:p>
          <a:pPr lvl="0" algn="l" defTabSz="933450">
            <a:lnSpc>
              <a:spcPct val="90000"/>
            </a:lnSpc>
            <a:spcBef>
              <a:spcPct val="0"/>
            </a:spcBef>
            <a:spcAft>
              <a:spcPct val="35000"/>
            </a:spcAft>
          </a:pPr>
          <a:r>
            <a:rPr lang="id-ID" sz="2100" b="1" kern="1200" dirty="0" smtClean="0">
              <a:latin typeface="Times New Roman" pitchFamily="18" charset="0"/>
              <a:cs typeface="Times New Roman" pitchFamily="18" charset="0"/>
            </a:rPr>
            <a:t>OBJEK PAJAK PENGHASILAN BENTUK USAHA TETAP</a:t>
          </a:r>
          <a:endParaRPr lang="id-ID" sz="2100" b="1" kern="1200" dirty="0">
            <a:latin typeface="Times New Roman" pitchFamily="18" charset="0"/>
            <a:cs typeface="Times New Roman" pitchFamily="18" charset="0"/>
          </a:endParaRPr>
        </a:p>
      </dsp:txBody>
      <dsp:txXfrm>
        <a:off x="349238" y="1959448"/>
        <a:ext cx="4889343" cy="61992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07D5684-029C-4B57-86C4-AC5EC66EDBB5}">
      <dsp:nvSpPr>
        <dsp:cNvPr id="0" name=""/>
        <dsp:cNvSpPr/>
      </dsp:nvSpPr>
      <dsp:spPr>
        <a:xfrm rot="5400000">
          <a:off x="-293677" y="296186"/>
          <a:ext cx="1957849" cy="1370494"/>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id-ID" sz="3000" kern="1200" dirty="0" smtClean="0"/>
            <a:t>1</a:t>
          </a:r>
          <a:endParaRPr lang="id-ID" sz="3000" kern="1200" dirty="0"/>
        </a:p>
      </dsp:txBody>
      <dsp:txXfrm rot="5400000">
        <a:off x="-293677" y="296186"/>
        <a:ext cx="1957849" cy="1370494"/>
      </dsp:txXfrm>
    </dsp:sp>
    <dsp:sp modelId="{D0FB55E7-D8F7-4DDE-B790-C4A654FD42AF}">
      <dsp:nvSpPr>
        <dsp:cNvPr id="0" name=""/>
        <dsp:cNvSpPr/>
      </dsp:nvSpPr>
      <dsp:spPr>
        <a:xfrm rot="5400000">
          <a:off x="3829366" y="-2456362"/>
          <a:ext cx="1272601" cy="6190345"/>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id-ID" sz="3200" kern="1200" dirty="0" smtClean="0">
              <a:latin typeface="Times New Roman" pitchFamily="18" charset="0"/>
              <a:cs typeface="Times New Roman" pitchFamily="18" charset="0"/>
            </a:rPr>
            <a:t>Subjek pajak dalam negeri</a:t>
          </a:r>
          <a:endParaRPr lang="id-ID" sz="3200" kern="1200" dirty="0">
            <a:latin typeface="Times New Roman" pitchFamily="18" charset="0"/>
            <a:cs typeface="Times New Roman" pitchFamily="18" charset="0"/>
          </a:endParaRPr>
        </a:p>
      </dsp:txBody>
      <dsp:txXfrm rot="5400000">
        <a:off x="3829366" y="-2456362"/>
        <a:ext cx="1272601" cy="6190345"/>
      </dsp:txXfrm>
    </dsp:sp>
    <dsp:sp modelId="{456DCB88-1D80-4F71-AA26-25BCA925B466}">
      <dsp:nvSpPr>
        <dsp:cNvPr id="0" name=""/>
        <dsp:cNvSpPr/>
      </dsp:nvSpPr>
      <dsp:spPr>
        <a:xfrm rot="5400000">
          <a:off x="-293677" y="1965270"/>
          <a:ext cx="1957849" cy="1370494"/>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id-ID" sz="3000" kern="1200" dirty="0" smtClean="0"/>
            <a:t>2</a:t>
          </a:r>
          <a:endParaRPr lang="id-ID" sz="3000" kern="1200" dirty="0"/>
        </a:p>
      </dsp:txBody>
      <dsp:txXfrm rot="5400000">
        <a:off x="-293677" y="1965270"/>
        <a:ext cx="1957849" cy="1370494"/>
      </dsp:txXfrm>
    </dsp:sp>
    <dsp:sp modelId="{6692B331-8D6F-477F-91EC-D0BCA492E36A}">
      <dsp:nvSpPr>
        <dsp:cNvPr id="0" name=""/>
        <dsp:cNvSpPr/>
      </dsp:nvSpPr>
      <dsp:spPr>
        <a:xfrm rot="5400000">
          <a:off x="3829366" y="-787278"/>
          <a:ext cx="1272601" cy="6190345"/>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id-ID" sz="3200" kern="1200" dirty="0" smtClean="0">
              <a:latin typeface="Times New Roman" pitchFamily="18" charset="0"/>
              <a:cs typeface="Times New Roman" pitchFamily="18" charset="0"/>
            </a:rPr>
            <a:t>Subjek pajak luar negeri</a:t>
          </a:r>
          <a:endParaRPr lang="id-ID" sz="3200" kern="1200" dirty="0">
            <a:latin typeface="Times New Roman" pitchFamily="18" charset="0"/>
            <a:cs typeface="Times New Roman" pitchFamily="18" charset="0"/>
          </a:endParaRPr>
        </a:p>
      </dsp:txBody>
      <dsp:txXfrm rot="5400000">
        <a:off x="3829366" y="-787278"/>
        <a:ext cx="1272601" cy="619034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8FC7521-92B0-4A4C-9D90-D469F67CF3E1}">
      <dsp:nvSpPr>
        <dsp:cNvPr id="0" name=""/>
        <dsp:cNvSpPr/>
      </dsp:nvSpPr>
      <dsp:spPr>
        <a:xfrm>
          <a:off x="0" y="0"/>
          <a:ext cx="8568952" cy="1215134"/>
        </a:xfrm>
        <a:prstGeom prst="roundRect">
          <a:avLst>
            <a:gd name="adj" fmla="val 10000"/>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latin typeface="Times New Roman" pitchFamily="18" charset="0"/>
              <a:cs typeface="Times New Roman" pitchFamily="18" charset="0"/>
            </a:rPr>
            <a:t>Badan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perwakilan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negara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asing</a:t>
          </a:r>
          <a:endParaRPr lang="id-ID" sz="2000" kern="1200" dirty="0">
            <a:latin typeface="Times New Roman" pitchFamily="18" charset="0"/>
            <a:cs typeface="Times New Roman" pitchFamily="18" charset="0"/>
          </a:endParaRPr>
        </a:p>
      </dsp:txBody>
      <dsp:txXfrm>
        <a:off x="1835303" y="0"/>
        <a:ext cx="6733648" cy="1215134"/>
      </dsp:txXfrm>
    </dsp:sp>
    <dsp:sp modelId="{127CB60C-DAA1-43CC-9978-8FBE2A57525C}">
      <dsp:nvSpPr>
        <dsp:cNvPr id="0" name=""/>
        <dsp:cNvSpPr/>
      </dsp:nvSpPr>
      <dsp:spPr>
        <a:xfrm>
          <a:off x="121513" y="121513"/>
          <a:ext cx="1713790" cy="972108"/>
        </a:xfrm>
        <a:prstGeom prst="roundRect">
          <a:avLst>
            <a:gd name="adj" fmla="val 10000"/>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42E1DA-9DCE-4DBD-8729-AC077B8C417E}">
      <dsp:nvSpPr>
        <dsp:cNvPr id="0" name=""/>
        <dsp:cNvSpPr/>
      </dsp:nvSpPr>
      <dsp:spPr>
        <a:xfrm>
          <a:off x="0" y="1336648"/>
          <a:ext cx="8568952" cy="1215134"/>
        </a:xfrm>
        <a:prstGeom prst="roundRect">
          <a:avLst>
            <a:gd name="adj" fmla="val 10000"/>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latin typeface="Times New Roman" pitchFamily="18" charset="0"/>
              <a:cs typeface="Times New Roman" pitchFamily="18" charset="0"/>
            </a:rPr>
            <a:t>Pejabat-pejabat</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perwakilan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diplomatik</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konsul</a:t>
          </a:r>
          <a:r>
            <a:rPr lang="id-ID" sz="2000" kern="1200" dirty="0" smtClean="0">
              <a:latin typeface="Times New Roman" pitchFamily="18" charset="0"/>
              <a:cs typeface="Times New Roman" pitchFamily="18" charset="0"/>
            </a:rPr>
            <a:t>tan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atau</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pejabat-pejabat</a:t>
          </a:r>
          <a:r>
            <a:rPr lang="en-US" sz="2000" kern="1200" dirty="0" smtClean="0">
              <a:latin typeface="Times New Roman" pitchFamily="18" charset="0"/>
              <a:cs typeface="Times New Roman" pitchFamily="18" charset="0"/>
            </a:rPr>
            <a:t> lain </a:t>
          </a:r>
          <a:r>
            <a:rPr lang="en-US" sz="2000" kern="1200" dirty="0" err="1" smtClean="0">
              <a:latin typeface="Times New Roman" pitchFamily="18" charset="0"/>
              <a:cs typeface="Times New Roman" pitchFamily="18" charset="0"/>
            </a:rPr>
            <a:t>dari</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negara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asing</a:t>
          </a:r>
          <a:r>
            <a:rPr lang="id-ID"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orang-orang</a:t>
          </a:r>
          <a:r>
            <a:rPr lang="en-US" sz="2000" kern="1200" dirty="0" smtClean="0">
              <a:latin typeface="Times New Roman" pitchFamily="18" charset="0"/>
              <a:cs typeface="Times New Roman" pitchFamily="18" charset="0"/>
            </a:rPr>
            <a:t> yang </a:t>
          </a:r>
          <a:r>
            <a:rPr lang="en-US" sz="2000" kern="1200" dirty="0" err="1" smtClean="0">
              <a:latin typeface="Times New Roman" pitchFamily="18" charset="0"/>
              <a:cs typeface="Times New Roman" pitchFamily="18" charset="0"/>
            </a:rPr>
            <a:t>diperbantukan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kepada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mereka</a:t>
          </a:r>
          <a:r>
            <a:rPr lang="en-US" sz="2000" kern="1200" dirty="0" smtClean="0">
              <a:latin typeface="Times New Roman" pitchFamily="18" charset="0"/>
              <a:cs typeface="Times New Roman" pitchFamily="18" charset="0"/>
            </a:rPr>
            <a:t> yang </a:t>
          </a:r>
          <a:r>
            <a:rPr lang="en-US" sz="2000" kern="1200" dirty="0" err="1" smtClean="0">
              <a:latin typeface="Times New Roman" pitchFamily="18" charset="0"/>
              <a:cs typeface="Times New Roman" pitchFamily="18" charset="0"/>
            </a:rPr>
            <a:t>bekerja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pada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bertempat</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tinggal</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bersama-sama</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mereka</a:t>
          </a:r>
          <a:r>
            <a:rPr lang="id-ID" sz="2000" kern="1200" dirty="0" smtClean="0">
              <a:latin typeface="Times New Roman" pitchFamily="18" charset="0"/>
              <a:cs typeface="Times New Roman" pitchFamily="18" charset="0"/>
            </a:rPr>
            <a:t> </a:t>
          </a:r>
          <a:endParaRPr lang="id-ID" sz="2000" kern="1200" dirty="0">
            <a:latin typeface="Times New Roman" pitchFamily="18" charset="0"/>
            <a:cs typeface="Times New Roman" pitchFamily="18" charset="0"/>
          </a:endParaRPr>
        </a:p>
      </dsp:txBody>
      <dsp:txXfrm>
        <a:off x="1835303" y="1336648"/>
        <a:ext cx="6733648" cy="1215134"/>
      </dsp:txXfrm>
    </dsp:sp>
    <dsp:sp modelId="{80608556-EC52-4E27-A198-7EC67D07A72E}">
      <dsp:nvSpPr>
        <dsp:cNvPr id="0" name=""/>
        <dsp:cNvSpPr/>
      </dsp:nvSpPr>
      <dsp:spPr>
        <a:xfrm>
          <a:off x="121513" y="1458162"/>
          <a:ext cx="1713790" cy="972108"/>
        </a:xfrm>
        <a:prstGeom prst="roundRect">
          <a:avLst>
            <a:gd name="adj" fmla="val 10000"/>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E9343D-7B36-478F-B85F-64DCC109A160}">
      <dsp:nvSpPr>
        <dsp:cNvPr id="0" name=""/>
        <dsp:cNvSpPr/>
      </dsp:nvSpPr>
      <dsp:spPr>
        <a:xfrm>
          <a:off x="0" y="2673296"/>
          <a:ext cx="8568952" cy="1215134"/>
        </a:xfrm>
        <a:prstGeom prst="roundRect">
          <a:avLst>
            <a:gd name="adj" fmla="val 10000"/>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latin typeface="Times New Roman" pitchFamily="18" charset="0"/>
              <a:cs typeface="Times New Roman" pitchFamily="18" charset="0"/>
            </a:rPr>
            <a:t>Organisasi-organisasi</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internasional</a:t>
          </a:r>
          <a:r>
            <a:rPr lang="en-US" sz="2000" kern="1200" dirty="0" smtClean="0">
              <a:latin typeface="Times New Roman" pitchFamily="18" charset="0"/>
              <a:cs typeface="Times New Roman" pitchFamily="18" charset="0"/>
            </a:rPr>
            <a:t> yang </a:t>
          </a:r>
          <a:r>
            <a:rPr lang="en-US" sz="2000" kern="1200" dirty="0" err="1" smtClean="0">
              <a:latin typeface="Times New Roman" pitchFamily="18" charset="0"/>
              <a:cs typeface="Times New Roman" pitchFamily="18" charset="0"/>
            </a:rPr>
            <a:t>ditetapkan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dengan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Keputusan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Menteri</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Keuangan</a:t>
          </a:r>
          <a:endParaRPr lang="id-ID" sz="2000" kern="1200" dirty="0">
            <a:latin typeface="Times New Roman" pitchFamily="18" charset="0"/>
            <a:cs typeface="Times New Roman" pitchFamily="18" charset="0"/>
          </a:endParaRPr>
        </a:p>
      </dsp:txBody>
      <dsp:txXfrm>
        <a:off x="1835303" y="2673296"/>
        <a:ext cx="6733648" cy="1215134"/>
      </dsp:txXfrm>
    </dsp:sp>
    <dsp:sp modelId="{CB72E6DA-D9B0-4A45-8C21-607B77D192E9}">
      <dsp:nvSpPr>
        <dsp:cNvPr id="0" name=""/>
        <dsp:cNvSpPr/>
      </dsp:nvSpPr>
      <dsp:spPr>
        <a:xfrm>
          <a:off x="121513" y="2794810"/>
          <a:ext cx="1713790" cy="972108"/>
        </a:xfrm>
        <a:prstGeom prst="roundRect">
          <a:avLst>
            <a:gd name="adj" fmla="val 10000"/>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8FC7521-92B0-4A4C-9D90-D469F67CF3E1}">
      <dsp:nvSpPr>
        <dsp:cNvPr id="0" name=""/>
        <dsp:cNvSpPr/>
      </dsp:nvSpPr>
      <dsp:spPr>
        <a:xfrm>
          <a:off x="0" y="0"/>
          <a:ext cx="8568952" cy="1224136"/>
        </a:xfrm>
        <a:prstGeom prst="roundRect">
          <a:avLst>
            <a:gd name="adj" fmla="val 10000"/>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latin typeface="Times New Roman" pitchFamily="18" charset="0"/>
              <a:cs typeface="Times New Roman" pitchFamily="18" charset="0"/>
            </a:rPr>
            <a:t>Pejabat-pejabat</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perwakilan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organisasi</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internasional</a:t>
          </a:r>
          <a:r>
            <a:rPr lang="en-US" sz="2000" kern="1200" dirty="0" smtClean="0">
              <a:latin typeface="Times New Roman" pitchFamily="18" charset="0"/>
              <a:cs typeface="Times New Roman" pitchFamily="18" charset="0"/>
            </a:rPr>
            <a:t> yang </a:t>
          </a:r>
          <a:r>
            <a:rPr lang="en-US" sz="2000" kern="1200" dirty="0" err="1" smtClean="0">
              <a:latin typeface="Times New Roman" pitchFamily="18" charset="0"/>
              <a:cs typeface="Times New Roman" pitchFamily="18" charset="0"/>
            </a:rPr>
            <a:t>ditetapkan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dengan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Keputusan</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Menteri</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Keuangan</a:t>
          </a:r>
          <a:r>
            <a:rPr lang="en-US" sz="2000" kern="1200" dirty="0" smtClean="0">
              <a:latin typeface="Times New Roman" pitchFamily="18" charset="0"/>
              <a:cs typeface="Times New Roman" pitchFamily="18" charset="0"/>
            </a:rPr>
            <a:t> </a:t>
          </a:r>
          <a:endParaRPr lang="id-ID" sz="2000" kern="1200" dirty="0">
            <a:latin typeface="Times New Roman" pitchFamily="18" charset="0"/>
            <a:cs typeface="Times New Roman" pitchFamily="18" charset="0"/>
          </a:endParaRPr>
        </a:p>
      </dsp:txBody>
      <dsp:txXfrm>
        <a:off x="1836204" y="0"/>
        <a:ext cx="6732748" cy="1224136"/>
      </dsp:txXfrm>
    </dsp:sp>
    <dsp:sp modelId="{127CB60C-DAA1-43CC-9978-8FBE2A57525C}">
      <dsp:nvSpPr>
        <dsp:cNvPr id="0" name=""/>
        <dsp:cNvSpPr/>
      </dsp:nvSpPr>
      <dsp:spPr>
        <a:xfrm>
          <a:off x="122413" y="122413"/>
          <a:ext cx="1713790" cy="979308"/>
        </a:xfrm>
        <a:prstGeom prst="roundRect">
          <a:avLst>
            <a:gd name="adj" fmla="val 10000"/>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D4C1B4-33F6-4CA4-B31C-3091F7992669}">
      <dsp:nvSpPr>
        <dsp:cNvPr id="0" name=""/>
        <dsp:cNvSpPr/>
      </dsp:nvSpPr>
      <dsp:spPr>
        <a:xfrm rot="10800000">
          <a:off x="288021" y="2292"/>
          <a:ext cx="7992908" cy="1188607"/>
        </a:xfrm>
        <a:prstGeom prst="homePlate">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524143" tIns="76200" rIns="142240" bIns="76200" numCol="1" spcCol="1270" anchor="ctr" anchorCtr="0">
          <a:noAutofit/>
        </a:bodyPr>
        <a:lstStyle/>
        <a:p>
          <a:pPr lvl="0" algn="l" defTabSz="889000">
            <a:lnSpc>
              <a:spcPct val="90000"/>
            </a:lnSpc>
            <a:spcBef>
              <a:spcPct val="0"/>
            </a:spcBef>
            <a:spcAft>
              <a:spcPct val="35000"/>
            </a:spcAft>
          </a:pPr>
          <a:r>
            <a:rPr lang="id-ID" sz="2000" b="0" kern="1200" dirty="0" smtClean="0">
              <a:latin typeface="Times New Roman" pitchFamily="18" charset="0"/>
              <a:cs typeface="Times New Roman" pitchFamily="18" charset="0"/>
            </a:rPr>
            <a:t>Penghasilan dari usaha atau kegiatan bentuk usaha tetap tersebut dan dari aset yang dimiliki atau dikuasai oleh bentuk usaha tetap</a:t>
          </a:r>
          <a:endParaRPr lang="id-ID" sz="2000" b="0" kern="1200" dirty="0">
            <a:latin typeface="Times New Roman" pitchFamily="18" charset="0"/>
            <a:cs typeface="Times New Roman" pitchFamily="18" charset="0"/>
          </a:endParaRPr>
        </a:p>
      </dsp:txBody>
      <dsp:txXfrm rot="10800000">
        <a:off x="288021" y="2292"/>
        <a:ext cx="7992908" cy="1188607"/>
      </dsp:txXfrm>
    </dsp:sp>
    <dsp:sp modelId="{DA368559-890E-48BC-BDF3-2A9A715D351A}">
      <dsp:nvSpPr>
        <dsp:cNvPr id="0" name=""/>
        <dsp:cNvSpPr/>
      </dsp:nvSpPr>
      <dsp:spPr>
        <a:xfrm>
          <a:off x="0" y="0"/>
          <a:ext cx="932676" cy="1188607"/>
        </a:xfrm>
        <a:prstGeom prst="ellipse">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1C03CC-774C-4A3A-8B65-8DD80F4F0DA6}">
      <dsp:nvSpPr>
        <dsp:cNvPr id="0" name=""/>
        <dsp:cNvSpPr/>
      </dsp:nvSpPr>
      <dsp:spPr>
        <a:xfrm rot="10800000">
          <a:off x="288021" y="1545708"/>
          <a:ext cx="7992908" cy="1188607"/>
        </a:xfrm>
        <a:prstGeom prst="homePlate">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524143" tIns="76200" rIns="142240" bIns="76200" numCol="1" spcCol="1270" anchor="ctr" anchorCtr="0">
          <a:noAutofit/>
        </a:bodyPr>
        <a:lstStyle/>
        <a:p>
          <a:pPr lvl="0" algn="l" defTabSz="889000">
            <a:lnSpc>
              <a:spcPct val="90000"/>
            </a:lnSpc>
            <a:spcBef>
              <a:spcPct val="0"/>
            </a:spcBef>
            <a:spcAft>
              <a:spcPct val="35000"/>
            </a:spcAft>
          </a:pPr>
          <a:r>
            <a:rPr lang="id-ID" sz="2000" b="0" kern="1200" dirty="0" smtClean="0">
              <a:latin typeface="Times New Roman" pitchFamily="18" charset="0"/>
              <a:cs typeface="Times New Roman" pitchFamily="18" charset="0"/>
            </a:rPr>
            <a:t>Penghasilan kantor pusatdari usaha atau kegiatan, penjualan barang, dan pemberian jasa di indonesia yang sejenis dengan yang dijalankan atau dilakukan oleh Bentuk Usaha Tetap di indonesia</a:t>
          </a:r>
          <a:endParaRPr lang="id-ID" sz="2000" b="0" kern="1200" dirty="0">
            <a:latin typeface="Times New Roman" pitchFamily="18" charset="0"/>
            <a:cs typeface="Times New Roman" pitchFamily="18" charset="0"/>
          </a:endParaRPr>
        </a:p>
      </dsp:txBody>
      <dsp:txXfrm rot="10800000">
        <a:off x="288021" y="1545708"/>
        <a:ext cx="7992908" cy="1188607"/>
      </dsp:txXfrm>
    </dsp:sp>
    <dsp:sp modelId="{B04BE99A-749F-4C12-A7F1-6C14A71B8597}">
      <dsp:nvSpPr>
        <dsp:cNvPr id="0" name=""/>
        <dsp:cNvSpPr/>
      </dsp:nvSpPr>
      <dsp:spPr>
        <a:xfrm>
          <a:off x="0" y="1517336"/>
          <a:ext cx="932676" cy="1188607"/>
        </a:xfrm>
        <a:prstGeom prst="ellipse">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D6C546-9045-449F-825E-FF67FD614BB2}">
      <dsp:nvSpPr>
        <dsp:cNvPr id="0" name=""/>
        <dsp:cNvSpPr/>
      </dsp:nvSpPr>
      <dsp:spPr>
        <a:xfrm rot="10800000">
          <a:off x="288021" y="3089123"/>
          <a:ext cx="7992908" cy="1188607"/>
        </a:xfrm>
        <a:prstGeom prst="homePlate">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524143" tIns="76200" rIns="142240" bIns="76200" numCol="1" spcCol="1270" anchor="ctr" anchorCtr="0">
          <a:noAutofit/>
        </a:bodyPr>
        <a:lstStyle/>
        <a:p>
          <a:pPr lvl="0" algn="l" defTabSz="889000">
            <a:lnSpc>
              <a:spcPct val="90000"/>
            </a:lnSpc>
            <a:spcBef>
              <a:spcPct val="0"/>
            </a:spcBef>
            <a:spcAft>
              <a:spcPct val="35000"/>
            </a:spcAft>
          </a:pPr>
          <a:r>
            <a:rPr lang="id-ID" sz="2000" b="0" kern="1200" dirty="0" smtClean="0">
              <a:latin typeface="Times New Roman" pitchFamily="18" charset="0"/>
              <a:cs typeface="Times New Roman" pitchFamily="18" charset="0"/>
            </a:rPr>
            <a:t>Penghasilan sebagaimana tersebut dalam pasal 26 yang diterima atau diperoleh oleh kantor pusat sepanjang terdapat hubungan efektif antar Bentuk Usaha Tetap dan asetatau kegiatan yang memberikan hasil tersebut.</a:t>
          </a:r>
          <a:endParaRPr lang="id-ID" sz="2000" b="0" kern="1200" dirty="0">
            <a:latin typeface="Times New Roman" pitchFamily="18" charset="0"/>
            <a:cs typeface="Times New Roman" pitchFamily="18" charset="0"/>
          </a:endParaRPr>
        </a:p>
      </dsp:txBody>
      <dsp:txXfrm rot="10800000">
        <a:off x="288021" y="3089123"/>
        <a:ext cx="7992908" cy="1188607"/>
      </dsp:txXfrm>
    </dsp:sp>
    <dsp:sp modelId="{CBFB2AFB-54CE-4D27-8325-A32B5CBB8EE8}">
      <dsp:nvSpPr>
        <dsp:cNvPr id="0" name=""/>
        <dsp:cNvSpPr/>
      </dsp:nvSpPr>
      <dsp:spPr>
        <a:xfrm>
          <a:off x="0" y="3091416"/>
          <a:ext cx="919352" cy="1188607"/>
        </a:xfrm>
        <a:prstGeom prst="ellipse">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B632DA-7F13-4906-AE61-EDDFCB8EEF33}">
      <dsp:nvSpPr>
        <dsp:cNvPr id="0" name=""/>
        <dsp:cNvSpPr/>
      </dsp:nvSpPr>
      <dsp:spPr>
        <a:xfrm>
          <a:off x="0" y="0"/>
          <a:ext cx="5040560" cy="5040560"/>
        </a:xfrm>
        <a:prstGeom prst="pie">
          <a:avLst>
            <a:gd name="adj1" fmla="val 5400000"/>
            <a:gd name="adj2" fmla="val 16200000"/>
          </a:avLst>
        </a:prstGeom>
        <a:gradFill rotWithShape="1">
          <a:gsLst>
            <a:gs pos="0">
              <a:schemeClr val="accent1">
                <a:tint val="62000"/>
                <a:satMod val="180000"/>
              </a:schemeClr>
            </a:gs>
            <a:gs pos="65000">
              <a:schemeClr val="accent1">
                <a:tint val="32000"/>
                <a:satMod val="250000"/>
              </a:schemeClr>
            </a:gs>
            <a:gs pos="100000">
              <a:schemeClr val="accent1">
                <a:tint val="23000"/>
                <a:satMod val="300000"/>
              </a:schemeClr>
            </a:gs>
          </a:gsLst>
          <a:lin ang="16200000" scaled="0"/>
        </a:gradFill>
        <a:ln w="9525" cap="flat" cmpd="sng" algn="ctr">
          <a:solidFill>
            <a:schemeClr val="accent1"/>
          </a:solidFill>
          <a:prstDash val="solid"/>
        </a:ln>
        <a:effectLst>
          <a:outerShdw blurRad="50800" dist="38100" dir="5400000"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sp>
    <dsp:sp modelId="{A62CEF01-24BC-4F8C-AF07-AEFD0E99EA60}">
      <dsp:nvSpPr>
        <dsp:cNvPr id="0" name=""/>
        <dsp:cNvSpPr/>
      </dsp:nvSpPr>
      <dsp:spPr>
        <a:xfrm>
          <a:off x="2520280" y="0"/>
          <a:ext cx="6012159" cy="504056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id-ID" sz="2000" kern="1200" dirty="0" smtClean="0">
              <a:latin typeface="Times New Roman" pitchFamily="18" charset="0"/>
              <a:cs typeface="Times New Roman" pitchFamily="18" charset="0"/>
            </a:rPr>
            <a:t>Penanaman kembali dilakukan atas seluruh penghasilan kena pajak setelah dikurangi pajak penghasilan dalam bentuk penyertaan modal pada perusahaan yang baru didirikan dan berkedudukan di indonesia sebagai pendiri atau peserta pendiri.</a:t>
          </a:r>
          <a:endParaRPr lang="id-ID" sz="2000" kern="1200" dirty="0">
            <a:latin typeface="Times New Roman" pitchFamily="18" charset="0"/>
            <a:cs typeface="Times New Roman" pitchFamily="18" charset="0"/>
          </a:endParaRPr>
        </a:p>
      </dsp:txBody>
      <dsp:txXfrm>
        <a:off x="2520280" y="0"/>
        <a:ext cx="6012159" cy="1512171"/>
      </dsp:txXfrm>
    </dsp:sp>
    <dsp:sp modelId="{3F1EC141-1CB5-4AB9-9D8A-C3ADA9592F24}">
      <dsp:nvSpPr>
        <dsp:cNvPr id="0" name=""/>
        <dsp:cNvSpPr/>
      </dsp:nvSpPr>
      <dsp:spPr>
        <a:xfrm>
          <a:off x="882099" y="1512171"/>
          <a:ext cx="3276360" cy="3276360"/>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0A0CB9-4890-49E0-9CE6-FEF987E30862}">
      <dsp:nvSpPr>
        <dsp:cNvPr id="0" name=""/>
        <dsp:cNvSpPr/>
      </dsp:nvSpPr>
      <dsp:spPr>
        <a:xfrm>
          <a:off x="2520280" y="1512171"/>
          <a:ext cx="6012159" cy="327636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latin typeface="Times New Roman" pitchFamily="18" charset="0"/>
              <a:cs typeface="Times New Roman" pitchFamily="18" charset="0"/>
            </a:rPr>
            <a:t>Penanaman kembali dilakukan dalam tahun pajak berjalan atau selambat-lambatnya tahun pajak berikutnya dari tahun pajak diteria atau diperolehnya penghasilan tersebut.</a:t>
          </a:r>
          <a:endParaRPr lang="id-ID" sz="2000" kern="1200" dirty="0">
            <a:latin typeface="Times New Roman" pitchFamily="18" charset="0"/>
            <a:cs typeface="Times New Roman" pitchFamily="18" charset="0"/>
          </a:endParaRPr>
        </a:p>
      </dsp:txBody>
      <dsp:txXfrm>
        <a:off x="2520280" y="1512171"/>
        <a:ext cx="6012159" cy="1512166"/>
      </dsp:txXfrm>
    </dsp:sp>
    <dsp:sp modelId="{7451F615-AEDB-41D8-8576-BA6AF8EBEF76}">
      <dsp:nvSpPr>
        <dsp:cNvPr id="0" name=""/>
        <dsp:cNvSpPr/>
      </dsp:nvSpPr>
      <dsp:spPr>
        <a:xfrm>
          <a:off x="1764196" y="3024337"/>
          <a:ext cx="1512166" cy="1512166"/>
        </a:xfrm>
        <a:prstGeom prst="pie">
          <a:avLst>
            <a:gd name="adj1" fmla="val 5400000"/>
            <a:gd name="adj2" fmla="val 16200000"/>
          </a:avLst>
        </a:prstGeom>
        <a:gradFill rotWithShape="1">
          <a:gsLst>
            <a:gs pos="0">
              <a:schemeClr val="accent4">
                <a:shade val="15000"/>
                <a:satMod val="180000"/>
              </a:schemeClr>
            </a:gs>
            <a:gs pos="50000">
              <a:schemeClr val="accent4">
                <a:shade val="45000"/>
                <a:satMod val="170000"/>
              </a:schemeClr>
            </a:gs>
            <a:gs pos="70000">
              <a:schemeClr val="accent4">
                <a:tint val="99000"/>
                <a:shade val="65000"/>
                <a:satMod val="155000"/>
              </a:schemeClr>
            </a:gs>
            <a:gs pos="100000">
              <a:schemeClr val="accent4">
                <a:tint val="95500"/>
                <a:shade val="100000"/>
                <a:satMod val="155000"/>
              </a:schemeClr>
            </a:gs>
          </a:gsLst>
          <a:lin ang="16200000" scaled="0"/>
        </a:gradFill>
        <a:ln w="9525" cap="flat" cmpd="sng" algn="ctr">
          <a:solidFill>
            <a:schemeClr val="accent4"/>
          </a:solidFill>
          <a:prstDash val="solid"/>
        </a:ln>
        <a:effectLst>
          <a:outerShdw blurRad="50800" dist="381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sp>
    <dsp:sp modelId="{245D1982-2ED3-453D-AEB7-543139DC23AB}">
      <dsp:nvSpPr>
        <dsp:cNvPr id="0" name=""/>
        <dsp:cNvSpPr/>
      </dsp:nvSpPr>
      <dsp:spPr>
        <a:xfrm>
          <a:off x="2520280" y="3024337"/>
          <a:ext cx="6012159" cy="1512166"/>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id-ID" sz="2000" kern="1200" dirty="0" smtClean="0">
              <a:latin typeface="Times New Roman" pitchFamily="18" charset="0"/>
              <a:cs typeface="Times New Roman" pitchFamily="18" charset="0"/>
            </a:rPr>
            <a:t>Tidak melakukan pengalihan atas penanaman kembali tersebut paling sedikit dalam jangka waktu 2 (dua) tahun sesudah perusahaan tempat penanaman dilakukan berproduksi secar komersial.</a:t>
          </a:r>
          <a:endParaRPr lang="id-ID" sz="2000" kern="1200" dirty="0">
            <a:latin typeface="Times New Roman" pitchFamily="18" charset="0"/>
            <a:cs typeface="Times New Roman" pitchFamily="18" charset="0"/>
          </a:endParaRPr>
        </a:p>
      </dsp:txBody>
      <dsp:txXfrm>
        <a:off x="2520280" y="3024337"/>
        <a:ext cx="6012159" cy="151216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76" name=""/>
        <p:cNvGrpSpPr/>
        <p:nvPr/>
      </p:nvGrpSpPr>
      <p:grpSpPr>
        <a:xfrm>
          <a:off x="0" y="0"/>
          <a:ext cx="0" cy="0"/>
          <a:chOff x="0" y="0"/>
          <a:chExt cx="0" cy="0"/>
        </a:xfrm>
      </p:grpSpPr>
      <p:sp>
        <p:nvSpPr>
          <p:cNvPr id="1048696"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97"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98"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99"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00"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01"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spTree>
      <p:nvGrpSpPr>
        <p:cNvPr id="23" name=""/>
        <p:cNvGrpSpPr/>
        <p:nvPr/>
      </p:nvGrpSpPr>
      <p:grpSpPr>
        <a:xfrm>
          <a:off x="0" y="0"/>
          <a:ext cx="0" cy="0"/>
          <a:chOff x="0" y="0"/>
          <a:chExt cx="0" cy="0"/>
        </a:xfrm>
      </p:grpSpPr>
      <p:sp>
        <p:nvSpPr>
          <p:cNvPr id="1048584" name="Right Triangle 9"/>
          <p:cNvSpPr/>
          <p:nvPr/>
        </p:nvSpPr>
        <p:spPr>
          <a:xfrm>
            <a:off x="-2" y="4664147"/>
            <a:ext cx="9151089" cy="0"/>
          </a:xfrm>
          <a:prstGeom prst="rtTriangle"/>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5" name="Title 8"/>
          <p:cNvSpPr>
            <a:spLocks noGrp="1"/>
          </p:cNvSpPr>
          <p:nvPr>
            <p:ph type="ctrTitle"/>
          </p:nvPr>
        </p:nvSpPr>
        <p:spPr>
          <a:xfrm>
            <a:off x="685800" y="1752601"/>
            <a:ext cx="7772400" cy="1829761"/>
          </a:xfrm>
        </p:spPr>
        <p:txBody>
          <a:bodyPr anchor="b" vert="horz">
            <a:normAutofit/>
            <a:scene3d>
              <a:camera prst="orthographicFront"/>
              <a:lightRig dir="t" rig="soft"/>
            </a:scene3d>
            <a:sp3d prstMaterial="softEdge">
              <a:bevelT w="25400" h="25400"/>
            </a:sp3d>
          </a:bodyPr>
          <a:lstStyle>
            <a:lvl1pPr algn="r">
              <a:defRPr b="1" sz="4800">
                <a:solidFill>
                  <a:schemeClr val="tx2"/>
                </a:solidFill>
                <a:effectLst>
                  <a:outerShdw algn="tl" blurRad="31750" dir="5400000" dist="25400" rotWithShape="0">
                    <a:srgbClr val="000000">
                      <a:alpha val="25000"/>
                    </a:srgbClr>
                  </a:outerShdw>
                </a:effectLst>
              </a:defRPr>
            </a:lvl1pPr>
          </a:lstStyle>
          <a:p>
            <a:r>
              <a:rPr kumimoji="0" lang="en-US" smtClean="0"/>
              <a:t>Click to edit Master title style</a:t>
            </a:r>
            <a:endParaRPr kumimoji="0" lang="en-US"/>
          </a:p>
        </p:txBody>
      </p:sp>
      <p:sp>
        <p:nvSpPr>
          <p:cNvPr id="1048586" name="Subtitle 16"/>
          <p:cNvSpPr>
            <a:spLocks noGrp="1"/>
          </p:cNvSpPr>
          <p:nvPr>
            <p:ph type="subTitle" idx="1"/>
          </p:nvPr>
        </p:nvSpPr>
        <p:spPr>
          <a:xfrm>
            <a:off x="685800" y="3611607"/>
            <a:ext cx="7772400" cy="1199704"/>
          </a:xfrm>
        </p:spPr>
        <p:txBody>
          <a:bodyPr lIns="45720" rIns="45720"/>
          <a:lstStyle>
            <a:lvl1pPr algn="r" indent="0" marL="0" marR="64008">
              <a:buNone/>
              <a:defRPr>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grpSp>
        <p:nvGrpSpPr>
          <p:cNvPr id="24" name="Group 1"/>
          <p:cNvGrpSpPr/>
          <p:nvPr/>
        </p:nvGrpSpPr>
        <p:grpSpPr>
          <a:xfrm>
            <a:off x="-3765" y="4953000"/>
            <a:ext cx="9147765" cy="1912088"/>
            <a:chOff x="-3765" y="4832896"/>
            <a:chExt cx="9147765" cy="2032192"/>
          </a:xfrm>
        </p:grpSpPr>
        <p:sp>
          <p:nvSpPr>
            <p:cNvPr id="104858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9"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xmlns:r="http://schemas.openxmlformats.org/officeDocument/2006/relationships" r:embed="rId1" cstate="print">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29" name="Straight Connector 11"/>
            <p:cNvCxnSpPr>
              <a:cxnSpLocks/>
            </p:cNvCxnSpPr>
            <p:nvPr/>
          </p:nvCxnSpPr>
          <p:spPr>
            <a:xfrm>
              <a:off x="-3765" y="4880373"/>
              <a:ext cx="9147765" cy="83994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048590" name="Date Placeholder 29"/>
          <p:cNvSpPr>
            <a:spLocks noGrp="1"/>
          </p:cNvSpPr>
          <p:nvPr>
            <p:ph type="dt" sz="half" idx="10"/>
          </p:nvPr>
        </p:nvSpPr>
        <p:spPr/>
        <p:txBody>
          <a:bodyPr/>
          <a:lstStyle>
            <a:lvl1pPr>
              <a:defRPr>
                <a:solidFill>
                  <a:srgbClr val="FFFFFF"/>
                </a:solidFill>
              </a:defRPr>
            </a:lvl1pPr>
          </a:lstStyle>
          <a:p>
            <a:fld id="{45425855-2926-49E5-851D-FC1336E45E22}" type="datetimeFigureOut">
              <a:rPr lang="id-ID" smtClean="0"/>
            </a:fld>
            <a:endParaRPr lang="id-ID"/>
          </a:p>
        </p:txBody>
      </p:sp>
      <p:sp>
        <p:nvSpPr>
          <p:cNvPr id="1048591" name="Footer Placeholder 18"/>
          <p:cNvSpPr>
            <a:spLocks noGrp="1"/>
          </p:cNvSpPr>
          <p:nvPr>
            <p:ph type="ftr" sz="quarter" idx="11"/>
          </p:nvPr>
        </p:nvSpPr>
        <p:spPr/>
        <p:txBody>
          <a:bodyPr/>
          <a:lstStyle>
            <a:lvl1pPr>
              <a:defRPr>
                <a:solidFill>
                  <a:schemeClr val="accent1">
                    <a:tint val="20000"/>
                  </a:schemeClr>
                </a:solidFill>
              </a:defRPr>
            </a:lvl1pPr>
          </a:lstStyle>
          <a:p>
            <a:endParaRPr lang="id-ID"/>
          </a:p>
        </p:txBody>
      </p:sp>
      <p:sp>
        <p:nvSpPr>
          <p:cNvPr id="1048592" name="Slide Number Placeholder 26"/>
          <p:cNvSpPr>
            <a:spLocks noGrp="1"/>
          </p:cNvSpPr>
          <p:nvPr>
            <p:ph type="sldNum" sz="quarter" idx="12"/>
          </p:nvPr>
        </p:nvSpPr>
        <p:spPr/>
        <p:txBody>
          <a:bodyPr/>
          <a:lstStyle>
            <a:lvl1pPr>
              <a:defRPr>
                <a:solidFill>
                  <a:srgbClr val="FFFFFF"/>
                </a:solidFill>
              </a:defRPr>
            </a:lvl1pPr>
          </a:lstStyle>
          <a:p>
            <a:fld id="{A06B5C42-E639-48DC-A199-61C965FFFCC5}" type="slidenum">
              <a:rPr lang="id-ID" smtClean="0"/>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73" name=""/>
        <p:cNvGrpSpPr/>
        <p:nvPr/>
      </p:nvGrpSpPr>
      <p:grpSpPr>
        <a:xfrm>
          <a:off x="0" y="0"/>
          <a:ext cx="0" cy="0"/>
          <a:chOff x="0" y="0"/>
          <a:chExt cx="0" cy="0"/>
        </a:xfrm>
      </p:grpSpPr>
      <p:sp>
        <p:nvSpPr>
          <p:cNvPr id="1048685" name="Title 1"/>
          <p:cNvSpPr>
            <a:spLocks noGrp="1"/>
          </p:cNvSpPr>
          <p:nvPr>
            <p:ph type="title"/>
          </p:nvPr>
        </p:nvSpPr>
        <p:spPr/>
        <p:txBody>
          <a:bodyPr/>
          <a:p>
            <a:r>
              <a:rPr kumimoji="0" lang="en-US" smtClean="0"/>
              <a:t>Click to edit Master title style</a:t>
            </a:r>
            <a:endParaRPr kumimoji="0" lang="en-US"/>
          </a:p>
        </p:txBody>
      </p:sp>
      <p:sp>
        <p:nvSpPr>
          <p:cNvPr id="1048686" name="Vertical Text Placeholder 2"/>
          <p:cNvSpPr>
            <a:spLocks noGrp="1"/>
          </p:cNvSpPr>
          <p:nvPr>
            <p:ph type="body" orient="vert" idx="1"/>
          </p:nvPr>
        </p:nvSpPr>
        <p:spPr>
          <a:xfrm>
            <a:off x="457200" y="1481329"/>
            <a:ext cx="8229600" cy="4386071"/>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7" name="Date Placeholder 3"/>
          <p:cNvSpPr>
            <a:spLocks noGrp="1"/>
          </p:cNvSpPr>
          <p:nvPr>
            <p:ph type="dt" sz="half" idx="10"/>
          </p:nvPr>
        </p:nvSpPr>
        <p:spPr/>
        <p:txBody>
          <a:bodyPr/>
          <a:p>
            <a:fld id="{45425855-2926-49E5-851D-FC1336E45E22}" type="datetimeFigureOut">
              <a:rPr lang="id-ID" smtClean="0"/>
            </a:fld>
            <a:endParaRPr lang="id-ID"/>
          </a:p>
        </p:txBody>
      </p:sp>
      <p:sp>
        <p:nvSpPr>
          <p:cNvPr id="1048688" name="Footer Placeholder 4"/>
          <p:cNvSpPr>
            <a:spLocks noGrp="1"/>
          </p:cNvSpPr>
          <p:nvPr>
            <p:ph type="ftr" sz="quarter" idx="11"/>
          </p:nvPr>
        </p:nvSpPr>
        <p:spPr/>
        <p:txBody>
          <a:bodyPr/>
          <a:p>
            <a:endParaRPr lang="id-ID"/>
          </a:p>
        </p:txBody>
      </p:sp>
      <p:sp>
        <p:nvSpPr>
          <p:cNvPr id="1048689" name="Slide Number Placeholder 5"/>
          <p:cNvSpPr>
            <a:spLocks noGrp="1"/>
          </p:cNvSpPr>
          <p:nvPr>
            <p:ph type="sldNum" sz="quarter" idx="12"/>
          </p:nvPr>
        </p:nvSpPr>
        <p:spPr/>
        <p:txBody>
          <a:bodyPr/>
          <a:p>
            <a:fld id="{A06B5C42-E639-48DC-A199-61C965FFFCC5}"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70" name=""/>
        <p:cNvGrpSpPr/>
        <p:nvPr/>
      </p:nvGrpSpPr>
      <p:grpSpPr>
        <a:xfrm>
          <a:off x="0" y="0"/>
          <a:ext cx="0" cy="0"/>
          <a:chOff x="0" y="0"/>
          <a:chExt cx="0" cy="0"/>
        </a:xfrm>
      </p:grpSpPr>
      <p:sp>
        <p:nvSpPr>
          <p:cNvPr id="1048662" name="Vertical Title 1"/>
          <p:cNvSpPr>
            <a:spLocks noGrp="1"/>
          </p:cNvSpPr>
          <p:nvPr>
            <p:ph type="title" orient="vert"/>
          </p:nvPr>
        </p:nvSpPr>
        <p:spPr>
          <a:xfrm>
            <a:off x="6844013" y="274640"/>
            <a:ext cx="1777470" cy="5592761"/>
          </a:xfrm>
        </p:spPr>
        <p:txBody>
          <a:bodyPr vert="eaVert"/>
          <a:p>
            <a:r>
              <a:rPr kumimoji="0" lang="en-US" smtClean="0"/>
              <a:t>Click to edit Master title style</a:t>
            </a:r>
            <a:endParaRPr kumimoji="0" lang="en-US"/>
          </a:p>
        </p:txBody>
      </p:sp>
      <p:sp>
        <p:nvSpPr>
          <p:cNvPr id="1048663" name="Vertical Text Placeholder 2"/>
          <p:cNvSpPr>
            <a:spLocks noGrp="1"/>
          </p:cNvSpPr>
          <p:nvPr>
            <p:ph type="body" orient="vert" idx="1"/>
          </p:nvPr>
        </p:nvSpPr>
        <p:spPr>
          <a:xfrm>
            <a:off x="457200" y="274641"/>
            <a:ext cx="6324600" cy="5592760"/>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4" name="Date Placeholder 3"/>
          <p:cNvSpPr>
            <a:spLocks noGrp="1"/>
          </p:cNvSpPr>
          <p:nvPr>
            <p:ph type="dt" sz="half" idx="10"/>
          </p:nvPr>
        </p:nvSpPr>
        <p:spPr/>
        <p:txBody>
          <a:bodyPr/>
          <a:p>
            <a:fld id="{45425855-2926-49E5-851D-FC1336E45E22}" type="datetimeFigureOut">
              <a:rPr lang="id-ID" smtClean="0"/>
            </a:fld>
            <a:endParaRPr lang="id-ID"/>
          </a:p>
        </p:txBody>
      </p:sp>
      <p:sp>
        <p:nvSpPr>
          <p:cNvPr id="1048665" name="Footer Placeholder 4"/>
          <p:cNvSpPr>
            <a:spLocks noGrp="1"/>
          </p:cNvSpPr>
          <p:nvPr>
            <p:ph type="ftr" sz="quarter" idx="11"/>
          </p:nvPr>
        </p:nvSpPr>
        <p:spPr/>
        <p:txBody>
          <a:bodyPr/>
          <a:p>
            <a:endParaRPr lang="id-ID"/>
          </a:p>
        </p:txBody>
      </p:sp>
      <p:sp>
        <p:nvSpPr>
          <p:cNvPr id="1048666" name="Slide Number Placeholder 5"/>
          <p:cNvSpPr>
            <a:spLocks noGrp="1"/>
          </p:cNvSpPr>
          <p:nvPr>
            <p:ph type="sldNum" sz="quarter" idx="12"/>
          </p:nvPr>
        </p:nvSpPr>
        <p:spPr/>
        <p:txBody>
          <a:bodyPr/>
          <a:p>
            <a:fld id="{A06B5C42-E639-48DC-A199-61C965FFFCC5}" type="slidenum">
              <a:rPr lang="id-ID" smtClean="0"/>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64" name=""/>
        <p:cNvGrpSpPr/>
        <p:nvPr/>
      </p:nvGrpSpPr>
      <p:grpSpPr>
        <a:xfrm>
          <a:off x="0" y="0"/>
          <a:ext cx="0" cy="0"/>
          <a:chOff x="0" y="0"/>
          <a:chExt cx="0" cy="0"/>
        </a:xfrm>
      </p:grpSpPr>
      <p:sp>
        <p:nvSpPr>
          <p:cNvPr id="1048637"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38" name="Date Placeholder 3"/>
          <p:cNvSpPr>
            <a:spLocks noGrp="1"/>
          </p:cNvSpPr>
          <p:nvPr>
            <p:ph type="dt" sz="half" idx="10"/>
          </p:nvPr>
        </p:nvSpPr>
        <p:spPr/>
        <p:txBody>
          <a:bodyPr/>
          <a:p>
            <a:fld id="{45425855-2926-49E5-851D-FC1336E45E22}" type="datetimeFigureOut">
              <a:rPr lang="id-ID" smtClean="0"/>
            </a:fld>
            <a:endParaRPr lang="id-ID"/>
          </a:p>
        </p:txBody>
      </p:sp>
      <p:sp>
        <p:nvSpPr>
          <p:cNvPr id="1048639" name="Footer Placeholder 4"/>
          <p:cNvSpPr>
            <a:spLocks noGrp="1"/>
          </p:cNvSpPr>
          <p:nvPr>
            <p:ph type="ftr" sz="quarter" idx="11"/>
          </p:nvPr>
        </p:nvSpPr>
        <p:spPr/>
        <p:txBody>
          <a:bodyPr/>
          <a:p>
            <a:endParaRPr lang="id-ID"/>
          </a:p>
        </p:txBody>
      </p:sp>
      <p:sp>
        <p:nvSpPr>
          <p:cNvPr id="1048640" name="Slide Number Placeholder 5"/>
          <p:cNvSpPr>
            <a:spLocks noGrp="1"/>
          </p:cNvSpPr>
          <p:nvPr>
            <p:ph type="sldNum" sz="quarter" idx="12"/>
          </p:nvPr>
        </p:nvSpPr>
        <p:spPr/>
        <p:txBody>
          <a:bodyPr/>
          <a:p>
            <a:fld id="{A06B5C42-E639-48DC-A199-61C965FFFCC5}" type="slidenum">
              <a:rPr lang="id-ID" smtClean="0"/>
            </a:fld>
            <a:endParaRPr lang="id-ID"/>
          </a:p>
        </p:txBody>
      </p:sp>
      <p:sp>
        <p:nvSpPr>
          <p:cNvPr id="1048641" name="Title 6"/>
          <p:cNvSpPr>
            <a:spLocks noGrp="1"/>
          </p:cNvSpPr>
          <p:nvPr>
            <p:ph type="title"/>
          </p:nvPr>
        </p:nvSpPr>
        <p:spPr/>
        <p:txBody>
          <a:bodyPr rtlCol="0"/>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bg>
      <p:bgRef idx="1002">
        <a:schemeClr val="bg1"/>
      </p:bgRef>
    </p:bg>
    <p:spTree>
      <p:nvGrpSpPr>
        <p:cNvPr id="72" name=""/>
        <p:cNvGrpSpPr/>
        <p:nvPr/>
      </p:nvGrpSpPr>
      <p:grpSpPr>
        <a:xfrm>
          <a:off x="0" y="0"/>
          <a:ext cx="0" cy="0"/>
          <a:chOff x="0" y="0"/>
          <a:chExt cx="0" cy="0"/>
        </a:xfrm>
      </p:grpSpPr>
      <p:sp>
        <p:nvSpPr>
          <p:cNvPr id="1048678" name="Title 1"/>
          <p:cNvSpPr>
            <a:spLocks noGrp="1"/>
          </p:cNvSpPr>
          <p:nvPr>
            <p:ph type="title"/>
          </p:nvPr>
        </p:nvSpPr>
        <p:spPr>
          <a:xfrm>
            <a:off x="722376" y="1059712"/>
            <a:ext cx="7772400" cy="1828800"/>
          </a:xfrm>
        </p:spPr>
        <p:txBody>
          <a:bodyPr anchor="b" vert="horz">
            <a:normAutofit/>
            <a:scene3d>
              <a:camera prst="orthographicFront"/>
              <a:lightRig dir="t" rig="soft"/>
            </a:scene3d>
            <a:sp3d prstMaterial="softEdge">
              <a:bevelT w="25400" h="25400"/>
            </a:sp3d>
          </a:bodyPr>
          <a:lstStyle>
            <a:lvl1pPr algn="r">
              <a:buNone/>
              <a:defRPr baseline="0" b="1" cap="none" sz="4800">
                <a:effectLst>
                  <a:outerShdw algn="tl" blurRad="31750" dir="5400000" dist="25400" rotWithShape="0">
                    <a:srgbClr val="000000">
                      <a:alpha val="25000"/>
                    </a:srgbClr>
                  </a:outerShdw>
                </a:effectLst>
              </a:defRPr>
            </a:lvl1pPr>
          </a:lstStyle>
          <a:p>
            <a:r>
              <a:rPr kumimoji="0" lang="en-US" smtClean="0"/>
              <a:t>Click to edit Master title style</a:t>
            </a:r>
            <a:endParaRPr kumimoji="0" lang="en-US"/>
          </a:p>
        </p:txBody>
      </p:sp>
      <p:sp>
        <p:nvSpPr>
          <p:cNvPr id="1048679" name="Text Placeholder 2"/>
          <p:cNvSpPr>
            <a:spLocks noGrp="1"/>
          </p:cNvSpPr>
          <p:nvPr>
            <p:ph type="body" idx="1"/>
          </p:nvPr>
        </p:nvSpPr>
        <p:spPr>
          <a:xfrm>
            <a:off x="3922713" y="2931712"/>
            <a:ext cx="4572000" cy="1454888"/>
          </a:xfrm>
        </p:spPr>
        <p:txBody>
          <a:bodyPr anchor="t" lIns="91440" rIns="91440"/>
          <a:lstStyle>
            <a:lvl1pPr algn="l" indent="0" marL="0">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80" name="Date Placeholder 3"/>
          <p:cNvSpPr>
            <a:spLocks noGrp="1"/>
          </p:cNvSpPr>
          <p:nvPr>
            <p:ph type="dt" sz="half" idx="10"/>
          </p:nvPr>
        </p:nvSpPr>
        <p:spPr/>
        <p:txBody>
          <a:bodyPr/>
          <a:p>
            <a:fld id="{45425855-2926-49E5-851D-FC1336E45E22}" type="datetimeFigureOut">
              <a:rPr lang="id-ID" smtClean="0"/>
            </a:fld>
            <a:endParaRPr lang="id-ID"/>
          </a:p>
        </p:txBody>
      </p:sp>
      <p:sp>
        <p:nvSpPr>
          <p:cNvPr id="1048681" name="Footer Placeholder 4"/>
          <p:cNvSpPr>
            <a:spLocks noGrp="1"/>
          </p:cNvSpPr>
          <p:nvPr>
            <p:ph type="ftr" sz="quarter" idx="11"/>
          </p:nvPr>
        </p:nvSpPr>
        <p:spPr/>
        <p:txBody>
          <a:bodyPr/>
          <a:p>
            <a:endParaRPr lang="id-ID"/>
          </a:p>
        </p:txBody>
      </p:sp>
      <p:sp>
        <p:nvSpPr>
          <p:cNvPr id="1048682" name="Slide Number Placeholder 5"/>
          <p:cNvSpPr>
            <a:spLocks noGrp="1"/>
          </p:cNvSpPr>
          <p:nvPr>
            <p:ph type="sldNum" sz="quarter" idx="12"/>
          </p:nvPr>
        </p:nvSpPr>
        <p:spPr/>
        <p:txBody>
          <a:bodyPr/>
          <a:p>
            <a:fld id="{A06B5C42-E639-48DC-A199-61C965FFFCC5}" type="slidenum">
              <a:rPr lang="id-ID" smtClean="0"/>
            </a:fld>
            <a:endParaRPr lang="id-ID"/>
          </a:p>
        </p:txBody>
      </p:sp>
      <p:sp>
        <p:nvSpPr>
          <p:cNvPr id="1048683"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
        <p:nvSpPr>
          <p:cNvPr id="1048684"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bg>
      <p:bgRef idx="1002">
        <a:schemeClr val="bg1"/>
      </p:bgRef>
    </p:bg>
    <p:spTree>
      <p:nvGrpSpPr>
        <p:cNvPr id="67" name=""/>
        <p:cNvGrpSpPr/>
        <p:nvPr/>
      </p:nvGrpSpPr>
      <p:grpSpPr>
        <a:xfrm>
          <a:off x="0" y="0"/>
          <a:ext cx="0" cy="0"/>
          <a:chOff x="0" y="0"/>
          <a:chExt cx="0" cy="0"/>
        </a:xfrm>
      </p:grpSpPr>
      <p:sp>
        <p:nvSpPr>
          <p:cNvPr id="1048644"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5"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6" name="Date Placeholder 4"/>
          <p:cNvSpPr>
            <a:spLocks noGrp="1"/>
          </p:cNvSpPr>
          <p:nvPr>
            <p:ph type="dt" sz="half" idx="10"/>
          </p:nvPr>
        </p:nvSpPr>
        <p:spPr/>
        <p:txBody>
          <a:bodyPr/>
          <a:p>
            <a:fld id="{45425855-2926-49E5-851D-FC1336E45E22}" type="datetimeFigureOut">
              <a:rPr lang="id-ID" smtClean="0"/>
            </a:fld>
            <a:endParaRPr lang="id-ID"/>
          </a:p>
        </p:txBody>
      </p:sp>
      <p:sp>
        <p:nvSpPr>
          <p:cNvPr id="1048647" name="Footer Placeholder 5"/>
          <p:cNvSpPr>
            <a:spLocks noGrp="1"/>
          </p:cNvSpPr>
          <p:nvPr>
            <p:ph type="ftr" sz="quarter" idx="11"/>
          </p:nvPr>
        </p:nvSpPr>
        <p:spPr/>
        <p:txBody>
          <a:bodyPr/>
          <a:p>
            <a:endParaRPr lang="id-ID"/>
          </a:p>
        </p:txBody>
      </p:sp>
      <p:sp>
        <p:nvSpPr>
          <p:cNvPr id="1048648" name="Slide Number Placeholder 6"/>
          <p:cNvSpPr>
            <a:spLocks noGrp="1"/>
          </p:cNvSpPr>
          <p:nvPr>
            <p:ph type="sldNum" sz="quarter" idx="12"/>
          </p:nvPr>
        </p:nvSpPr>
        <p:spPr/>
        <p:txBody>
          <a:bodyPr/>
          <a:p>
            <a:fld id="{A06B5C42-E639-48DC-A199-61C965FFFCC5}" type="slidenum">
              <a:rPr lang="id-ID" smtClean="0"/>
            </a:fld>
            <a:endParaRPr lang="id-ID"/>
          </a:p>
        </p:txBody>
      </p:sp>
      <p:sp>
        <p:nvSpPr>
          <p:cNvPr id="1048649" name="Title 7"/>
          <p:cNvSpPr>
            <a:spLocks noGrp="1"/>
          </p:cNvSpPr>
          <p:nvPr>
            <p:ph type="title"/>
          </p:nvPr>
        </p:nvSpPr>
        <p:spPr/>
        <p:txBody>
          <a:bodyPr rtlCol="0"/>
          <a:p>
            <a:r>
              <a:rPr kumimoji="0" lang="en-US" smtClean="0"/>
              <a:t>Click to edit Master title style</a:t>
            </a:r>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bg>
      <p:bgRef idx="1003">
        <a:schemeClr val="bg1"/>
      </p:bgRef>
    </p:bg>
    <p:spTree>
      <p:nvGrpSpPr>
        <p:cNvPr id="68" name=""/>
        <p:cNvGrpSpPr/>
        <p:nvPr/>
      </p:nvGrpSpPr>
      <p:grpSpPr>
        <a:xfrm>
          <a:off x="0" y="0"/>
          <a:ext cx="0" cy="0"/>
          <a:chOff x="0" y="0"/>
          <a:chExt cx="0" cy="0"/>
        </a:xfrm>
      </p:grpSpPr>
      <p:sp>
        <p:nvSpPr>
          <p:cNvPr id="1048650" name="Title 1"/>
          <p:cNvSpPr>
            <a:spLocks noGrp="1"/>
          </p:cNvSpPr>
          <p:nvPr>
            <p:ph type="title"/>
          </p:nvPr>
        </p:nvSpPr>
        <p:spPr>
          <a:xfrm>
            <a:off x="457200" y="273050"/>
            <a:ext cx="8229600" cy="1143000"/>
          </a:xfrm>
        </p:spPr>
        <p:txBody>
          <a:bodyPr anchor="ctr"/>
          <a:p>
            <a:r>
              <a:rPr kumimoji="0" lang="en-US" smtClean="0"/>
              <a:t>Click to edit Master title style</a:t>
            </a:r>
            <a:endParaRPr kumimoji="0" lang="en-US"/>
          </a:p>
        </p:txBody>
      </p:sp>
      <p:sp>
        <p:nvSpPr>
          <p:cNvPr id="1048651"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anchor="ctr" lIns="182880"/>
          <a:lstStyle>
            <a:lvl1pPr indent="0" marL="0">
              <a:buNone/>
              <a:defRPr b="0" sz="2400">
                <a:solidFill>
                  <a:schemeClr val="bg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52"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anchor="ctr" lIns="182880"/>
          <a:lstStyle>
            <a:lvl1pPr indent="0" marL="0">
              <a:buNone/>
              <a:defRPr b="0" sz="2400">
                <a:solidFill>
                  <a:schemeClr val="bg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53"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4"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5" name="Date Placeholder 6"/>
          <p:cNvSpPr>
            <a:spLocks noGrp="1"/>
          </p:cNvSpPr>
          <p:nvPr>
            <p:ph type="dt" sz="half" idx="10"/>
          </p:nvPr>
        </p:nvSpPr>
        <p:spPr/>
        <p:txBody>
          <a:bodyPr/>
          <a:p>
            <a:fld id="{45425855-2926-49E5-851D-FC1336E45E22}" type="datetimeFigureOut">
              <a:rPr lang="id-ID" smtClean="0"/>
            </a:fld>
            <a:endParaRPr lang="id-ID"/>
          </a:p>
        </p:txBody>
      </p:sp>
      <p:sp>
        <p:nvSpPr>
          <p:cNvPr id="1048656" name="Footer Placeholder 7"/>
          <p:cNvSpPr>
            <a:spLocks noGrp="1"/>
          </p:cNvSpPr>
          <p:nvPr>
            <p:ph type="ftr" sz="quarter" idx="11"/>
          </p:nvPr>
        </p:nvSpPr>
        <p:spPr/>
        <p:txBody>
          <a:bodyPr/>
          <a:p>
            <a:endParaRPr lang="id-ID"/>
          </a:p>
        </p:txBody>
      </p:sp>
      <p:sp>
        <p:nvSpPr>
          <p:cNvPr id="1048657" name="Slide Number Placeholder 8"/>
          <p:cNvSpPr>
            <a:spLocks noGrp="1"/>
          </p:cNvSpPr>
          <p:nvPr>
            <p:ph type="sldNum" sz="quarter" idx="12"/>
          </p:nvPr>
        </p:nvSpPr>
        <p:spPr/>
        <p:txBody>
          <a:bodyPr/>
          <a:p>
            <a:fld id="{A06B5C42-E639-48DC-A199-61C965FFFCC5}" type="slidenum">
              <a:rPr lang="id-ID" smtClean="0"/>
            </a:fld>
            <a:endParaRPr lang="id-ID"/>
          </a:p>
        </p:txBody>
      </p:sp>
    </p:spTree>
  </p:cSld>
  <p:clrMapOvr>
    <a:overrideClrMapping accent1="accent1" accent2="accent2" accent3="accent3" accent4="accent4" accent5="accent5" accent6="accent6" bg1="lt1" bg2="lt2" tx1="dk1" tx2="dk2"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bg>
      <p:bgRef idx="1002">
        <a:schemeClr val="bg1"/>
      </p:bgRef>
    </p:bg>
    <p:spTree>
      <p:nvGrpSpPr>
        <p:cNvPr id="69" name=""/>
        <p:cNvGrpSpPr/>
        <p:nvPr/>
      </p:nvGrpSpPr>
      <p:grpSpPr>
        <a:xfrm>
          <a:off x="0" y="0"/>
          <a:ext cx="0" cy="0"/>
          <a:chOff x="0" y="0"/>
          <a:chExt cx="0" cy="0"/>
        </a:xfrm>
      </p:grpSpPr>
      <p:sp>
        <p:nvSpPr>
          <p:cNvPr id="1048658" name="Date Placeholder 2"/>
          <p:cNvSpPr>
            <a:spLocks noGrp="1"/>
          </p:cNvSpPr>
          <p:nvPr>
            <p:ph type="dt" sz="half" idx="10"/>
          </p:nvPr>
        </p:nvSpPr>
        <p:spPr/>
        <p:txBody>
          <a:bodyPr/>
          <a:p>
            <a:fld id="{45425855-2926-49E5-851D-FC1336E45E22}" type="datetimeFigureOut">
              <a:rPr lang="id-ID" smtClean="0"/>
            </a:fld>
            <a:endParaRPr lang="id-ID"/>
          </a:p>
        </p:txBody>
      </p:sp>
      <p:sp>
        <p:nvSpPr>
          <p:cNvPr id="1048659" name="Footer Placeholder 3"/>
          <p:cNvSpPr>
            <a:spLocks noGrp="1"/>
          </p:cNvSpPr>
          <p:nvPr>
            <p:ph type="ftr" sz="quarter" idx="11"/>
          </p:nvPr>
        </p:nvSpPr>
        <p:spPr/>
        <p:txBody>
          <a:bodyPr/>
          <a:p>
            <a:endParaRPr lang="id-ID"/>
          </a:p>
        </p:txBody>
      </p:sp>
      <p:sp>
        <p:nvSpPr>
          <p:cNvPr id="1048660" name="Slide Number Placeholder 4"/>
          <p:cNvSpPr>
            <a:spLocks noGrp="1"/>
          </p:cNvSpPr>
          <p:nvPr>
            <p:ph type="sldNum" sz="quarter" idx="12"/>
          </p:nvPr>
        </p:nvSpPr>
        <p:spPr/>
        <p:txBody>
          <a:bodyPr/>
          <a:p>
            <a:fld id="{A06B5C42-E639-48DC-A199-61C965FFFCC5}" type="slidenum">
              <a:rPr lang="id-ID" smtClean="0"/>
            </a:fld>
            <a:endParaRPr lang="id-ID"/>
          </a:p>
        </p:txBody>
      </p:sp>
      <p:sp>
        <p:nvSpPr>
          <p:cNvPr id="1048661" name="Title 5"/>
          <p:cNvSpPr>
            <a:spLocks noGrp="1"/>
          </p:cNvSpPr>
          <p:nvPr>
            <p:ph type="title"/>
          </p:nvPr>
        </p:nvSpPr>
        <p:spPr/>
        <p:txBody>
          <a:bodyPr rtlCol="0"/>
          <a:p>
            <a:r>
              <a:rPr kumimoji="0" lang="en-US" smtClean="0"/>
              <a:t>Click to edit Master title style</a:t>
            </a:r>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1" name=""/>
        <p:cNvGrpSpPr/>
        <p:nvPr/>
      </p:nvGrpSpPr>
      <p:grpSpPr>
        <a:xfrm>
          <a:off x="0" y="0"/>
          <a:ext cx="0" cy="0"/>
          <a:chOff x="0" y="0"/>
          <a:chExt cx="0" cy="0"/>
        </a:xfrm>
      </p:grpSpPr>
      <p:sp>
        <p:nvSpPr>
          <p:cNvPr id="1048596" name="Date Placeholder 1"/>
          <p:cNvSpPr>
            <a:spLocks noGrp="1"/>
          </p:cNvSpPr>
          <p:nvPr>
            <p:ph type="dt" sz="half" idx="10"/>
          </p:nvPr>
        </p:nvSpPr>
        <p:spPr/>
        <p:txBody>
          <a:bodyPr/>
          <a:p>
            <a:fld id="{45425855-2926-49E5-851D-FC1336E45E22}" type="datetimeFigureOut">
              <a:rPr lang="id-ID" smtClean="0"/>
            </a:fld>
            <a:endParaRPr lang="id-ID"/>
          </a:p>
        </p:txBody>
      </p:sp>
      <p:sp>
        <p:nvSpPr>
          <p:cNvPr id="1048597" name="Footer Placeholder 2"/>
          <p:cNvSpPr>
            <a:spLocks noGrp="1"/>
          </p:cNvSpPr>
          <p:nvPr>
            <p:ph type="ftr" sz="quarter" idx="11"/>
          </p:nvPr>
        </p:nvSpPr>
        <p:spPr/>
        <p:txBody>
          <a:bodyPr/>
          <a:p>
            <a:endParaRPr lang="id-ID"/>
          </a:p>
        </p:txBody>
      </p:sp>
      <p:sp>
        <p:nvSpPr>
          <p:cNvPr id="1048598" name="Slide Number Placeholder 3"/>
          <p:cNvSpPr>
            <a:spLocks noGrp="1"/>
          </p:cNvSpPr>
          <p:nvPr>
            <p:ph type="sldNum" sz="quarter" idx="12"/>
          </p:nvPr>
        </p:nvSpPr>
        <p:spPr/>
        <p:txBody>
          <a:bodyPr/>
          <a:p>
            <a:fld id="{A06B5C42-E639-48DC-A199-61C965FFFCC5}"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3">
        <a:schemeClr val="bg1"/>
      </p:bgRef>
    </p:bg>
    <p:spTree>
      <p:nvGrpSpPr>
        <p:cNvPr id="74" name=""/>
        <p:cNvGrpSpPr/>
        <p:nvPr/>
      </p:nvGrpSpPr>
      <p:grpSpPr>
        <a:xfrm>
          <a:off x="0" y="0"/>
          <a:ext cx="0" cy="0"/>
          <a:chOff x="0" y="0"/>
          <a:chExt cx="0" cy="0"/>
        </a:xfrm>
      </p:grpSpPr>
      <p:sp>
        <p:nvSpPr>
          <p:cNvPr id="1048690" name="Title 1"/>
          <p:cNvSpPr>
            <a:spLocks noGrp="1"/>
          </p:cNvSpPr>
          <p:nvPr>
            <p:ph type="title"/>
          </p:nvPr>
        </p:nvSpPr>
        <p:spPr>
          <a:xfrm>
            <a:off x="914400" y="4876800"/>
            <a:ext cx="7481776" cy="457200"/>
          </a:xfrm>
        </p:spPr>
        <p:txBody>
          <a:bodyPr anchor="t" vert="horz">
            <a:noAutofit/>
            <a:sp3d prstMaterial="softEdge">
              <a:bevelT w="0" h="0"/>
            </a:sp3d>
          </a:bodyPr>
          <a:lstStyle>
            <a:lvl1pPr algn="r">
              <a:buNone/>
              <a:defRPr b="0" sz="2500">
                <a:solidFill>
                  <a:schemeClr val="accent1"/>
                </a:solidFill>
                <a:effectLst/>
              </a:defRPr>
            </a:lvl1pPr>
          </a:lstStyle>
          <a:p>
            <a:r>
              <a:rPr kumimoji="0" lang="en-US" smtClean="0"/>
              <a:t>Click to edit Master title style</a:t>
            </a:r>
            <a:endParaRPr kumimoji="0" lang="en-US"/>
          </a:p>
        </p:txBody>
      </p:sp>
      <p:sp>
        <p:nvSpPr>
          <p:cNvPr id="1048691" name="Text Placeholder 2"/>
          <p:cNvSpPr>
            <a:spLocks noGrp="1"/>
          </p:cNvSpPr>
          <p:nvPr>
            <p:ph type="body" idx="2"/>
          </p:nvPr>
        </p:nvSpPr>
        <p:spPr>
          <a:xfrm>
            <a:off x="4419600" y="5355102"/>
            <a:ext cx="3974592" cy="914400"/>
          </a:xfrm>
        </p:spPr>
        <p:txBody>
          <a:bodyPr/>
          <a:lstStyle>
            <a:lvl1pPr algn="r" indent="0" marL="0">
              <a:buNone/>
              <a:defRPr sz="16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692"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3" name="Date Placeholder 4"/>
          <p:cNvSpPr>
            <a:spLocks noGrp="1"/>
          </p:cNvSpPr>
          <p:nvPr>
            <p:ph type="dt" sz="half" idx="10"/>
          </p:nvPr>
        </p:nvSpPr>
        <p:spPr>
          <a:xfrm>
            <a:off x="6727032" y="6407944"/>
            <a:ext cx="1920240" cy="365760"/>
          </a:xfrm>
        </p:spPr>
        <p:txBody>
          <a:bodyPr/>
          <a:p>
            <a:fld id="{45425855-2926-49E5-851D-FC1336E45E22}" type="datetimeFigureOut">
              <a:rPr lang="id-ID" smtClean="0"/>
            </a:fld>
            <a:endParaRPr lang="id-ID"/>
          </a:p>
        </p:txBody>
      </p:sp>
      <p:sp>
        <p:nvSpPr>
          <p:cNvPr id="1048694" name="Footer Placeholder 5"/>
          <p:cNvSpPr>
            <a:spLocks noGrp="1"/>
          </p:cNvSpPr>
          <p:nvPr>
            <p:ph type="ftr" sz="quarter" idx="11"/>
          </p:nvPr>
        </p:nvSpPr>
        <p:spPr/>
        <p:txBody>
          <a:bodyPr/>
          <a:p>
            <a:endParaRPr lang="id-ID"/>
          </a:p>
        </p:txBody>
      </p:sp>
      <p:sp>
        <p:nvSpPr>
          <p:cNvPr id="1048695" name="Slide Number Placeholder 6"/>
          <p:cNvSpPr>
            <a:spLocks noGrp="1"/>
          </p:cNvSpPr>
          <p:nvPr>
            <p:ph type="sldNum" sz="quarter" idx="12"/>
          </p:nvPr>
        </p:nvSpPr>
        <p:spPr/>
        <p:txBody>
          <a:bodyPr/>
          <a:p>
            <a:fld id="{A06B5C42-E639-48DC-A199-61C965FFFCC5}" type="slidenum">
              <a:rPr lang="id-ID" smtClean="0"/>
            </a:fld>
            <a:endParaRPr lang="id-ID"/>
          </a:p>
        </p:txBody>
      </p:sp>
    </p:spTree>
  </p:cSld>
  <p:clrMapOvr>
    <a:overrideClrMapping accent1="accent1" accent2="accent2" accent3="accent3" accent4="accent4" accent5="accent5" accent6="accent6" bg1="lt1" bg2="lt2" tx1="dk1" tx2="dk2"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bg>
      <p:bgRef idx="1002">
        <a:schemeClr val="bg1"/>
      </p:bgRef>
    </p:bg>
    <p:spTree>
      <p:nvGrpSpPr>
        <p:cNvPr id="71" name=""/>
        <p:cNvGrpSpPr/>
        <p:nvPr/>
      </p:nvGrpSpPr>
      <p:grpSpPr>
        <a:xfrm>
          <a:off x="0" y="0"/>
          <a:ext cx="0" cy="0"/>
          <a:chOff x="0" y="0"/>
          <a:chExt cx="0" cy="0"/>
        </a:xfrm>
      </p:grpSpPr>
      <p:sp>
        <p:nvSpPr>
          <p:cNvPr id="1048667" name="Text Placeholder 3"/>
          <p:cNvSpPr>
            <a:spLocks noGrp="1"/>
          </p:cNvSpPr>
          <p:nvPr>
            <p:ph type="body" sz="half" idx="2"/>
          </p:nvPr>
        </p:nvSpPr>
        <p:spPr>
          <a:xfrm>
            <a:off x="1141232" y="5443402"/>
            <a:ext cx="7162800" cy="648232"/>
          </a:xfrm>
          <a:noFill/>
        </p:spPr>
        <p:txBody>
          <a:bodyPr anchor="t" lIns="91440" rIns="91440" tIns="0"/>
          <a:lstStyle>
            <a:lvl1pPr algn="r" indent="0" marL="0" marR="18288">
              <a:buNone/>
              <a:defRPr sz="1400"/>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68" name="Picture Placeholder 2"/>
          <p:cNvSpPr>
            <a:spLocks noGrp="1"/>
          </p:cNvSpPr>
          <p:nvPr>
            <p:ph type="pic" idx="1"/>
          </p:nvPr>
        </p:nvSpPr>
        <p:spPr>
          <a:xfrm>
            <a:off x="228600" y="189968"/>
            <a:ext cx="8686800" cy="4389120"/>
          </a:xfrm>
          <a:prstGeom prst="rect"/>
          <a:solidFill>
            <a:schemeClr val="bg2"/>
          </a:solidFill>
          <a:ln>
            <a:solidFill>
              <a:schemeClr val="bg1"/>
            </a:solidFill>
          </a:ln>
          <a:effectLst>
            <a:innerShdw blurRad="95250">
              <a:srgbClr val="000000"/>
            </a:innerShdw>
          </a:effectLst>
        </p:spPr>
        <p:txBody>
          <a:bodyPr/>
          <a:lstStyle>
            <a:lvl1pPr indent="0" marL="0">
              <a:buNone/>
              <a:defRPr sz="3200"/>
            </a:lvl1pPr>
          </a:lstStyle>
          <a:p>
            <a:r>
              <a:rPr kumimoji="0" lang="en-US" smtClean="0"/>
              <a:t>Click icon to add picture</a:t>
            </a:r>
            <a:endParaRPr dirty="0" kumimoji="0" lang="en-US"/>
          </a:p>
        </p:txBody>
      </p:sp>
      <p:sp>
        <p:nvSpPr>
          <p:cNvPr id="1048669" name="Date Placeholder 4"/>
          <p:cNvSpPr>
            <a:spLocks noGrp="1"/>
          </p:cNvSpPr>
          <p:nvPr>
            <p:ph type="dt" sz="half" idx="10"/>
          </p:nvPr>
        </p:nvSpPr>
        <p:spPr/>
        <p:txBody>
          <a:bodyPr/>
          <a:lstStyle>
            <a:lvl1pPr>
              <a:defRPr>
                <a:solidFill>
                  <a:schemeClr val="tx1"/>
                </a:solidFill>
              </a:defRPr>
            </a:lvl1pPr>
          </a:lstStyle>
          <a:p>
            <a:fld id="{45425855-2926-49E5-851D-FC1336E45E22}" type="datetimeFigureOut">
              <a:rPr lang="id-ID" smtClean="0"/>
            </a:fld>
            <a:endParaRPr lang="id-ID"/>
          </a:p>
        </p:txBody>
      </p:sp>
      <p:sp>
        <p:nvSpPr>
          <p:cNvPr id="1048670"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id-ID"/>
          </a:p>
        </p:txBody>
      </p:sp>
      <p:sp>
        <p:nvSpPr>
          <p:cNvPr id="1048671" name="Slide Number Placeholder 6"/>
          <p:cNvSpPr>
            <a:spLocks noGrp="1"/>
          </p:cNvSpPr>
          <p:nvPr>
            <p:ph type="sldNum" sz="quarter" idx="12"/>
          </p:nvPr>
        </p:nvSpPr>
        <p:spPr/>
        <p:txBody>
          <a:bodyPr/>
          <a:lstStyle>
            <a:lvl1pPr>
              <a:defRPr>
                <a:solidFill>
                  <a:schemeClr val="tx1"/>
                </a:solidFill>
              </a:defRPr>
            </a:lvl1pPr>
          </a:lstStyle>
          <a:p>
            <a:fld id="{A06B5C42-E639-48DC-A199-61C965FFFCC5}" type="slidenum">
              <a:rPr lang="id-ID" smtClean="0"/>
            </a:fld>
            <a:endParaRPr lang="id-ID"/>
          </a:p>
        </p:txBody>
      </p:sp>
      <p:sp>
        <p:nvSpPr>
          <p:cNvPr id="1048672" name="Title 1"/>
          <p:cNvSpPr>
            <a:spLocks noGrp="1"/>
          </p:cNvSpPr>
          <p:nvPr>
            <p:ph type="title"/>
          </p:nvPr>
        </p:nvSpPr>
        <p:spPr>
          <a:xfrm>
            <a:off x="228600" y="4865122"/>
            <a:ext cx="8075432" cy="562672"/>
          </a:xfrm>
          <a:noFill/>
        </p:spPr>
        <p:txBody>
          <a:bodyPr anchor="t">
            <a:sp3d prstMaterial="softEdge"/>
          </a:bodyPr>
          <a:lstStyle>
            <a:lvl1pPr algn="r" marR="0">
              <a:buNone/>
              <a:defRPr b="0" sz="3000">
                <a:solidFill>
                  <a:schemeClr val="accent1"/>
                </a:solidFill>
                <a:effectLst>
                  <a:outerShdw algn="t" blurRad="50800" dir="5400000" dist="25000" rotWithShape="0">
                    <a:prstClr val="black">
                      <a:alpha val="45000"/>
                    </a:prstClr>
                  </a:outerShdw>
                </a:effectLst>
              </a:defRPr>
            </a:lvl1pPr>
          </a:lstStyle>
          <a:p>
            <a:r>
              <a:rPr kumimoji="0" lang="en-US" smtClean="0"/>
              <a:t>Click to edit Master title style</a:t>
            </a:r>
            <a:endParaRPr kumimoji="0" lang="en-US"/>
          </a:p>
        </p:txBody>
      </p:sp>
      <p:sp>
        <p:nvSpPr>
          <p:cNvPr id="1048673" name="Freeform 7"/>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4" name="Freeform 8"/>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5" name="Right Triangle 9"/>
          <p:cNvSpPr/>
          <p:nvPr/>
        </p:nvSpPr>
        <p:spPr bwMode="auto">
          <a:xfrm>
            <a:off x="-6042" y="5791253"/>
            <a:ext cx="3402314" cy="1080868"/>
          </a:xfrm>
          <a:prstGeom prst="rtTriangle"/>
          <a:blipFill>
            <a:blip xmlns:r="http://schemas.openxmlformats.org/officeDocument/2006/relationships" r:embed="rId1" cstate="print">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30" name="Straight Connector 10"/>
          <p:cNvCxnSpPr>
            <a:cxnSpLocks/>
          </p:cNvCxnSpPr>
          <p:nvPr/>
        </p:nvCxnSpPr>
        <p:spPr>
          <a:xfrm>
            <a:off x="-9237" y="5787738"/>
            <a:ext cx="3405509" cy="108438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48676"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
        <p:nvSpPr>
          <p:cNvPr id="1048677"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image" Target="../media/image1.jpeg"/><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1" name=""/>
        <p:cNvGrpSpPr/>
        <p:nvPr/>
      </p:nvGrpSpPr>
      <p:grpSpPr>
        <a:xfrm>
          <a:off x="0" y="0"/>
          <a:ext cx="0" cy="0"/>
          <a:chOff x="0" y="0"/>
          <a:chExt cx="0" cy="0"/>
        </a:xfrm>
      </p:grpSpPr>
      <p:sp>
        <p:nvSpPr>
          <p:cNvPr id="1048576" name="Freeform 12"/>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77" name="Freeform 11"/>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78" name="Right Triangle 13"/>
          <p:cNvSpPr/>
          <p:nvPr/>
        </p:nvSpPr>
        <p:spPr bwMode="auto">
          <a:xfrm>
            <a:off x="-6042" y="5791253"/>
            <a:ext cx="3402314" cy="1080868"/>
          </a:xfrm>
          <a:prstGeom prst="rtTriangle"/>
          <a:blipFill>
            <a:blip xmlns:r="http://schemas.openxmlformats.org/officeDocument/2006/relationships" r:embed="rId12" cstate="print">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28" name="Straight Connector 14"/>
          <p:cNvCxnSpPr>
            <a:cxnSpLocks/>
          </p:cNvCxnSpPr>
          <p:nvPr/>
        </p:nvCxnSpPr>
        <p:spPr>
          <a:xfrm>
            <a:off x="-9237" y="5787738"/>
            <a:ext cx="3405509" cy="108438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48579" name="Title Placeholder 8"/>
          <p:cNvSpPr>
            <a:spLocks noGrp="1"/>
          </p:cNvSpPr>
          <p:nvPr>
            <p:ph type="title"/>
          </p:nvPr>
        </p:nvSpPr>
        <p:spPr>
          <a:xfrm>
            <a:off x="457200" y="274638"/>
            <a:ext cx="8229600" cy="1143000"/>
          </a:xfrm>
          <a:prstGeom prst="rect"/>
        </p:spPr>
        <p:txBody>
          <a:bodyPr anchor="ctr" vert="horz">
            <a:normAutofit/>
            <a:scene3d>
              <a:camera prst="orthographicFront"/>
              <a:lightRig dir="t" rig="soft"/>
            </a:scene3d>
            <a:sp3d prstMaterial="softEdge">
              <a:bevelT w="25400" h="25400"/>
            </a:sp3d>
          </a:bodyPr>
          <a:p>
            <a:r>
              <a:rPr kumimoji="0" lang="en-US" smtClean="0"/>
              <a:t>Click to edit Master title style</a:t>
            </a:r>
            <a:endParaRPr kumimoji="0" lang="en-US"/>
          </a:p>
        </p:txBody>
      </p:sp>
      <p:sp>
        <p:nvSpPr>
          <p:cNvPr id="1048580" name="Text Placeholder 29"/>
          <p:cNvSpPr>
            <a:spLocks noGrp="1"/>
          </p:cNvSpPr>
          <p:nvPr>
            <p:ph type="body" idx="1"/>
          </p:nvPr>
        </p:nvSpPr>
        <p:spPr>
          <a:xfrm>
            <a:off x="457200" y="1481328"/>
            <a:ext cx="8229600" cy="4525963"/>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1" name="Date Placeholder 9"/>
          <p:cNvSpPr>
            <a:spLocks noGrp="1"/>
          </p:cNvSpPr>
          <p:nvPr>
            <p:ph type="dt" sz="half" idx="2"/>
          </p:nvPr>
        </p:nvSpPr>
        <p:spPr>
          <a:xfrm>
            <a:off x="6727032" y="6407944"/>
            <a:ext cx="1920240" cy="365760"/>
          </a:xfrm>
          <a:prstGeom prst="rect"/>
        </p:spPr>
        <p:txBody>
          <a:bodyPr anchor="b" vert="horz"/>
          <a:lstStyle>
            <a:lvl1pPr algn="l" eaLnBrk="1" hangingPunct="1" latinLnBrk="0">
              <a:defRPr sz="1000" kumimoji="0">
                <a:solidFill>
                  <a:schemeClr val="tx1"/>
                </a:solidFill>
              </a:defRPr>
            </a:lvl1pPr>
          </a:lstStyle>
          <a:p>
            <a:fld id="{45425855-2926-49E5-851D-FC1336E45E22}" type="datetimeFigureOut">
              <a:rPr lang="id-ID" smtClean="0"/>
            </a:fld>
            <a:endParaRPr lang="id-ID"/>
          </a:p>
        </p:txBody>
      </p:sp>
      <p:sp>
        <p:nvSpPr>
          <p:cNvPr id="1048582" name="Footer Placeholder 21"/>
          <p:cNvSpPr>
            <a:spLocks noGrp="1"/>
          </p:cNvSpPr>
          <p:nvPr>
            <p:ph type="ftr" sz="quarter" idx="3"/>
          </p:nvPr>
        </p:nvSpPr>
        <p:spPr>
          <a:xfrm>
            <a:off x="4380072" y="6407944"/>
            <a:ext cx="2350681" cy="365125"/>
          </a:xfrm>
          <a:prstGeom prst="rect"/>
        </p:spPr>
        <p:txBody>
          <a:bodyPr anchor="b" vert="horz"/>
          <a:lstStyle>
            <a:lvl1pPr algn="r" eaLnBrk="1" hangingPunct="1" latinLnBrk="0">
              <a:defRPr sz="1000" kumimoji="0">
                <a:solidFill>
                  <a:schemeClr val="tx1"/>
                </a:solidFill>
              </a:defRPr>
            </a:lvl1pPr>
          </a:lstStyle>
          <a:p>
            <a:endParaRPr lang="id-ID"/>
          </a:p>
        </p:txBody>
      </p:sp>
      <p:sp>
        <p:nvSpPr>
          <p:cNvPr id="1048583" name="Slide Number Placeholder 17"/>
          <p:cNvSpPr>
            <a:spLocks noGrp="1"/>
          </p:cNvSpPr>
          <p:nvPr>
            <p:ph type="sldNum" sz="quarter" idx="4"/>
          </p:nvPr>
        </p:nvSpPr>
        <p:spPr>
          <a:xfrm>
            <a:off x="8647272" y="6407944"/>
            <a:ext cx="365760" cy="365125"/>
          </a:xfrm>
          <a:prstGeom prst="rect"/>
        </p:spPr>
        <p:txBody>
          <a:bodyPr anchor="b" vert="horz"/>
          <a:lstStyle>
            <a:lvl1pPr algn="r" eaLnBrk="1" hangingPunct="1" latinLnBrk="0">
              <a:defRPr b="0" sz="1000" kumimoji="0">
                <a:solidFill>
                  <a:schemeClr val="tx1"/>
                </a:solidFill>
              </a:defRPr>
            </a:lvl1pPr>
          </a:lstStyle>
          <a:p>
            <a:fld id="{A06B5C42-E639-48DC-A199-61C965FFFCC5}" type="slidenum">
              <a:rPr lang="id-ID" smtClean="0"/>
            </a:fld>
            <a:endParaRPr lang="id-ID"/>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1" sz="4100" kern="1200" kumimoji="0">
          <a:solidFill>
            <a:schemeClr val="tx2"/>
          </a:solidFill>
          <a:effectLst>
            <a:outerShdw algn="tl" blurRad="31750" dir="5400000" dist="25400" rotWithShape="0">
              <a:srgbClr val="000000">
                <a:alpha val="25000"/>
              </a:srgbClr>
            </a:outerShdw>
          </a:effectLst>
          <a:latin typeface="+mj-lt"/>
          <a:ea typeface="+mj-ea"/>
          <a:cs typeface="+mj-cs"/>
        </a:defRPr>
      </a:lvl1pPr>
    </p:titleStyle>
    <p:bodyStyle>
      <a:lvl1pPr algn="l" eaLnBrk="1" hangingPunct="1" indent="-256032" latinLnBrk="0" marL="365760" rtl="0">
        <a:spcBef>
          <a:spcPts val="400"/>
        </a:spcBef>
        <a:spcAft>
          <a:spcPts val="0"/>
        </a:spcAft>
        <a:buClr>
          <a:schemeClr val="accent1"/>
        </a:buClr>
        <a:buSzPct val="68000"/>
        <a:buFont typeface="Wingdings 3"/>
        <a:buChar char=""/>
        <a:defRPr sz="2700" kern="1200" kumimoji="0">
          <a:solidFill>
            <a:schemeClr val="tx1"/>
          </a:solidFill>
          <a:latin typeface="+mn-lt"/>
          <a:ea typeface="+mn-ea"/>
          <a:cs typeface="+mn-cs"/>
        </a:defRPr>
      </a:lvl1pPr>
      <a:lvl2pPr algn="l" eaLnBrk="1" hangingPunct="1" indent="-228600" latinLnBrk="0" marL="621792" rtl="0">
        <a:spcBef>
          <a:spcPts val="324"/>
        </a:spcBef>
        <a:buClr>
          <a:schemeClr val="accent1"/>
        </a:buClr>
        <a:buFont typeface="Verdana"/>
        <a:buChar char="◦"/>
        <a:defRPr sz="2300" kern="1200" kumimoji="0">
          <a:solidFill>
            <a:schemeClr val="tx1"/>
          </a:solidFill>
          <a:latin typeface="+mn-lt"/>
          <a:ea typeface="+mn-ea"/>
          <a:cs typeface="+mn-cs"/>
        </a:defRPr>
      </a:lvl2pPr>
      <a:lvl3pPr algn="l" eaLnBrk="1" hangingPunct="1" indent="-228600" latinLnBrk="0" marL="859536" rtl="0">
        <a:spcBef>
          <a:spcPts val="350"/>
        </a:spcBef>
        <a:buClr>
          <a:schemeClr val="accent2"/>
        </a:buClr>
        <a:buSzPct val="100000"/>
        <a:buFont typeface="Wingdings 2"/>
        <a:buChar char=""/>
        <a:defRPr sz="2100" kern="1200" kumimoji="0">
          <a:solidFill>
            <a:schemeClr val="tx1"/>
          </a:solidFill>
          <a:latin typeface="+mn-lt"/>
          <a:ea typeface="+mn-ea"/>
          <a:cs typeface="+mn-cs"/>
        </a:defRPr>
      </a:lvl3pPr>
      <a:lvl4pPr algn="l" eaLnBrk="1" hangingPunct="1" indent="-228600" latinLnBrk="0" marL="1143000" rtl="0">
        <a:spcBef>
          <a:spcPts val="350"/>
        </a:spcBef>
        <a:buClr>
          <a:schemeClr val="accent2"/>
        </a:buClr>
        <a:buFont typeface="Wingdings 2"/>
        <a:buChar char=""/>
        <a:defRPr sz="1900" kern="1200" kumimoji="0">
          <a:solidFill>
            <a:schemeClr val="tx1"/>
          </a:solidFill>
          <a:latin typeface="+mn-lt"/>
          <a:ea typeface="+mn-ea"/>
          <a:cs typeface="+mn-cs"/>
        </a:defRPr>
      </a:lvl4pPr>
      <a:lvl5pPr algn="l" eaLnBrk="1" hangingPunct="1" indent="-228600" latinLnBrk="0" marL="1371600" rtl="0">
        <a:spcBef>
          <a:spcPts val="350"/>
        </a:spcBef>
        <a:buClr>
          <a:schemeClr val="accent2"/>
        </a:buClr>
        <a:buFont typeface="Wingdings 2"/>
        <a:buChar char=""/>
        <a:defRPr sz="1800" kern="1200" kumimoji="0">
          <a:solidFill>
            <a:schemeClr val="tx1"/>
          </a:solidFill>
          <a:latin typeface="+mn-lt"/>
          <a:ea typeface="+mn-ea"/>
          <a:cs typeface="+mn-cs"/>
        </a:defRPr>
      </a:lvl5pPr>
      <a:lvl6pPr algn="l" eaLnBrk="1" hangingPunct="1" indent="-228600" latinLnBrk="0" marL="1600200" rtl="0">
        <a:spcBef>
          <a:spcPts val="350"/>
        </a:spcBef>
        <a:buClr>
          <a:schemeClr val="accent3"/>
        </a:buClr>
        <a:buFont typeface="Wingdings 2"/>
        <a:buChar char=""/>
        <a:defRPr sz="1800" kern="1200" kumimoji="0">
          <a:solidFill>
            <a:schemeClr val="tx1"/>
          </a:solidFill>
          <a:latin typeface="+mn-lt"/>
          <a:ea typeface="+mn-ea"/>
          <a:cs typeface="+mn-cs"/>
        </a:defRPr>
      </a:lvl6pPr>
      <a:lvl7pPr algn="l" eaLnBrk="1" hangingPunct="1" indent="-228600" latinLnBrk="0" marL="1828800" rtl="0">
        <a:spcBef>
          <a:spcPts val="350"/>
        </a:spcBef>
        <a:buClr>
          <a:schemeClr val="accent3"/>
        </a:buClr>
        <a:buFont typeface="Wingdings 2"/>
        <a:buChar char=""/>
        <a:defRPr sz="1600" kern="1200" kumimoji="0">
          <a:solidFill>
            <a:schemeClr val="tx1"/>
          </a:solidFill>
          <a:latin typeface="+mn-lt"/>
          <a:ea typeface="+mn-ea"/>
          <a:cs typeface="+mn-cs"/>
        </a:defRPr>
      </a:lvl7pPr>
      <a:lvl8pPr algn="l" eaLnBrk="1" hangingPunct="1" indent="-228600" latinLnBrk="0" marL="2057400" rtl="0">
        <a:spcBef>
          <a:spcPts val="350"/>
        </a:spcBef>
        <a:buClr>
          <a:schemeClr val="accent3"/>
        </a:buClr>
        <a:buFont typeface="Wingdings 2"/>
        <a:buChar char=""/>
        <a:defRPr sz="1600" kern="1200" kumimoji="0">
          <a:solidFill>
            <a:schemeClr val="tx1"/>
          </a:solidFill>
          <a:latin typeface="+mn-lt"/>
          <a:ea typeface="+mn-ea"/>
          <a:cs typeface="+mn-cs"/>
        </a:defRPr>
      </a:lvl8pPr>
      <a:lvl9pPr algn="l" eaLnBrk="1" hangingPunct="1" indent="-228600" latinLnBrk="0" marL="2286000" rtl="0">
        <a:spcBef>
          <a:spcPts val="350"/>
        </a:spcBef>
        <a:buClr>
          <a:schemeClr val="accent3"/>
        </a:buClr>
        <a:buFont typeface="Wingdings 2"/>
        <a:buChar char=""/>
        <a:defRPr baseline="0" sz="16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diagramLayout" Target="../diagrams/layout6.xml"/><Relationship Id="rId2" Type="http://schemas.openxmlformats.org/officeDocument/2006/relationships/diagramData" Target="../diagrams/data6.xml"/><Relationship Id="rId3" Type="http://schemas.microsoft.com/office/2007/relationships/diagramDrawing" Target="../diagrams/drawing6.xml"/><Relationship Id="rId4" Type="http://schemas.openxmlformats.org/officeDocument/2006/relationships/diagramColors" Target="../diagrams/colors6.xml"/><Relationship Id="rId5" Type="http://schemas.openxmlformats.org/officeDocument/2006/relationships/diagramQuickStyle" Target="../diagrams/quickStyle6.xml"/><Relationship Id="rId6"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diagramLayout" Target="../diagrams/layout1.xml"/><Relationship Id="rId2" Type="http://schemas.openxmlformats.org/officeDocument/2006/relationships/diagramData" Target="../diagrams/data1.xml"/><Relationship Id="rId3" Type="http://schemas.microsoft.com/office/2007/relationships/diagramDrawing" Target="../diagrams/drawing1.xml"/><Relationship Id="rId4" Type="http://schemas.openxmlformats.org/officeDocument/2006/relationships/diagramColors" Target="../diagrams/colors1.xml"/><Relationship Id="rId5" Type="http://schemas.openxmlformats.org/officeDocument/2006/relationships/diagramQuickStyle" Target="../diagrams/quickStyle1.xml"/><Relationship Id="rId6" Type="http://schemas.openxmlformats.org/officeDocument/2006/relationships/diagramLayout" Target="../diagrams/layout2.xml"/><Relationship Id="rId7" Type="http://schemas.openxmlformats.org/officeDocument/2006/relationships/diagramData" Target="../diagrams/data2.xml"/><Relationship Id="rId8" Type="http://schemas.microsoft.com/office/2007/relationships/diagramDrawing" Target="../diagrams/drawing2.xml"/><Relationship Id="rId9" Type="http://schemas.openxmlformats.org/officeDocument/2006/relationships/diagramColors" Target="../diagrams/colors2.xml"/><Relationship Id="rId10" Type="http://schemas.openxmlformats.org/officeDocument/2006/relationships/diagramQuickStyle" Target="../diagrams/quickStyle2.xml"/><Relationship Id="rId1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diagramLayout" Target="../diagrams/layout7.xml"/><Relationship Id="rId2" Type="http://schemas.openxmlformats.org/officeDocument/2006/relationships/diagramData" Target="../diagrams/data7.xml"/><Relationship Id="rId3" Type="http://schemas.microsoft.com/office/2007/relationships/diagramDrawing" Target="../diagrams/drawing7.xml"/><Relationship Id="rId4" Type="http://schemas.openxmlformats.org/officeDocument/2006/relationships/diagramColors" Target="../diagrams/colors7.xml"/><Relationship Id="rId5" Type="http://schemas.openxmlformats.org/officeDocument/2006/relationships/diagramQuickStyle" Target="../diagrams/quickStyle7.xml"/><Relationship Id="rId6"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diagramLayout" Target="../diagrams/layout3.xml"/><Relationship Id="rId2" Type="http://schemas.openxmlformats.org/officeDocument/2006/relationships/diagramData" Target="../diagrams/data3.xml"/><Relationship Id="rId3" Type="http://schemas.microsoft.com/office/2007/relationships/diagramDrawing" Target="../diagrams/drawing3.xml"/><Relationship Id="rId4" Type="http://schemas.openxmlformats.org/officeDocument/2006/relationships/diagramColors" Target="../diagrams/colors3.xml"/><Relationship Id="rId5" Type="http://schemas.openxmlformats.org/officeDocument/2006/relationships/diagramQuickStyle" Target="../diagrams/quickStyle3.xml"/><Relationship Id="rId6"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diagramLayout" Target="../diagrams/layout4.xml"/><Relationship Id="rId2" Type="http://schemas.openxmlformats.org/officeDocument/2006/relationships/diagramData" Target="../diagrams/data4.xml"/><Relationship Id="rId3" Type="http://schemas.microsoft.com/office/2007/relationships/diagramDrawing" Target="../diagrams/drawing4.xml"/><Relationship Id="rId4" Type="http://schemas.openxmlformats.org/officeDocument/2006/relationships/diagramColors" Target="../diagrams/colors4.xml"/><Relationship Id="rId5" Type="http://schemas.openxmlformats.org/officeDocument/2006/relationships/diagramQuickStyle" Target="../diagrams/quickStyle4.xml"/><Relationship Id="rId6" Type="http://schemas.openxmlformats.org/officeDocument/2006/relationships/diagramLayout" Target="../diagrams/layout5.xml"/><Relationship Id="rId7" Type="http://schemas.openxmlformats.org/officeDocument/2006/relationships/diagramData" Target="../diagrams/data5.xml"/><Relationship Id="rId8" Type="http://schemas.microsoft.com/office/2007/relationships/diagramDrawing" Target="../diagrams/drawing5.xml"/><Relationship Id="rId9" Type="http://schemas.openxmlformats.org/officeDocument/2006/relationships/diagramColors" Target="../diagrams/colors5.xml"/><Relationship Id="rId10" Type="http://schemas.openxmlformats.org/officeDocument/2006/relationships/diagramQuickStyle" Target="../diagrams/quickStyle5.xml"/><Relationship Id="rId1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3" name="Subtitle 2"/>
          <p:cNvSpPr>
            <a:spLocks noGrp="1"/>
          </p:cNvSpPr>
          <p:nvPr>
            <p:ph type="subTitle" idx="1"/>
          </p:nvPr>
        </p:nvSpPr>
        <p:spPr>
          <a:xfrm>
            <a:off x="971600" y="2132856"/>
            <a:ext cx="7376864" cy="1752600"/>
          </a:xfrm>
        </p:spPr>
        <p:txBody>
          <a:bodyPr>
            <a:normAutofit fontScale="96296" lnSpcReduction="10000"/>
          </a:bodyPr>
          <a:p>
            <a:pPr algn="l"/>
            <a:r>
              <a:rPr dirty="0" lang="id-ID" u="sng" smtClean="0">
                <a:latin typeface="Times New Roman" pitchFamily="18" charset="0"/>
                <a:cs typeface="Times New Roman" pitchFamily="18" charset="0"/>
              </a:rPr>
              <a:t>KELOMPOK 4</a:t>
            </a:r>
          </a:p>
          <a:p>
            <a:pPr algn="l"/>
            <a:r>
              <a:rPr dirty="0" lang="id-ID" smtClean="0">
                <a:latin typeface="Times New Roman" pitchFamily="18" charset="0"/>
                <a:cs typeface="Times New Roman" pitchFamily="18" charset="0"/>
              </a:rPr>
              <a:t>1. Anggi Lutdiati			142150091</a:t>
            </a:r>
          </a:p>
          <a:p>
            <a:pPr algn="l"/>
            <a:r>
              <a:rPr dirty="0" lang="id-ID" smtClean="0">
                <a:latin typeface="Times New Roman" pitchFamily="18" charset="0"/>
                <a:cs typeface="Times New Roman" pitchFamily="18" charset="0"/>
              </a:rPr>
              <a:t>2. Yongki Pratama		142150093</a:t>
            </a:r>
          </a:p>
          <a:p>
            <a:pPr algn="l"/>
            <a:r>
              <a:rPr dirty="0" lang="id-ID" smtClean="0">
                <a:latin typeface="Times New Roman" pitchFamily="18" charset="0"/>
                <a:cs typeface="Times New Roman" pitchFamily="18" charset="0"/>
              </a:rPr>
              <a:t>3. Deni Aryanto		</a:t>
            </a:r>
            <a:r>
              <a:rPr altLang="id-ID" dirty="0" lang="en-US" smtClean="0">
                <a:latin typeface="Times New Roman" pitchFamily="18" charset="0"/>
                <a:cs typeface="Times New Roman" pitchFamily="18" charset="0"/>
              </a:rPr>
              <a:t> </a:t>
            </a:r>
            <a:r>
              <a:rPr altLang="id-ID" dirty="0" lang="en-US" smtClean="0">
                <a:latin typeface="Times New Roman" pitchFamily="18" charset="0"/>
                <a:cs typeface="Times New Roman" pitchFamily="18" charset="0"/>
              </a:rPr>
              <a:t> </a:t>
            </a:r>
            <a:r>
              <a:rPr altLang="id-ID" dirty="0" lang="en-US" smtClean="0">
                <a:latin typeface="Times New Roman" pitchFamily="18" charset="0"/>
                <a:cs typeface="Times New Roman" pitchFamily="18" charset="0"/>
              </a:rPr>
              <a:t> </a:t>
            </a:r>
            <a:r>
              <a:rPr altLang="id-ID" dirty="0" lang="en-US" smtClean="0">
                <a:latin typeface="Times New Roman" pitchFamily="18" charset="0"/>
                <a:cs typeface="Times New Roman" pitchFamily="18" charset="0"/>
              </a:rPr>
              <a:t> </a:t>
            </a:r>
            <a:r>
              <a:rPr dirty="0" lang="id-ID" smtClean="0">
                <a:latin typeface="Times New Roman" pitchFamily="18" charset="0"/>
                <a:cs typeface="Times New Roman" pitchFamily="18" charset="0"/>
              </a:rPr>
              <a:t>	142150094</a:t>
            </a:r>
            <a:endParaRPr dirty="0" lang="id-ID">
              <a:latin typeface="Times New Roman" pitchFamily="18" charset="0"/>
              <a:cs typeface="Times New Roman" pitchFamily="18" charset="0"/>
            </a:endParaRPr>
          </a:p>
        </p:txBody>
      </p:sp>
      <p:sp>
        <p:nvSpPr>
          <p:cNvPr id="1048594" name="Frame 3"/>
          <p:cNvSpPr/>
          <p:nvPr/>
        </p:nvSpPr>
        <p:spPr>
          <a:xfrm>
            <a:off x="971600" y="260648"/>
            <a:ext cx="7200800" cy="1296144"/>
          </a:xfrm>
          <a:prstGeom prst="frame"/>
        </p:spPr>
        <p:style>
          <a:lnRef idx="3">
            <a:schemeClr val="lt1"/>
          </a:lnRef>
          <a:fillRef idx="1">
            <a:schemeClr val="accent1"/>
          </a:fillRef>
          <a:effectRef idx="1">
            <a:schemeClr val="accent1"/>
          </a:effectRef>
          <a:fontRef idx="minor">
            <a:schemeClr val="lt1"/>
          </a:fontRef>
        </p:style>
        <p:txBody>
          <a:bodyPr anchor="ctr" rtlCol="0"/>
          <a:p>
            <a:pPr algn="ctr"/>
            <a:endParaRPr lang="id-ID">
              <a:solidFill>
                <a:schemeClr val="tx1"/>
              </a:solidFill>
            </a:endParaRPr>
          </a:p>
        </p:txBody>
      </p:sp>
      <p:sp>
        <p:nvSpPr>
          <p:cNvPr id="1048595" name="Rectangle 5"/>
          <p:cNvSpPr/>
          <p:nvPr/>
        </p:nvSpPr>
        <p:spPr>
          <a:xfrm>
            <a:off x="1619672" y="692696"/>
            <a:ext cx="6048672" cy="584775"/>
          </a:xfrm>
          <a:prstGeom prst="rect"/>
        </p:spPr>
        <p:txBody>
          <a:bodyPr wrap="square">
            <a:spAutoFit/>
          </a:bodyPr>
          <a:p>
            <a:r>
              <a:rPr dirty="0" sz="3200" lang="id-ID" smtClean="0">
                <a:latin typeface="Times New Roman" pitchFamily="18" charset="0"/>
                <a:cs typeface="Times New Roman" pitchFamily="18" charset="0"/>
              </a:rPr>
              <a:t>PAJAK PENGHASILAN (UMUM)</a:t>
            </a:r>
            <a:endParaRPr dirty="0" sz="3200" lang="id-ID">
              <a:latin typeface="Times New Roman" pitchFamily="18" charset="0"/>
              <a:cs typeface="Times New Roman" pitchFamily="18" charset="0"/>
            </a:endParaRP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5" name="Snip Single Corner Rectangle 1"/>
          <p:cNvSpPr/>
          <p:nvPr/>
        </p:nvSpPr>
        <p:spPr>
          <a:xfrm>
            <a:off x="611560" y="260648"/>
            <a:ext cx="7920880" cy="864096"/>
          </a:xfrm>
          <a:prstGeom prst="snip1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en-US" err="1">
                <a:latin typeface="Times New Roman" pitchFamily="18" charset="0"/>
                <a:cs typeface="Times New Roman" pitchFamily="18" charset="0"/>
              </a:rPr>
              <a:t>Penghasilan</a:t>
            </a:r>
            <a:r>
              <a:rPr b="1" dirty="0" sz="2400" lang="en-US">
                <a:latin typeface="Times New Roman" pitchFamily="18" charset="0"/>
                <a:cs typeface="Times New Roman" pitchFamily="18" charset="0"/>
              </a:rPr>
              <a:t> yang </a:t>
            </a:r>
            <a:r>
              <a:rPr b="1" dirty="0" sz="2400" lang="en-US" err="1">
                <a:latin typeface="Times New Roman" pitchFamily="18" charset="0"/>
                <a:cs typeface="Times New Roman" pitchFamily="18" charset="0"/>
              </a:rPr>
              <a:t>Termasuk</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Objek</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Pajak</a:t>
            </a:r>
            <a:endParaRPr dirty="0" sz="2400" lang="id-ID">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sp>
        <p:nvSpPr>
          <p:cNvPr id="1048616" name="Flowchart: Predefined Process 3"/>
          <p:cNvSpPr/>
          <p:nvPr/>
        </p:nvSpPr>
        <p:spPr>
          <a:xfrm>
            <a:off x="611560" y="1268760"/>
            <a:ext cx="7920880" cy="5400600"/>
          </a:xfrm>
          <a:prstGeom prst="flowChartPredefinedProcess"/>
        </p:spPr>
        <p:style>
          <a:lnRef idx="1">
            <a:schemeClr val="accent1"/>
          </a:lnRef>
          <a:fillRef idx="2">
            <a:schemeClr val="accent1"/>
          </a:fillRef>
          <a:effectRef idx="1">
            <a:schemeClr val="accent1"/>
          </a:effectRef>
          <a:fontRef idx="minor">
            <a:schemeClr val="dk1"/>
          </a:fontRef>
        </p:style>
        <p:txBody>
          <a:bodyPr anchor="ctr" rtlCol="0"/>
          <a:p>
            <a:pPr indent="-342900" lvl="0" marL="342900">
              <a:buAutoNum type="arabicPeriod"/>
            </a:pPr>
            <a:r>
              <a:rPr dirty="0" sz="2400" lang="en-US" err="1" smtClean="0">
                <a:latin typeface="Times New Roman" pitchFamily="18" charset="0"/>
                <a:cs typeface="Times New Roman" pitchFamily="18" charset="0"/>
              </a:rPr>
              <a:t>Penggantian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imbalan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berkenaan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dengan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pekerjaan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jasa</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diterima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diperoleh</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Hadiah</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undian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pekerjaan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kegiatan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penghargaan</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Laba</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usaha</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Keuntungan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karena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penjualan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pengalihan</a:t>
            </a:r>
            <a:r>
              <a:rPr dirty="0" sz="2400" lang="en-US">
                <a:latin typeface="Times New Roman" pitchFamily="18" charset="0"/>
                <a:cs typeface="Times New Roman" pitchFamily="18" charset="0"/>
              </a:rPr>
              <a:t> </a:t>
            </a:r>
            <a:r>
              <a:rPr dirty="0" sz="2400" lang="en-US" smtClean="0">
                <a:latin typeface="Times New Roman" pitchFamily="18" charset="0"/>
                <a:cs typeface="Times New Roman" pitchFamily="18" charset="0"/>
              </a:rPr>
              <a:t>asset.</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Penerimaan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kembali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pembayaran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pajak</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telah</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dibebankan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sebagai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biaya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pembayaran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tambahan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pengembalian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pajak</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Bunga</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termasuk</a:t>
            </a:r>
            <a:r>
              <a:rPr dirty="0" sz="2400" lang="en-US">
                <a:latin typeface="Times New Roman" pitchFamily="18" charset="0"/>
                <a:cs typeface="Times New Roman" pitchFamily="18" charset="0"/>
              </a:rPr>
              <a:t> premium, </a:t>
            </a:r>
            <a:r>
              <a:rPr dirty="0" sz="2400" lang="en-US" err="1">
                <a:latin typeface="Times New Roman" pitchFamily="18" charset="0"/>
                <a:cs typeface="Times New Roman" pitchFamily="18" charset="0"/>
              </a:rPr>
              <a:t>diskonto</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imbalan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karena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jaminan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pengembalian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utang</a:t>
            </a:r>
            <a:endParaRPr dirty="0" sz="2400" lang="id-ID">
              <a:latin typeface="Times New Roman" pitchFamily="18" charset="0"/>
              <a:cs typeface="Times New Roman" pitchFamily="18" charset="0"/>
            </a:endParaRPr>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7" name="Flowchart: Predefined Process 1"/>
          <p:cNvSpPr/>
          <p:nvPr/>
        </p:nvSpPr>
        <p:spPr>
          <a:xfrm>
            <a:off x="539552" y="188640"/>
            <a:ext cx="8136904" cy="6480720"/>
          </a:xfrm>
          <a:prstGeom prst="flowChartPredefinedProcess"/>
        </p:spPr>
        <p:style>
          <a:lnRef idx="1">
            <a:schemeClr val="accent1"/>
          </a:lnRef>
          <a:fillRef idx="2">
            <a:schemeClr val="accent1"/>
          </a:fillRef>
          <a:effectRef idx="1">
            <a:schemeClr val="accent1"/>
          </a:effectRef>
          <a:fontRef idx="minor">
            <a:schemeClr val="dk1"/>
          </a:fontRef>
        </p:style>
        <p:txBody>
          <a:bodyPr anchor="ctr" rtlCol="0"/>
          <a:p>
            <a:pPr indent="-342900" lvl="0" marL="342900">
              <a:buFont typeface="+mj-lt"/>
              <a:buAutoNum type="arabicPeriod" startAt="7"/>
            </a:pPr>
            <a:r>
              <a:rPr dirty="0" sz="2400" lang="en-US" err="1" smtClean="0">
                <a:latin typeface="Times New Roman" pitchFamily="18" charset="0"/>
                <a:cs typeface="Times New Roman" pitchFamily="18" charset="0"/>
              </a:rPr>
              <a:t>Dividen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dengan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nama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dalam</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bentuk</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apapun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termasuk</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dividen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perusahaan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asuransi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kepada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pemegang</a:t>
            </a:r>
            <a:r>
              <a:rPr dirty="0" sz="2400" lang="en-US">
                <a:latin typeface="Times New Roman" pitchFamily="18" charset="0"/>
                <a:cs typeface="Times New Roman" pitchFamily="18" charset="0"/>
              </a:rPr>
              <a:t> polis,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pengembalian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sisa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hasil</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usaha</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koperasi</a:t>
            </a:r>
            <a:r>
              <a:rPr dirty="0" sz="2400" lang="en-US" smtClean="0">
                <a:latin typeface="Times New Roman" pitchFamily="18" charset="0"/>
                <a:cs typeface="Times New Roman" pitchFamily="18" charset="0"/>
              </a:rPr>
              <a:t>.</a:t>
            </a:r>
            <a:endParaRPr dirty="0" sz="2400" lang="id-ID">
              <a:latin typeface="Times New Roman" pitchFamily="18" charset="0"/>
              <a:cs typeface="Times New Roman" pitchFamily="18" charset="0"/>
            </a:endParaRPr>
          </a:p>
          <a:p>
            <a:pPr indent="-342900" lvl="0" marL="342900">
              <a:buFont typeface="+mj-lt"/>
              <a:buAutoNum type="arabicPeriod" startAt="7"/>
            </a:pPr>
            <a:r>
              <a:rPr dirty="0" sz="2400" lang="en-US" smtClean="0">
                <a:latin typeface="Times New Roman" pitchFamily="18" charset="0"/>
                <a:cs typeface="Times New Roman" pitchFamily="18" charset="0"/>
              </a:rPr>
              <a:t>Royalty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imbalan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penggunaan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hak</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Sewa</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penghasilan</a:t>
            </a:r>
            <a:r>
              <a:rPr dirty="0" sz="2400" lang="en-US">
                <a:latin typeface="Times New Roman" pitchFamily="18" charset="0"/>
                <a:cs typeface="Times New Roman" pitchFamily="18" charset="0"/>
              </a:rPr>
              <a:t> lain </a:t>
            </a:r>
            <a:r>
              <a:rPr dirty="0" sz="2400" lang="en-US" err="1">
                <a:latin typeface="Times New Roman" pitchFamily="18" charset="0"/>
                <a:cs typeface="Times New Roman" pitchFamily="18" charset="0"/>
              </a:rPr>
              <a:t>sehubungan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dengan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penggunaan</a:t>
            </a:r>
            <a:r>
              <a:rPr dirty="0" sz="2400" lang="en-US">
                <a:latin typeface="Times New Roman" pitchFamily="18" charset="0"/>
                <a:cs typeface="Times New Roman" pitchFamily="18" charset="0"/>
              </a:rPr>
              <a:t> </a:t>
            </a:r>
            <a:r>
              <a:rPr dirty="0" sz="2400" lang="en-US" smtClean="0">
                <a:latin typeface="Times New Roman" pitchFamily="18" charset="0"/>
                <a:cs typeface="Times New Roman" pitchFamily="18" charset="0"/>
              </a:rPr>
              <a:t>asset.</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Penerimaan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perolehan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pembayaran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berkala</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Keuntungan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karena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pembebasan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utang</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kecuali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sampai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dengan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jumlah</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tertentu</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ditetapkan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dengan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Peraturan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Pemerintah</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Keuntungan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selisih</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kurs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mata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uang</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asing</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Selisih</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lebih</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karena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penilaian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kembali</a:t>
            </a:r>
            <a:r>
              <a:rPr dirty="0" sz="2400" lang="en-US">
                <a:latin typeface="Times New Roman" pitchFamily="18" charset="0"/>
                <a:cs typeface="Times New Roman" pitchFamily="18" charset="0"/>
              </a:rPr>
              <a:t> </a:t>
            </a:r>
            <a:r>
              <a:rPr dirty="0" sz="2400" lang="en-US" smtClean="0">
                <a:latin typeface="Times New Roman" pitchFamily="18" charset="0"/>
                <a:cs typeface="Times New Roman" pitchFamily="18" charset="0"/>
              </a:rPr>
              <a:t>asset</a:t>
            </a:r>
            <a:endParaRPr dirty="0" sz="2400" lang="id-ID" smtClean="0">
              <a:latin typeface="Times New Roman" pitchFamily="18" charset="0"/>
              <a:cs typeface="Times New Roman" pitchFamily="18" charset="0"/>
            </a:endParaRPr>
          </a:p>
          <a:p>
            <a:pPr indent="-342900" lvl="0" marL="342900">
              <a:buFont typeface="+mj-lt"/>
              <a:buAutoNum type="arabicPeriod" startAt="7"/>
            </a:pPr>
            <a:r>
              <a:rPr dirty="0" sz="2400" lang="en-US" err="1" smtClean="0">
                <a:latin typeface="Times New Roman" pitchFamily="18" charset="0"/>
                <a:cs typeface="Times New Roman" pitchFamily="18" charset="0"/>
              </a:rPr>
              <a:t>Premi</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asuransi</a:t>
            </a:r>
            <a:endParaRPr dirty="0" sz="2400" lang="id-ID">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8" name="Flowchart: Predefined Process 1"/>
          <p:cNvSpPr/>
          <p:nvPr/>
        </p:nvSpPr>
        <p:spPr>
          <a:xfrm>
            <a:off x="467544" y="260648"/>
            <a:ext cx="8208912" cy="6336704"/>
          </a:xfrm>
          <a:prstGeom prst="flowChartPredefinedProcess"/>
        </p:spPr>
        <p:style>
          <a:lnRef idx="1">
            <a:schemeClr val="accent1"/>
          </a:lnRef>
          <a:fillRef idx="2">
            <a:schemeClr val="accent1"/>
          </a:fillRef>
          <a:effectRef idx="1">
            <a:schemeClr val="accent1"/>
          </a:effectRef>
          <a:fontRef idx="minor">
            <a:schemeClr val="dk1"/>
          </a:fontRef>
        </p:style>
        <p:txBody>
          <a:bodyPr anchor="ctr" rtlCol="0"/>
          <a:p>
            <a:pPr indent="-342900" lvl="0" marL="342900">
              <a:buFont typeface="+mj-lt"/>
              <a:buAutoNum type="arabicPeriod" startAt="15"/>
            </a:pPr>
            <a:r>
              <a:rPr dirty="0" sz="2400" lang="en-US" err="1">
                <a:latin typeface="Times New Roman" pitchFamily="18" charset="0"/>
                <a:cs typeface="Times New Roman" pitchFamily="18" charset="0"/>
              </a:rPr>
              <a:t>Iuran</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diterima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diperoleh</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perkumpulan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anggotanya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terdiri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Wajib</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Pajak</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menjalankan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usaha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atau</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pekerjaan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bebas</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15"/>
            </a:pPr>
            <a:r>
              <a:rPr dirty="0" sz="2400" lang="en-US" err="1" smtClean="0">
                <a:latin typeface="Times New Roman" pitchFamily="18" charset="0"/>
                <a:cs typeface="Times New Roman" pitchFamily="18" charset="0"/>
              </a:rPr>
              <a:t>Tambahan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kekayaan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neto</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berasal</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penghasilan</a:t>
            </a:r>
            <a:r>
              <a:rPr dirty="0" sz="2400" lang="en-US">
                <a:latin typeface="Times New Roman" pitchFamily="18" charset="0"/>
                <a:cs typeface="Times New Roman" pitchFamily="18" charset="0"/>
              </a:rPr>
              <a:t> yang bellum </a:t>
            </a:r>
            <a:r>
              <a:rPr dirty="0" sz="2400" lang="en-US" err="1">
                <a:latin typeface="Times New Roman" pitchFamily="18" charset="0"/>
                <a:cs typeface="Times New Roman" pitchFamily="18" charset="0"/>
              </a:rPr>
              <a:t>dikenakan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pajak</a:t>
            </a:r>
            <a:endParaRPr dirty="0" sz="2400" lang="id-ID" smtClean="0">
              <a:latin typeface="Times New Roman" pitchFamily="18" charset="0"/>
              <a:cs typeface="Times New Roman" pitchFamily="18" charset="0"/>
            </a:endParaRPr>
          </a:p>
          <a:p>
            <a:pPr indent="-342900" lvl="0" marL="342900">
              <a:buFont typeface="+mj-lt"/>
              <a:buAutoNum type="arabicPeriod" startAt="15"/>
            </a:pPr>
            <a:r>
              <a:rPr dirty="0" sz="2400" lang="en-US" err="1" smtClean="0">
                <a:latin typeface="Times New Roman" pitchFamily="18" charset="0"/>
                <a:cs typeface="Times New Roman" pitchFamily="18" charset="0"/>
              </a:rPr>
              <a:t>Penghasila</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usaha</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berbasis</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syariah</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15"/>
            </a:pPr>
            <a:r>
              <a:rPr dirty="0" sz="2400" lang="en-US" err="1" smtClean="0">
                <a:latin typeface="Times New Roman" pitchFamily="18" charset="0"/>
                <a:cs typeface="Times New Roman" pitchFamily="18" charset="0"/>
              </a:rPr>
              <a:t>Imbalan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bunga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sebagaimana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dimaksud</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dalam</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undang-undang</a:t>
            </a:r>
            <a:r>
              <a:rPr dirty="0" sz="2400" lang="en-US">
                <a:latin typeface="Times New Roman" pitchFamily="18" charset="0"/>
                <a:cs typeface="Times New Roman" pitchFamily="18" charset="0"/>
              </a:rPr>
              <a:t> yang </a:t>
            </a:r>
            <a:r>
              <a:rPr dirty="0" sz="2400" lang="en-US" err="1">
                <a:latin typeface="Times New Roman" pitchFamily="18" charset="0"/>
                <a:cs typeface="Times New Roman" pitchFamily="18" charset="0"/>
              </a:rPr>
              <a:t>mengatur</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ketentuan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umum</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tata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cara</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perpajakan</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Font typeface="+mj-lt"/>
              <a:buAutoNum type="arabicPeriod" startAt="15"/>
            </a:pPr>
            <a:r>
              <a:rPr dirty="0" sz="2400" lang="en-US" smtClean="0">
                <a:latin typeface="Times New Roman" pitchFamily="18" charset="0"/>
                <a:cs typeface="Times New Roman" pitchFamily="18" charset="0"/>
              </a:rPr>
              <a:t>Surplus </a:t>
            </a:r>
            <a:r>
              <a:rPr dirty="0" sz="2400" lang="en-US">
                <a:latin typeface="Times New Roman" pitchFamily="18" charset="0"/>
                <a:cs typeface="Times New Roman" pitchFamily="18" charset="0"/>
              </a:rPr>
              <a:t>Bank Indonesia.</a:t>
            </a:r>
            <a:endParaRPr dirty="0" sz="2400" lang="id-ID">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19" name="Snip Single Corner Rectangle 1"/>
          <p:cNvSpPr/>
          <p:nvPr/>
        </p:nvSpPr>
        <p:spPr>
          <a:xfrm>
            <a:off x="323528" y="260648"/>
            <a:ext cx="8496944" cy="864096"/>
          </a:xfrm>
          <a:prstGeom prst="snip1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en-US" err="1">
                <a:latin typeface="Times New Roman" pitchFamily="18" charset="0"/>
                <a:cs typeface="Times New Roman" pitchFamily="18" charset="0"/>
              </a:rPr>
              <a:t>Penghasilan</a:t>
            </a:r>
            <a:r>
              <a:rPr b="1" dirty="0" sz="2400" lang="en-US">
                <a:latin typeface="Times New Roman" pitchFamily="18" charset="0"/>
                <a:cs typeface="Times New Roman" pitchFamily="18" charset="0"/>
              </a:rPr>
              <a:t> yang </a:t>
            </a:r>
            <a:r>
              <a:rPr b="1" dirty="0" sz="2400" lang="en-US" err="1">
                <a:latin typeface="Times New Roman" pitchFamily="18" charset="0"/>
                <a:cs typeface="Times New Roman" pitchFamily="18" charset="0"/>
              </a:rPr>
              <a:t>PPh-nya</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Bersifat</a:t>
            </a:r>
            <a:r>
              <a:rPr b="1" dirty="0" sz="2400" lang="en-US">
                <a:latin typeface="Times New Roman" pitchFamily="18" charset="0"/>
                <a:cs typeface="Times New Roman" pitchFamily="18" charset="0"/>
              </a:rPr>
              <a:t> </a:t>
            </a:r>
            <a:r>
              <a:rPr b="1" dirty="0" sz="2400" lang="en-US" smtClean="0">
                <a:latin typeface="Times New Roman" pitchFamily="18" charset="0"/>
                <a:cs typeface="Times New Roman" pitchFamily="18" charset="0"/>
              </a:rPr>
              <a:t>Final</a:t>
            </a:r>
            <a:endParaRPr dirty="0" sz="2400" lang="id-ID">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sp>
        <p:nvSpPr>
          <p:cNvPr id="1048620" name="TextBox 2"/>
          <p:cNvSpPr txBox="1"/>
          <p:nvPr/>
        </p:nvSpPr>
        <p:spPr>
          <a:xfrm>
            <a:off x="539552" y="1484784"/>
            <a:ext cx="8064896" cy="4663441"/>
          </a:xfrm>
          <a:prstGeom prst="rect"/>
          <a:noFill/>
        </p:spPr>
        <p:txBody>
          <a:bodyPr rtlCol="0" wrap="square">
            <a:spAutoFit/>
          </a:bodyPr>
          <a:p>
            <a:pPr algn="just" indent="-342900" lvl="0" marL="342900">
              <a:buAutoNum type="arabicPeriod"/>
            </a:pP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berupa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bunga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deposito</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tabungan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lainnya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bunga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obligasi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surat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utang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negara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bunga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simpanan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dibayarkan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koperasi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anggota</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koperasi</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algn="just" indent="-342900" lvl="0" marL="342900">
              <a:buAutoNum type="arabicPeriod"/>
            </a:pPr>
            <a:r>
              <a:rPr dirty="0" sz="2000" lang="en-US" err="1" smtClean="0">
                <a:latin typeface="Times New Roman" pitchFamily="18" charset="0"/>
                <a:cs typeface="Times New Roman" pitchFamily="18" charset="0"/>
              </a:rPr>
              <a:t>Peghasilan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berupa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hadiah</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undian</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algn="just" indent="-342900" lvl="0" marL="342900">
              <a:buAutoNum type="arabicPeriod"/>
            </a:pP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transaksi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saham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sekuritas</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lainnya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transaksi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devariatif</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diperdagangkan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
            </a:r>
            <a:r>
              <a:rPr dirty="0" sz="2000" lang="en-US">
                <a:latin typeface="Times New Roman" pitchFamily="18" charset="0"/>
                <a:cs typeface="Times New Roman" pitchFamily="18" charset="0"/>
              </a:rPr>
              <a:t> bursa,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transaksi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penjualan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saham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penagihan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penyertaan</a:t>
            </a:r>
            <a:r>
              <a:rPr dirty="0" sz="2000" lang="en-US">
                <a:latin typeface="Times New Roman" pitchFamily="18" charset="0"/>
                <a:cs typeface="Times New Roman" pitchFamily="18" charset="0"/>
              </a:rPr>
              <a:t> modal </a:t>
            </a:r>
            <a:r>
              <a:rPr dirty="0" sz="2000" lang="en-US" err="1">
                <a:latin typeface="Times New Roman" pitchFamily="18" charset="0"/>
                <a:cs typeface="Times New Roman" pitchFamily="18" charset="0"/>
              </a:rPr>
              <a:t>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perusahaan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pasangannya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perusahaan</a:t>
            </a:r>
            <a:r>
              <a:rPr dirty="0" sz="2000" lang="en-US">
                <a:latin typeface="Times New Roman" pitchFamily="18" charset="0"/>
                <a:cs typeface="Times New Roman" pitchFamily="18" charset="0"/>
              </a:rPr>
              <a:t> modal </a:t>
            </a:r>
            <a:r>
              <a:rPr dirty="0" sz="2000" lang="en-US" err="1" smtClean="0">
                <a:latin typeface="Times New Roman" pitchFamily="18" charset="0"/>
                <a:cs typeface="Times New Roman" pitchFamily="18" charset="0"/>
              </a:rPr>
              <a:t>ventura</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algn="just" indent="-342900" lvl="0" marL="342900">
              <a:buAutoNum type="arabicPeriod"/>
            </a:pP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transaksi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pengalihan</a:t>
            </a:r>
            <a:r>
              <a:rPr dirty="0" sz="2000" lang="en-US">
                <a:latin typeface="Times New Roman" pitchFamily="18" charset="0"/>
                <a:cs typeface="Times New Roman" pitchFamily="18" charset="0"/>
              </a:rPr>
              <a:t> asset </a:t>
            </a:r>
            <a:r>
              <a:rPr dirty="0" sz="2000" lang="en-US" err="1">
                <a:latin typeface="Times New Roman" pitchFamily="18" charset="0"/>
                <a:cs typeface="Times New Roman" pitchFamily="18" charset="0"/>
              </a:rPr>
              <a:t>berupa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tanah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bangunan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jasa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konstruksi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real </a:t>
            </a:r>
            <a:r>
              <a:rPr dirty="0" sz="2000" lang="en-US" err="1">
                <a:latin typeface="Times New Roman" pitchFamily="18" charset="0"/>
                <a:cs typeface="Times New Roman" pitchFamily="18" charset="0"/>
              </a:rPr>
              <a:t>estat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persewaan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tanah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bangunan</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algn="just" indent="-342900" lvl="0" marL="342900">
              <a:buAutoNum type="arabicPeriod"/>
            </a:pP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tertentu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lainnya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diatur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Pemerintah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Keputusan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Keuangan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perundang-undangan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perpajakan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lainnya</a:t>
            </a:r>
            <a:r>
              <a:rPr dirty="0" sz="2000" lang="en-US">
                <a:latin typeface="Times New Roman" pitchFamily="18" charset="0"/>
                <a:cs typeface="Times New Roman" pitchFamily="18" charset="0"/>
              </a:rPr>
              <a:t>.</a:t>
            </a:r>
            <a:endParaRPr dirty="0" sz="2000" lang="id-ID">
              <a:latin typeface="Times New Roman" pitchFamily="18" charset="0"/>
              <a:cs typeface="Times New Roman" pitchFamily="18" charset="0"/>
            </a:endParaRPr>
          </a:p>
          <a:p>
            <a:pPr algn="just"/>
            <a:endParaRPr dirty="0" sz="2000" lang="id-ID">
              <a:latin typeface="Times New Roman" pitchFamily="18" charset="0"/>
              <a:cs typeface="Times New Roman" pitchFamily="18" charset="0"/>
            </a:endParaRPr>
          </a:p>
        </p:txBody>
      </p:sp>
      <p:sp>
        <p:nvSpPr>
          <p:cNvPr id="1048621" name="Frame 3"/>
          <p:cNvSpPr/>
          <p:nvPr/>
        </p:nvSpPr>
        <p:spPr>
          <a:xfrm>
            <a:off x="323528" y="1196752"/>
            <a:ext cx="8496944" cy="5184576"/>
          </a:xfrm>
          <a:prstGeom prst="frame">
            <a:avLst>
              <a:gd name="adj1" fmla="val 3546"/>
            </a:avLst>
          </a:prstGeom>
        </p:spPr>
        <p:style>
          <a:lnRef idx="1">
            <a:schemeClr val="accent1"/>
          </a:lnRef>
          <a:fillRef idx="2">
            <a:schemeClr val="accent1"/>
          </a:fillRef>
          <a:effectRef idx="1">
            <a:schemeClr val="accent1"/>
          </a:effectRef>
          <a:fontRef idx="minor">
            <a:schemeClr val="dk1"/>
          </a:fontRef>
        </p:style>
        <p:txBody>
          <a:bodyPr anchor="ctr" rtlCol="0"/>
          <a:p>
            <a:pPr algn="ctr"/>
            <a:endParaRPr lang="id-ID">
              <a:solidFill>
                <a:schemeClr val="tx1"/>
              </a:solidFill>
            </a:endParaRPr>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2" name="Snip Single Corner Rectangle 1"/>
          <p:cNvSpPr/>
          <p:nvPr/>
        </p:nvSpPr>
        <p:spPr>
          <a:xfrm>
            <a:off x="683568" y="260648"/>
            <a:ext cx="8136904" cy="864096"/>
          </a:xfrm>
          <a:prstGeom prst="snip1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en-US" err="1">
                <a:latin typeface="Times New Roman" pitchFamily="18" charset="0"/>
                <a:cs typeface="Times New Roman" pitchFamily="18" charset="0"/>
              </a:rPr>
              <a:t>Penghasilan</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Tidak</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Termasuk</a:t>
            </a:r>
            <a:r>
              <a:rPr b="1" dirty="0" sz="2400" lang="en-US">
                <a:latin typeface="Times New Roman" pitchFamily="18" charset="0"/>
                <a:cs typeface="Times New Roman" pitchFamily="18" charset="0"/>
              </a:rPr>
              <a:t> </a:t>
            </a:r>
            <a:r>
              <a:rPr b="1" dirty="0" sz="2400" lang="en-US" err="1">
                <a:latin typeface="Times New Roman" pitchFamily="18" charset="0"/>
                <a:cs typeface="Times New Roman" pitchFamily="18" charset="0"/>
              </a:rPr>
              <a:t>Objek</a:t>
            </a:r>
            <a:r>
              <a:rPr b="1" dirty="0" sz="2400" lang="en-US">
                <a:latin typeface="Times New Roman" pitchFamily="18" charset="0"/>
                <a:cs typeface="Times New Roman" pitchFamily="18" charset="0"/>
              </a:rPr>
              <a:t> </a:t>
            </a:r>
            <a:r>
              <a:rPr b="1" dirty="0" sz="2400" lang="en-US" err="1" smtClean="0">
                <a:latin typeface="Times New Roman" pitchFamily="18" charset="0"/>
                <a:cs typeface="Times New Roman" pitchFamily="18" charset="0"/>
              </a:rPr>
              <a:t>Pajak</a:t>
            </a:r>
            <a:endParaRPr b="1" dirty="0" sz="2400" lang="en-US" smtClean="0">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sp>
        <p:nvSpPr>
          <p:cNvPr id="1048623" name="Vertical Scroll 7"/>
          <p:cNvSpPr/>
          <p:nvPr/>
        </p:nvSpPr>
        <p:spPr>
          <a:xfrm>
            <a:off x="0" y="1268760"/>
            <a:ext cx="8820472" cy="5400600"/>
          </a:xfrm>
          <a:prstGeom prst="verticalScroll"/>
        </p:spPr>
        <p:style>
          <a:lnRef idx="1">
            <a:schemeClr val="accent1"/>
          </a:lnRef>
          <a:fillRef idx="2">
            <a:schemeClr val="accent1"/>
          </a:fillRef>
          <a:effectRef idx="1">
            <a:schemeClr val="accent1"/>
          </a:effectRef>
          <a:fontRef idx="minor">
            <a:schemeClr val="dk1"/>
          </a:fontRef>
        </p:style>
        <p:txBody>
          <a:bodyPr anchor="ctr" rtlCol="0"/>
          <a:p>
            <a:pPr indent="-342900" lvl="0" marL="342900">
              <a:buAutoNum type="arabicPeriod"/>
            </a:pPr>
            <a:r>
              <a:rPr dirty="0" sz="2000" lang="en-US" smtClean="0">
                <a:latin typeface="Times New Roman" pitchFamily="18" charset="0"/>
                <a:cs typeface="Times New Roman" pitchFamily="18" charset="0"/>
              </a:rPr>
              <a:t>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bantuan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sumbangan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termasuk</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zakat</a:t>
            </a:r>
            <a:endParaRPr dirty="0" sz="2000" lang="id-ID">
              <a:latin typeface="Times New Roman" pitchFamily="18" charset="0"/>
              <a:cs typeface="Times New Roman" pitchFamily="18" charset="0"/>
            </a:endParaRPr>
          </a:p>
          <a:p>
            <a:pPr indent="-342900" lvl="0" marL="342900"/>
            <a:r>
              <a:rPr dirty="0" sz="2000" lang="id-ID" smtClean="0">
                <a:latin typeface="Times New Roman" pitchFamily="18" charset="0"/>
                <a:cs typeface="Times New Roman" pitchFamily="18" charset="0"/>
              </a:rPr>
              <a:t>	</a:t>
            </a:r>
            <a:r>
              <a:rPr dirty="0" sz="2000" lang="en-US" smtClean="0">
                <a:latin typeface="Times New Roman" pitchFamily="18" charset="0"/>
                <a:cs typeface="Times New Roman" pitchFamily="18" charset="0"/>
              </a:rPr>
              <a:t>b</a:t>
            </a:r>
            <a:r>
              <a:rPr dirty="0" sz="2000" lang="en-US">
                <a:latin typeface="Times New Roman" pitchFamily="18" charset="0"/>
                <a:cs typeface="Times New Roman" pitchFamily="18" charset="0"/>
              </a:rPr>
              <a:t>. asset </a:t>
            </a:r>
            <a:r>
              <a:rPr dirty="0" sz="2000" lang="en-US" err="1" smtClean="0">
                <a:latin typeface="Times New Roman" pitchFamily="18" charset="0"/>
                <a:cs typeface="Times New Roman" pitchFamily="18" charset="0"/>
              </a:rPr>
              <a:t>hibahan</a:t>
            </a:r>
            <a:endParaRPr dirty="0" sz="2000" lang="id-ID" smtClean="0">
              <a:latin typeface="Times New Roman" pitchFamily="18" charset="0"/>
              <a:cs typeface="Times New Roman" pitchFamily="18" charset="0"/>
            </a:endParaRPr>
          </a:p>
          <a:p>
            <a:pPr indent="-342900" lvl="0" marL="342900">
              <a:buFont typeface="+mj-lt"/>
              <a:buAutoNum type="arabicPeriod" startAt="2"/>
            </a:pPr>
            <a:r>
              <a:rPr dirty="0" sz="2000" lang="en-US" err="1" smtClean="0">
                <a:latin typeface="Times New Roman" pitchFamily="18" charset="0"/>
                <a:cs typeface="Times New Roman" pitchFamily="18" charset="0"/>
              </a:rPr>
              <a:t>Warisan</a:t>
            </a:r>
            <a:endParaRPr dirty="0" sz="2000" lang="id-ID">
              <a:latin typeface="Times New Roman" pitchFamily="18" charset="0"/>
              <a:cs typeface="Times New Roman" pitchFamily="18" charset="0"/>
            </a:endParaRPr>
          </a:p>
          <a:p>
            <a:pPr indent="-342900" lvl="0" marL="342900">
              <a:buFont typeface="+mj-lt"/>
              <a:buAutoNum type="arabicPeriod" startAt="2"/>
            </a:pPr>
            <a:r>
              <a:rPr dirty="0" sz="2000" lang="en-US" smtClean="0">
                <a:latin typeface="Times New Roman" pitchFamily="18" charset="0"/>
                <a:cs typeface="Times New Roman" pitchFamily="18" charset="0"/>
              </a:rPr>
              <a:t>Asset </a:t>
            </a:r>
            <a:r>
              <a:rPr dirty="0" sz="2000" lang="en-US" err="1">
                <a:latin typeface="Times New Roman" pitchFamily="18" charset="0"/>
                <a:cs typeface="Times New Roman" pitchFamily="18" charset="0"/>
              </a:rPr>
              <a:t>termasuk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setoran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tunai</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sebagaimana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dimaksud</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Pasal</a:t>
            </a:r>
            <a:r>
              <a:rPr dirty="0" sz="2000" lang="en-US">
                <a:latin typeface="Times New Roman" pitchFamily="18" charset="0"/>
                <a:cs typeface="Times New Roman" pitchFamily="18" charset="0"/>
              </a:rPr>
              <a:t> 2 </a:t>
            </a:r>
            <a:r>
              <a:rPr dirty="0" sz="2000" lang="en-US" err="1">
                <a:latin typeface="Times New Roman" pitchFamily="18" charset="0"/>
                <a:cs typeface="Times New Roman" pitchFamily="18" charset="0"/>
              </a:rPr>
              <a:t>ayat</a:t>
            </a:r>
            <a:r>
              <a:rPr dirty="0" sz="2000" lang="en-US">
                <a:latin typeface="Times New Roman" pitchFamily="18" charset="0"/>
                <a:cs typeface="Times New Roman" pitchFamily="18" charset="0"/>
              </a:rPr>
              <a:t> (1) </a:t>
            </a:r>
            <a:r>
              <a:rPr dirty="0" sz="2000" lang="en-US" err="1">
                <a:latin typeface="Times New Roman" pitchFamily="18" charset="0"/>
                <a:cs typeface="Times New Roman" pitchFamily="18" charset="0"/>
              </a:rPr>
              <a:t>huruf</a:t>
            </a:r>
            <a:r>
              <a:rPr dirty="0" sz="2000" lang="en-US">
                <a:latin typeface="Times New Roman" pitchFamily="18" charset="0"/>
                <a:cs typeface="Times New Roman" pitchFamily="18" charset="0"/>
              </a:rPr>
              <a:t> b UU </a:t>
            </a:r>
            <a:r>
              <a:rPr dirty="0" sz="2000" lang="en-US" err="1">
                <a:latin typeface="Times New Roman" pitchFamily="18" charset="0"/>
                <a:cs typeface="Times New Roman" pitchFamily="18" charset="0"/>
              </a:rPr>
              <a:t>PPh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pengganti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saham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pengganti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penyertaan</a:t>
            </a:r>
            <a:r>
              <a:rPr dirty="0" sz="2000" lang="en-US">
                <a:latin typeface="Times New Roman" pitchFamily="18" charset="0"/>
                <a:cs typeface="Times New Roman" pitchFamily="18" charset="0"/>
              </a:rPr>
              <a:t> </a:t>
            </a:r>
            <a:r>
              <a:rPr dirty="0" sz="2000" lang="en-US" smtClean="0">
                <a:latin typeface="Times New Roman" pitchFamily="18" charset="0"/>
                <a:cs typeface="Times New Roman" pitchFamily="18" charset="0"/>
              </a:rPr>
              <a:t>modal</a:t>
            </a:r>
            <a:endParaRPr dirty="0" sz="2000" lang="id-ID" smtClean="0">
              <a:latin typeface="Times New Roman" pitchFamily="18" charset="0"/>
              <a:cs typeface="Times New Roman" pitchFamily="18" charset="0"/>
            </a:endParaRPr>
          </a:p>
          <a:p>
            <a:pPr indent="-342900" marL="342900">
              <a:buFont typeface="+mj-lt"/>
              <a:buAutoNum type="arabicPeriod" startAt="2"/>
            </a:pPr>
            <a:r>
              <a:rPr dirty="0" sz="2000" lang="en-US" err="1">
                <a:latin typeface="Times New Roman" pitchFamily="18" charset="0"/>
                <a:cs typeface="Times New Roman" pitchFamily="18" charset="0"/>
              </a:rPr>
              <a:t>Penggantian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imbalan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sehubungan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pekerjaan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jasa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bentuk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natura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kenikmatan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Pemerintah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kecuali</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diberikan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bukan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dikenakan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secara</a:t>
            </a:r>
            <a:r>
              <a:rPr dirty="0" sz="2000" lang="en-US">
                <a:latin typeface="Times New Roman" pitchFamily="18" charset="0"/>
                <a:cs typeface="Times New Roman" pitchFamily="18" charset="0"/>
              </a:rPr>
              <a:t> final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menggunakan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norma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perhitungan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khusus</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sebagaimana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dimaksud</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Pasal</a:t>
            </a:r>
            <a:r>
              <a:rPr dirty="0" sz="2000" lang="en-US">
                <a:latin typeface="Times New Roman" pitchFamily="18" charset="0"/>
                <a:cs typeface="Times New Roman" pitchFamily="18" charset="0"/>
              </a:rPr>
              <a:t> 15 UU </a:t>
            </a:r>
            <a:r>
              <a:rPr dirty="0" sz="2000" lang="en-US" err="1">
                <a:latin typeface="Times New Roman" pitchFamily="18" charset="0"/>
                <a:cs typeface="Times New Roman" pitchFamily="18" charset="0"/>
              </a:rPr>
              <a:t>PPh</a:t>
            </a:r>
            <a:r>
              <a:rPr dirty="0" sz="2000" lang="en-US" err="1" smtClean="0">
                <a:latin typeface="Times New Roman" pitchFamily="18" charset="0"/>
                <a:cs typeface="Times New Roman" pitchFamily="18" charset="0"/>
              </a:rPr>
              <a:t>.</a:t>
            </a:r>
            <a:endParaRPr dirty="0" sz="2000" lang="id-ID">
              <a:latin typeface="Times New Roman" pitchFamily="18" charset="0"/>
              <a:cs typeface="Times New Roman" pitchFamily="18" charset="0"/>
            </a:endParaRPr>
          </a:p>
        </p:txBody>
      </p:sp>
    </p:spTree>
  </p:cSld>
  <p:clrMapOvr>
    <a:masterClrMapping/>
  </p:clrMapOvr>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24" name="Vertical Scroll 2"/>
          <p:cNvSpPr/>
          <p:nvPr/>
        </p:nvSpPr>
        <p:spPr>
          <a:xfrm>
            <a:off x="0" y="188640"/>
            <a:ext cx="8964488" cy="6336704"/>
          </a:xfrm>
          <a:prstGeom prst="verticalScroll"/>
        </p:spPr>
        <p:style>
          <a:lnRef idx="1">
            <a:schemeClr val="accent1"/>
          </a:lnRef>
          <a:fillRef idx="2">
            <a:schemeClr val="accent1"/>
          </a:fillRef>
          <a:effectRef idx="1">
            <a:schemeClr val="accent1"/>
          </a:effectRef>
          <a:fontRef idx="minor">
            <a:schemeClr val="dk1"/>
          </a:fontRef>
        </p:style>
        <p:txBody>
          <a:bodyPr anchor="ctr" rtlCol="0"/>
          <a:p>
            <a:pPr indent="-342900" lvl="0" marL="342900">
              <a:buFont typeface="+mj-lt"/>
              <a:buAutoNum type="arabicPeriod" startAt="5"/>
            </a:pPr>
            <a:r>
              <a:rPr dirty="0" sz="2000" lang="en-US" err="1">
                <a:latin typeface="Times New Roman" pitchFamily="18" charset="0"/>
                <a:cs typeface="Times New Roman" pitchFamily="18" charset="0"/>
              </a:rPr>
              <a:t>Pembayaran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perusahaan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orang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pribadi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sehubungan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kesehatan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kecelakaan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jiwa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dwiguna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asuransi</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beasiswa</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rabicPeriod" startAt="5"/>
            </a:pPr>
            <a:endParaRPr dirty="0" sz="2000" lang="id-ID" smtClean="0">
              <a:latin typeface="Times New Roman" pitchFamily="18" charset="0"/>
              <a:cs typeface="Times New Roman" pitchFamily="18" charset="0"/>
            </a:endParaRPr>
          </a:p>
          <a:p>
            <a:pPr indent="-342900" lvl="0" marL="342900">
              <a:buFont typeface="+mj-lt"/>
              <a:buAutoNum type="arabicPeriod" startAt="5"/>
            </a:pPr>
            <a:r>
              <a:rPr dirty="0" sz="2000" lang="en-US" err="1" smtClean="0">
                <a:latin typeface="Times New Roman" pitchFamily="18" charset="0"/>
                <a:cs typeface="Times New Roman" pitchFamily="18" charset="0"/>
              </a:rPr>
              <a:t>Dividen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bagian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laba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perseroan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terbatas</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negeri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koperasi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milik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negara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milik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daera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penyertaan</a:t>
            </a:r>
            <a:r>
              <a:rPr dirty="0" sz="2000" lang="en-US">
                <a:latin typeface="Times New Roman" pitchFamily="18" charset="0"/>
                <a:cs typeface="Times New Roman" pitchFamily="18" charset="0"/>
              </a:rPr>
              <a:t> modal </a:t>
            </a:r>
            <a:r>
              <a:rPr dirty="0" sz="2000" lang="en-US" err="1">
                <a:latin typeface="Times New Roman" pitchFamily="18" charset="0"/>
                <a:cs typeface="Times New Roman" pitchFamily="18" charset="0"/>
              </a:rPr>
              <a:t>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didirikan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bertempat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kedudukan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
            </a:r>
            <a:r>
              <a:rPr dirty="0" sz="2000" lang="en-US">
                <a:latin typeface="Times New Roman" pitchFamily="18" charset="0"/>
                <a:cs typeface="Times New Roman" pitchFamily="18" charset="0"/>
              </a:rPr>
              <a:t> Indonesia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syarat</a:t>
            </a:r>
            <a:r>
              <a:rPr dirty="0" sz="2000" lang="en-US">
                <a:latin typeface="Times New Roman" pitchFamily="18" charset="0"/>
                <a:cs typeface="Times New Roman" pitchFamily="18" charset="0"/>
              </a:rPr>
              <a:t> </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lphaLcPeriod"/>
            </a:pPr>
            <a:r>
              <a:rPr dirty="0" sz="2000" lang="en-US" err="1" smtClean="0">
                <a:latin typeface="Times New Roman" pitchFamily="18" charset="0"/>
                <a:cs typeface="Times New Roman" pitchFamily="18" charset="0"/>
              </a:rPr>
              <a:t>Dividen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berasala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cadangan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saldo</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laba</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lphaLcPeriod"/>
            </a:pPr>
            <a:r>
              <a:rPr dirty="0" sz="2000" lang="en-US" err="1" smtClean="0">
                <a:latin typeface="Times New Roman" pitchFamily="18" charset="0"/>
                <a:cs typeface="Times New Roman" pitchFamily="18" charset="0"/>
              </a:rPr>
              <a:t>Bagi</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perseroan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terbatas</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milik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negara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milik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daerah</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menerima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dividen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kepemilikan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saham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memberikan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dividen</a:t>
            </a:r>
            <a:r>
              <a:rPr dirty="0" sz="2000" lang="en-US">
                <a:latin typeface="Times New Roman" pitchFamily="18" charset="0"/>
                <a:cs typeface="Times New Roman" pitchFamily="18" charset="0"/>
              </a:rPr>
              <a:t> palling </a:t>
            </a:r>
            <a:r>
              <a:rPr dirty="0" sz="2000" lang="en-US" err="1">
                <a:latin typeface="Times New Roman" pitchFamily="18" charset="0"/>
                <a:cs typeface="Times New Roman" pitchFamily="18" charset="0"/>
              </a:rPr>
              <a:t>rendah</a:t>
            </a:r>
            <a:r>
              <a:rPr dirty="0" sz="2000" lang="en-US">
                <a:latin typeface="Times New Roman" pitchFamily="18" charset="0"/>
                <a:cs typeface="Times New Roman" pitchFamily="18" charset="0"/>
              </a:rPr>
              <a:t> 25%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jummlah</a:t>
            </a:r>
            <a:r>
              <a:rPr dirty="0" sz="2000" lang="en-US">
                <a:latin typeface="Times New Roman" pitchFamily="18" charset="0"/>
                <a:cs typeface="Times New Roman" pitchFamily="18" charset="0"/>
              </a:rPr>
              <a:t> modal yang </a:t>
            </a:r>
            <a:r>
              <a:rPr dirty="0" sz="2000" lang="en-US" err="1">
                <a:latin typeface="Times New Roman" pitchFamily="18" charset="0"/>
                <a:cs typeface="Times New Roman" pitchFamily="18" charset="0"/>
              </a:rPr>
              <a:t>disetor</a:t>
            </a:r>
            <a:r>
              <a:rPr dirty="0" sz="2000" lang="en-US">
                <a:latin typeface="Times New Roman" pitchFamily="18" charset="0"/>
                <a:cs typeface="Times New Roman" pitchFamily="18" charset="0"/>
              </a:rPr>
              <a:t>.</a:t>
            </a:r>
            <a:endParaRPr dirty="0" sz="2000" lang="id-ID">
              <a:latin typeface="Times New Roman" pitchFamily="18" charset="0"/>
              <a:cs typeface="Times New Roman" pitchFamily="18" charset="0"/>
            </a:endParaRPr>
          </a:p>
          <a:p>
            <a:pPr algn="ctr"/>
            <a:endParaRPr dirty="0" sz="2000" lang="id-ID">
              <a:latin typeface="Times New Roman" pitchFamily="18" charset="0"/>
              <a:cs typeface="Times New Roman" pitchFamily="18" charset="0"/>
            </a:endParaRPr>
          </a:p>
        </p:txBody>
      </p:sp>
    </p:spTree>
  </p:cSld>
  <p:clrMapOvr>
    <a:masterClrMapping/>
  </p:clrMapOvr>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25" name="Flowchart: Card 1"/>
          <p:cNvSpPr/>
          <p:nvPr/>
        </p:nvSpPr>
        <p:spPr>
          <a:xfrm>
            <a:off x="323528" y="260648"/>
            <a:ext cx="8424936" cy="6192688"/>
          </a:xfrm>
          <a:prstGeom prst="flowChartPunchedCard"/>
        </p:spPr>
        <p:style>
          <a:lnRef idx="1">
            <a:schemeClr val="accent1"/>
          </a:lnRef>
          <a:fillRef idx="2">
            <a:schemeClr val="accent1"/>
          </a:fillRef>
          <a:effectRef idx="1">
            <a:schemeClr val="accent1"/>
          </a:effectRef>
          <a:fontRef idx="minor">
            <a:schemeClr val="dk1"/>
          </a:fontRef>
        </p:style>
        <p:txBody>
          <a:bodyPr anchor="ctr" rtlCol="0"/>
          <a:p>
            <a:pPr indent="-342900" lvl="0" marL="342900">
              <a:buFont typeface="+mj-lt"/>
              <a:buAutoNum type="arabicPeriod" startAt="7"/>
            </a:pPr>
            <a:r>
              <a:rPr dirty="0" sz="2000" lang="en-US" err="1">
                <a:latin typeface="Times New Roman" pitchFamily="18" charset="0"/>
                <a:cs typeface="Times New Roman" pitchFamily="18" charset="0"/>
              </a:rPr>
              <a:t>Iuran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pensiun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pendiriannya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telah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disahan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menteri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keuangan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baik</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dibayar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pemberi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kerja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maupun</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pegawai</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rabicPeriod" startAt="7"/>
            </a:pPr>
            <a:endParaRPr dirty="0" sz="2000" lang="id-ID" smtClean="0">
              <a:latin typeface="Times New Roman" pitchFamily="18" charset="0"/>
              <a:cs typeface="Times New Roman" pitchFamily="18" charset="0"/>
            </a:endParaRPr>
          </a:p>
          <a:p>
            <a:pPr indent="-342900" lvl="0" marL="342900">
              <a:buFont typeface="+mj-lt"/>
              <a:buAutoNum type="arabicPeriod" startAt="7"/>
            </a:pP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modal yang </a:t>
            </a:r>
            <a:r>
              <a:rPr dirty="0" sz="2000" lang="en-US" err="1">
                <a:latin typeface="Times New Roman" pitchFamily="18" charset="0"/>
                <a:cs typeface="Times New Roman" pitchFamily="18" charset="0"/>
              </a:rPr>
              <a:t>ditanamkan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pensiun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sebagaimana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dimaksud</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angka</a:t>
            </a:r>
            <a:r>
              <a:rPr dirty="0" sz="2000" lang="en-US">
                <a:latin typeface="Times New Roman" pitchFamily="18" charset="0"/>
                <a:cs typeface="Times New Roman" pitchFamily="18" charset="0"/>
              </a:rPr>
              <a:t> 7,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bidang-bidang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tertentu</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ditetapkan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Keputusan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Menteri</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Keuangan</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rabicPeriod" startAt="7"/>
            </a:pPr>
            <a:endParaRPr dirty="0" sz="2000" lang="id-ID" smtClean="0">
              <a:latin typeface="Times New Roman" pitchFamily="18" charset="0"/>
              <a:cs typeface="Times New Roman" pitchFamily="18" charset="0"/>
            </a:endParaRPr>
          </a:p>
          <a:p>
            <a:pPr indent="-342900" lvl="0" marL="342900">
              <a:buFont typeface="+mj-lt"/>
              <a:buAutoNum type="arabicPeriod" startAt="7"/>
            </a:pPr>
            <a:r>
              <a:rPr dirty="0" sz="2000" lang="en-US" err="1" smtClean="0">
                <a:latin typeface="Times New Roman" pitchFamily="18" charset="0"/>
                <a:cs typeface="Times New Roman" pitchFamily="18" charset="0"/>
              </a:rPr>
              <a:t>Bagian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laba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anggota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perseroan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komanditer</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modalnya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tidak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terbagi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atas</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saham-saham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persekutuan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perkumpulan</a:t>
            </a:r>
            <a:r>
              <a:rPr dirty="0" sz="2000" lang="en-US">
                <a:latin typeface="Times New Roman" pitchFamily="18" charset="0"/>
                <a:cs typeface="Times New Roman" pitchFamily="18" charset="0"/>
              </a:rPr>
              <a:t>, firma,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kongsi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termasuk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pemegang</a:t>
            </a:r>
            <a:r>
              <a:rPr dirty="0" sz="2000" lang="en-US">
                <a:latin typeface="Times New Roman" pitchFamily="18" charset="0"/>
                <a:cs typeface="Times New Roman" pitchFamily="18" charset="0"/>
              </a:rPr>
              <a:t> unit </a:t>
            </a:r>
            <a:r>
              <a:rPr dirty="0" sz="2000" lang="en-US" err="1">
                <a:latin typeface="Times New Roman" pitchFamily="18" charset="0"/>
                <a:cs typeface="Times New Roman" pitchFamily="18" charset="0"/>
              </a:rPr>
              <a:t>penyertaan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kontrak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investasi</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kolektif</a:t>
            </a:r>
            <a:endParaRPr dirty="0" sz="2000" lang="id-ID">
              <a:latin typeface="Times New Roman" pitchFamily="18" charset="0"/>
              <a:cs typeface="Times New Roman" pitchFamily="18" charset="0"/>
            </a:endParaRPr>
          </a:p>
        </p:txBody>
      </p:sp>
    </p:spTree>
  </p:cSld>
  <p:clrMapOvr>
    <a:masterClrMapping/>
  </p:clrMapOvr>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26" name="Snip and Round Single Corner Rectangle 1"/>
          <p:cNvSpPr/>
          <p:nvPr/>
        </p:nvSpPr>
        <p:spPr>
          <a:xfrm>
            <a:off x="683568" y="620688"/>
            <a:ext cx="7992888" cy="5976664"/>
          </a:xfrm>
          <a:prstGeom prst="snipRoundRect"/>
        </p:spPr>
        <p:style>
          <a:lnRef idx="1">
            <a:schemeClr val="accent1"/>
          </a:lnRef>
          <a:fillRef idx="2">
            <a:schemeClr val="accent1"/>
          </a:fillRef>
          <a:effectRef idx="1">
            <a:schemeClr val="accent1"/>
          </a:effectRef>
          <a:fontRef idx="minor">
            <a:schemeClr val="dk1"/>
          </a:fontRef>
        </p:style>
        <p:txBody>
          <a:bodyPr anchor="ctr" rtlCol="0"/>
          <a:p>
            <a:pPr indent="-342900" lvl="0" marL="342900">
              <a:buFont typeface="+mj-lt"/>
              <a:buAutoNum type="arabicPeriod" startAt="10"/>
            </a:pPr>
            <a:r>
              <a:rPr dirty="0" sz="2000" lang="en-US" err="1">
                <a:latin typeface="Times New Roman" pitchFamily="18" charset="0"/>
                <a:cs typeface="Times New Roman" pitchFamily="18" charset="0"/>
              </a:rPr>
              <a:t>Penghasilan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perusahaan</a:t>
            </a:r>
            <a:r>
              <a:rPr dirty="0" sz="2000" lang="en-US">
                <a:latin typeface="Times New Roman" pitchFamily="18" charset="0"/>
                <a:cs typeface="Times New Roman" pitchFamily="18" charset="0"/>
              </a:rPr>
              <a:t> modal </a:t>
            </a:r>
            <a:r>
              <a:rPr dirty="0" sz="2000" lang="en-US" err="1">
                <a:latin typeface="Times New Roman" pitchFamily="18" charset="0"/>
                <a:cs typeface="Times New Roman" pitchFamily="18" charset="0"/>
              </a:rPr>
              <a:t>ventura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berupa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bagian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laba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pasangan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yag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didirikan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menjalankan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kegiatan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
            </a:r>
            <a:r>
              <a:rPr dirty="0" sz="2000" lang="en-US">
                <a:latin typeface="Times New Roman" pitchFamily="18" charset="0"/>
                <a:cs typeface="Times New Roman" pitchFamily="18" charset="0"/>
              </a:rPr>
              <a:t> Indonesia,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syarat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pasangan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tersebut</a:t>
            </a:r>
            <a:r>
              <a:rPr dirty="0" sz="2000" lang="en-US">
                <a:latin typeface="Times New Roman" pitchFamily="18" charset="0"/>
                <a:cs typeface="Times New Roman" pitchFamily="18" charset="0"/>
              </a:rPr>
              <a:t> :</a:t>
            </a:r>
            <a:endParaRPr dirty="0" sz="2000" lang="id-ID">
              <a:latin typeface="Times New Roman" pitchFamily="18" charset="0"/>
              <a:cs typeface="Times New Roman" pitchFamily="18" charset="0"/>
            </a:endParaRPr>
          </a:p>
          <a:p>
            <a:pPr indent="-342900" lvl="0" marL="342900">
              <a:buFont typeface="+mj-lt"/>
              <a:buAutoNum type="alphaLcPeriod"/>
            </a:pPr>
            <a:r>
              <a:rPr dirty="0" sz="2000" lang="en-US" err="1" smtClean="0">
                <a:latin typeface="Times New Roman" pitchFamily="18" charset="0"/>
                <a:cs typeface="Times New Roman" pitchFamily="18" charset="0"/>
              </a:rPr>
              <a:t>Merupakan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perusahan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mikro</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kecil</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menengah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menjalankan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kegiatan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sector-</a:t>
            </a:r>
            <a:r>
              <a:rPr dirty="0" sz="2000" lang="en-US" err="1">
                <a:latin typeface="Times New Roman" pitchFamily="18" charset="0"/>
                <a:cs typeface="Times New Roman" pitchFamily="18" charset="0"/>
              </a:rPr>
              <a:t>sektor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usaha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diatur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berdasarkan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Meneteri</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Keuangan</a:t>
            </a:r>
            <a:endParaRPr dirty="0" sz="2000" lang="id-ID" smtClean="0">
              <a:latin typeface="Times New Roman" pitchFamily="18" charset="0"/>
              <a:cs typeface="Times New Roman" pitchFamily="18" charset="0"/>
            </a:endParaRPr>
          </a:p>
          <a:p>
            <a:pPr indent="-342900" lvl="0" marL="342900">
              <a:buFont typeface="+mj-lt"/>
              <a:buAutoNum type="alphaLcPeriod"/>
            </a:pPr>
            <a:r>
              <a:rPr dirty="0" sz="2000" lang="en-US" err="1" smtClean="0">
                <a:latin typeface="Times New Roman" pitchFamily="18" charset="0"/>
                <a:cs typeface="Times New Roman" pitchFamily="18" charset="0"/>
              </a:rPr>
              <a:t>Sahamnya</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tidak</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diperdagangkan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
            </a:r>
            <a:r>
              <a:rPr dirty="0" sz="2000" lang="en-US">
                <a:latin typeface="Times New Roman" pitchFamily="18" charset="0"/>
                <a:cs typeface="Times New Roman" pitchFamily="18" charset="0"/>
              </a:rPr>
              <a:t> bursa </a:t>
            </a:r>
            <a:r>
              <a:rPr dirty="0" sz="2000" lang="en-US" err="1">
                <a:latin typeface="Times New Roman" pitchFamily="18" charset="0"/>
                <a:cs typeface="Times New Roman" pitchFamily="18" charset="0"/>
              </a:rPr>
              <a:t>efek</a:t>
            </a:r>
            <a:r>
              <a:rPr dirty="0" sz="2000" lang="en-US">
                <a:latin typeface="Times New Roman" pitchFamily="18" charset="0"/>
                <a:cs typeface="Times New Roman" pitchFamily="18" charset="0"/>
              </a:rPr>
              <a:t> Indonesia</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indent="-342900" lvl="0" marL="342900">
              <a:buFont typeface="+mj-lt"/>
              <a:buAutoNum type="alphaLcPeriod"/>
            </a:pPr>
            <a:endParaRPr dirty="0" sz="2000" lang="id-ID">
              <a:latin typeface="Times New Roman" pitchFamily="18" charset="0"/>
              <a:cs typeface="Times New Roman" pitchFamily="18" charset="0"/>
            </a:endParaRPr>
          </a:p>
          <a:p>
            <a:pPr indent="-342900" lvl="0" marL="342900">
              <a:buFont typeface="+mj-lt"/>
              <a:buAutoNum type="arabicPeriod" startAt="11"/>
            </a:pPr>
            <a:r>
              <a:rPr dirty="0" sz="2000" lang="en-US" err="1">
                <a:latin typeface="Times New Roman" pitchFamily="18" charset="0"/>
                <a:cs typeface="Times New Roman" pitchFamily="18" charset="0"/>
              </a:rPr>
              <a:t>Beasiswa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memenuhi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persyaratan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tertentu</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ketentuannya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diatur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lebih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lanjut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berdasarkan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Menteri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Keuangan</a:t>
            </a:r>
            <a:r>
              <a:rPr dirty="0" sz="2000" lang="en-US">
                <a:latin typeface="Times New Roman" pitchFamily="18" charset="0"/>
                <a:cs typeface="Times New Roman" pitchFamily="18" charset="0"/>
              </a:rPr>
              <a:t>.</a:t>
            </a:r>
            <a:endParaRPr dirty="0" sz="2000" lang="id-ID">
              <a:latin typeface="Times New Roman" pitchFamily="18" charset="0"/>
              <a:cs typeface="Times New Roman" pitchFamily="18" charset="0"/>
            </a:endParaRPr>
          </a:p>
          <a:p>
            <a:pPr algn="ctr"/>
            <a:endParaRPr dirty="0" sz="2000" lang="id-ID">
              <a:latin typeface="Times New Roman" pitchFamily="18" charset="0"/>
              <a:cs typeface="Times New Roman" pitchFamily="18" charset="0"/>
            </a:endParaRPr>
          </a:p>
        </p:txBody>
      </p:sp>
    </p:spTree>
  </p:cSld>
  <p:clrMapOvr>
    <a:masterClrMapping/>
  </p:clrMapOvr>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627" name="Flowchart: Internal Storage 1"/>
          <p:cNvSpPr/>
          <p:nvPr/>
        </p:nvSpPr>
        <p:spPr>
          <a:xfrm>
            <a:off x="395536" y="260648"/>
            <a:ext cx="8352928" cy="6336704"/>
          </a:xfrm>
          <a:prstGeom prst="flowChartInternalStorage"/>
        </p:spPr>
        <p:style>
          <a:lnRef idx="1">
            <a:schemeClr val="accent1"/>
          </a:lnRef>
          <a:fillRef idx="2">
            <a:schemeClr val="accent1"/>
          </a:fillRef>
          <a:effectRef idx="1">
            <a:schemeClr val="accent1"/>
          </a:effectRef>
          <a:fontRef idx="minor">
            <a:schemeClr val="dk1"/>
          </a:fontRef>
        </p:style>
        <p:txBody>
          <a:bodyPr anchor="ctr" rtlCol="0"/>
          <a:p>
            <a:pPr algn="just" indent="-342900" lvl="0" marL="342900">
              <a:buFont typeface="+mj-lt"/>
              <a:buAutoNum type="arabicPeriod" startAt="12"/>
            </a:pPr>
            <a:r>
              <a:rPr dirty="0" sz="2000" lang="en-US" err="1">
                <a:latin typeface="Times New Roman" pitchFamily="18" charset="0"/>
                <a:cs typeface="Times New Roman" pitchFamily="18" charset="0"/>
              </a:rPr>
              <a:t>Sisa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lebih</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diterima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lembaga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nirlaba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bergerak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bidang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pendidikan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bidang</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penelitian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pengembangan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telah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terdaftar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instansi</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membidanginya</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ditanamkan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kembali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bentuk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sarana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prasarana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kegiatan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pendidikan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penelitian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pengembangan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dalam</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jangka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waktu</a:t>
            </a:r>
            <a:r>
              <a:rPr dirty="0" sz="2000" lang="en-US">
                <a:latin typeface="Times New Roman" pitchFamily="18" charset="0"/>
                <a:cs typeface="Times New Roman" pitchFamily="18" charset="0"/>
              </a:rPr>
              <a:t> paling lama </a:t>
            </a:r>
            <a:r>
              <a:rPr dirty="0" sz="2000" lang="en-US" err="1">
                <a:latin typeface="Times New Roman" pitchFamily="18" charset="0"/>
                <a:cs typeface="Times New Roman" pitchFamily="18" charset="0"/>
              </a:rPr>
              <a:t>empat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tahun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sejak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diperolehnya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sisa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lebih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tersebut</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ketentuannya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diatur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lebih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lanjut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berdasarkan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Menteri</a:t>
            </a:r>
            <a:r>
              <a:rPr dirty="0" sz="2000" lang="en-US">
                <a:latin typeface="Times New Roman" pitchFamily="18" charset="0"/>
                <a:cs typeface="Times New Roman" pitchFamily="18" charset="0"/>
              </a:rPr>
              <a:t> </a:t>
            </a:r>
            <a:r>
              <a:rPr dirty="0" sz="2000" lang="en-US" err="1" smtClean="0">
                <a:latin typeface="Times New Roman" pitchFamily="18" charset="0"/>
                <a:cs typeface="Times New Roman" pitchFamily="18" charset="0"/>
              </a:rPr>
              <a:t>Keuangan</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a:p>
            <a:pPr algn="just" indent="-342900" lvl="0" marL="342900">
              <a:buFont typeface="+mj-lt"/>
              <a:buAutoNum type="arabicPeriod" startAt="12"/>
            </a:pPr>
            <a:endParaRPr dirty="0" sz="2000" lang="id-ID" smtClean="0">
              <a:latin typeface="Times New Roman" pitchFamily="18" charset="0"/>
              <a:cs typeface="Times New Roman" pitchFamily="18" charset="0"/>
            </a:endParaRPr>
          </a:p>
          <a:p>
            <a:pPr algn="just" indent="-342900" lvl="0" marL="342900">
              <a:buFont typeface="+mj-lt"/>
              <a:buAutoNum type="arabicPeriod" startAt="12"/>
            </a:pPr>
            <a:r>
              <a:rPr dirty="0" sz="2000" lang="en-US" err="1" smtClean="0">
                <a:latin typeface="Times New Roman" pitchFamily="18" charset="0"/>
                <a:cs typeface="Times New Roman" pitchFamily="18" charset="0"/>
              </a:rPr>
              <a:t>Bantuan</a:t>
            </a:r>
            <a:r>
              <a:rPr dirty="0" sz="2000" lang="en-US" smtClean="0">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santunan</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dibayarkan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oleh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Badan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Penyelenggara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Jaminan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Sosial</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kepada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Wajib</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Pajak</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tertentu</a:t>
            </a:r>
            <a:r>
              <a:rPr dirty="0" sz="2000" lang="en-US">
                <a:latin typeface="Times New Roman" pitchFamily="18" charset="0"/>
                <a:cs typeface="Times New Roman" pitchFamily="18" charset="0"/>
              </a:rPr>
              <a:t>, yang </a:t>
            </a:r>
            <a:r>
              <a:rPr dirty="0" sz="2000" lang="en-US" err="1">
                <a:latin typeface="Times New Roman" pitchFamily="18" charset="0"/>
                <a:cs typeface="Times New Roman" pitchFamily="18" charset="0"/>
              </a:rPr>
              <a:t>ketentuannya</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diatur</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lebih</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lanjut</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dengan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atau</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berdasarkan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Peraturan</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Menteri</a:t>
            </a:r>
            <a:r>
              <a:rPr dirty="0" sz="2000" lang="en-US">
                <a:latin typeface="Times New Roman" pitchFamily="18" charset="0"/>
                <a:cs typeface="Times New Roman" pitchFamily="18" charset="0"/>
              </a:rPr>
              <a:t> </a:t>
            </a:r>
            <a:r>
              <a:rPr dirty="0" sz="2000" lang="en-US" err="1">
                <a:latin typeface="Times New Roman" pitchFamily="18" charset="0"/>
                <a:cs typeface="Times New Roman" pitchFamily="18" charset="0"/>
              </a:rPr>
              <a:t>Keuangan</a:t>
            </a:r>
            <a:r>
              <a:rPr dirty="0" sz="2000" lang="en-US">
                <a:latin typeface="Times New Roman" pitchFamily="18" charset="0"/>
                <a:cs typeface="Times New Roman" pitchFamily="18" charset="0"/>
              </a:rPr>
              <a:t>.</a:t>
            </a:r>
            <a:endParaRPr dirty="0" sz="2000" lang="id-ID">
              <a:latin typeface="Times New Roman" pitchFamily="18" charset="0"/>
              <a:cs typeface="Times New Roman" pitchFamily="18" charset="0"/>
            </a:endParaRPr>
          </a:p>
          <a:p>
            <a:pPr algn="just"/>
            <a:endParaRPr dirty="0" sz="2000" lang="id-ID">
              <a:latin typeface="Times New Roman" pitchFamily="18" charset="0"/>
              <a:cs typeface="Times New Roman" pitchFamily="18" charset="0"/>
            </a:endParaRPr>
          </a:p>
        </p:txBody>
      </p:sp>
    </p:spTree>
  </p:cSld>
  <p:clrMapOvr>
    <a:masterClrMapping/>
  </p:clrMapOvr>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28" name="Rounded Rectangle 1"/>
          <p:cNvSpPr/>
          <p:nvPr/>
        </p:nvSpPr>
        <p:spPr>
          <a:xfrm>
            <a:off x="611560" y="476672"/>
            <a:ext cx="7992888" cy="1008112"/>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lvl="0"/>
            <a:r>
              <a:rPr b="1" dirty="0" sz="2400" lang="id-ID" smtClean="0">
                <a:latin typeface="Times New Roman" pitchFamily="18" charset="0"/>
                <a:cs typeface="Times New Roman" pitchFamily="18" charset="0"/>
              </a:rPr>
              <a:t>OBJEK PAJAK PENGHASILAN BENTUK USAHA TETAP</a:t>
            </a:r>
          </a:p>
        </p:txBody>
      </p:sp>
      <p:sp>
        <p:nvSpPr>
          <p:cNvPr id="1048629" name="TextBox 2"/>
          <p:cNvSpPr txBox="1"/>
          <p:nvPr/>
        </p:nvSpPr>
        <p:spPr>
          <a:xfrm>
            <a:off x="611560" y="1556792"/>
            <a:ext cx="7920880" cy="646331"/>
          </a:xfrm>
          <a:prstGeom prst="rect"/>
          <a:noFill/>
        </p:spPr>
        <p:txBody>
          <a:bodyPr rtlCol="0" wrap="square">
            <a:spAutoFit/>
          </a:bodyPr>
          <a:p>
            <a:r>
              <a:rPr dirty="0" lang="id-ID"/>
              <a:t>Berdasarkan pasal 5 undang-undang nomor 36 tahun 2008, objek pajak bentuk usaha tetap adalah </a:t>
            </a:r>
            <a:r>
              <a:rPr dirty="0" lang="id-ID" smtClean="0"/>
              <a:t>:</a:t>
            </a:r>
            <a:endParaRPr dirty="0" lang="id-ID"/>
          </a:p>
        </p:txBody>
      </p:sp>
      <p:graphicFrame>
        <p:nvGraphicFramePr>
          <p:cNvPr id="4194310" name="Diagram 3"/>
          <p:cNvGraphicFramePr>
            <a:graphicFrameLocks/>
          </p:cNvGraphicFramePr>
          <p:nvPr/>
        </p:nvGraphicFramePr>
        <p:xfrm>
          <a:off x="251520" y="2204864"/>
          <a:ext cx="8568952" cy="4280024"/>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graphicFrame>
        <p:nvGraphicFramePr>
          <p:cNvPr id="4194304" name="Diagram 1"/>
          <p:cNvGraphicFramePr>
            <a:graphicFrameLocks/>
          </p:cNvGraphicFramePr>
          <p:nvPr/>
        </p:nvGraphicFramePr>
        <p:xfrm>
          <a:off x="1115616" y="1916832"/>
          <a:ext cx="6984776" cy="1800200"/>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
        <p:nvSpPr>
          <p:cNvPr id="1048599" name="Frame 2"/>
          <p:cNvSpPr/>
          <p:nvPr/>
        </p:nvSpPr>
        <p:spPr>
          <a:xfrm>
            <a:off x="971600" y="332656"/>
            <a:ext cx="7200800" cy="1296144"/>
          </a:xfrm>
          <a:prstGeom prst="frame"/>
        </p:spPr>
        <p:style>
          <a:lnRef idx="3">
            <a:schemeClr val="lt1"/>
          </a:lnRef>
          <a:fillRef idx="1">
            <a:schemeClr val="accent1"/>
          </a:fillRef>
          <a:effectRef idx="1">
            <a:schemeClr val="accent1"/>
          </a:effectRef>
          <a:fontRef idx="minor">
            <a:schemeClr val="lt1"/>
          </a:fontRef>
        </p:style>
        <p:txBody>
          <a:bodyPr anchor="ctr" rtlCol="0"/>
          <a:p>
            <a:pPr algn="ctr"/>
            <a:endParaRPr lang="id-ID">
              <a:solidFill>
                <a:schemeClr val="tx1"/>
              </a:solidFill>
            </a:endParaRPr>
          </a:p>
        </p:txBody>
      </p:sp>
      <p:sp>
        <p:nvSpPr>
          <p:cNvPr id="1048600" name="TextBox 3"/>
          <p:cNvSpPr txBox="1"/>
          <p:nvPr/>
        </p:nvSpPr>
        <p:spPr>
          <a:xfrm>
            <a:off x="1331640" y="692696"/>
            <a:ext cx="6408712" cy="584775"/>
          </a:xfrm>
          <a:prstGeom prst="rect"/>
          <a:noFill/>
        </p:spPr>
        <p:txBody>
          <a:bodyPr rtlCol="0" wrap="square">
            <a:spAutoFit/>
          </a:bodyPr>
          <a:p>
            <a:r>
              <a:rPr dirty="0" sz="3200" lang="id-ID" smtClean="0">
                <a:latin typeface="Times New Roman" pitchFamily="18" charset="0"/>
                <a:cs typeface="Times New Roman" pitchFamily="18" charset="0"/>
              </a:rPr>
              <a:t>PAJAK PENGHASILAN (UMUM)</a:t>
            </a:r>
            <a:endParaRPr dirty="0" sz="3200" lang="id-ID">
              <a:latin typeface="Times New Roman" pitchFamily="18" charset="0"/>
              <a:cs typeface="Times New Roman" pitchFamily="18" charset="0"/>
            </a:endParaRPr>
          </a:p>
        </p:txBody>
      </p:sp>
      <p:graphicFrame>
        <p:nvGraphicFramePr>
          <p:cNvPr id="4194305" name="Diagram 4"/>
          <p:cNvGraphicFramePr>
            <a:graphicFrameLocks/>
          </p:cNvGraphicFramePr>
          <p:nvPr/>
        </p:nvGraphicFramePr>
        <p:xfrm>
          <a:off x="1115616" y="3789040"/>
          <a:ext cx="6984776" cy="2852936"/>
        </p:xfrm>
        <a:graphic>
          <a:graphicData uri="http://schemas.openxmlformats.org/drawingml/2006/diagram">
            <dgm:relIds xmlns:dgm="http://schemas.openxmlformats.org/drawingml/2006/diagram" xmlns:r="http://schemas.openxmlformats.org/officeDocument/2006/relationships" r:dm="rId7" r:lo="rId6" r:qs="rId10" r:cs="rId9"/>
          </a:graphicData>
        </a:graphic>
      </p:graphicFrame>
    </p:spTree>
  </p:cSld>
  <p:clrMapOvr>
    <a:masterClrMapping/>
  </p:clrMapOvr>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630" name="Snip Single Corner Rectangle 1"/>
          <p:cNvSpPr/>
          <p:nvPr/>
        </p:nvSpPr>
        <p:spPr>
          <a:xfrm>
            <a:off x="611560" y="260648"/>
            <a:ext cx="7920880" cy="864096"/>
          </a:xfrm>
          <a:prstGeom prst="snip1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id-ID">
                <a:latin typeface="Times New Roman" pitchFamily="18" charset="0"/>
                <a:cs typeface="Times New Roman" pitchFamily="18" charset="0"/>
              </a:rPr>
              <a:t>Penentuan laba bentuk usaha tetap</a:t>
            </a:r>
            <a:endParaRPr dirty="0" sz="2400" lang="id-ID">
              <a:latin typeface="Times New Roman" pitchFamily="18" charset="0"/>
              <a:cs typeface="Times New Roman" pitchFamily="18" charset="0"/>
            </a:endParaRPr>
          </a:p>
        </p:txBody>
      </p:sp>
      <p:sp>
        <p:nvSpPr>
          <p:cNvPr id="1048631" name="Frame 3"/>
          <p:cNvSpPr/>
          <p:nvPr/>
        </p:nvSpPr>
        <p:spPr>
          <a:xfrm>
            <a:off x="611560" y="1268760"/>
            <a:ext cx="7992888" cy="5400600"/>
          </a:xfrm>
          <a:prstGeom prst="frame">
            <a:avLst>
              <a:gd name="adj1" fmla="val 2081"/>
            </a:avLst>
          </a:prstGeom>
        </p:spPr>
        <p:style>
          <a:lnRef idx="1">
            <a:schemeClr val="accent1"/>
          </a:lnRef>
          <a:fillRef idx="2">
            <a:schemeClr val="accent1"/>
          </a:fillRef>
          <a:effectRef idx="1">
            <a:schemeClr val="accent1"/>
          </a:effectRef>
          <a:fontRef idx="minor">
            <a:schemeClr val="dk1"/>
          </a:fontRef>
        </p:style>
        <p:txBody>
          <a:bodyPr anchor="ctr" rtlCol="0"/>
          <a:p>
            <a:pPr algn="ctr"/>
            <a:endParaRPr lang="id-ID">
              <a:solidFill>
                <a:schemeClr val="tx1"/>
              </a:solidFill>
            </a:endParaRPr>
          </a:p>
        </p:txBody>
      </p:sp>
      <p:sp>
        <p:nvSpPr>
          <p:cNvPr id="1048632" name="TextBox 4"/>
          <p:cNvSpPr txBox="1"/>
          <p:nvPr/>
        </p:nvSpPr>
        <p:spPr>
          <a:xfrm>
            <a:off x="755576" y="1700808"/>
            <a:ext cx="7488832" cy="4968240"/>
          </a:xfrm>
          <a:prstGeom prst="rect"/>
          <a:noFill/>
        </p:spPr>
        <p:txBody>
          <a:bodyPr rtlCol="0" wrap="square">
            <a:spAutoFit/>
          </a:bodyPr>
          <a:p>
            <a:pPr algn="just" indent="-342900" lvl="0" marL="342900">
              <a:buFont typeface="+mj-lt"/>
              <a:buAutoNum type="arabicPeriod"/>
            </a:pPr>
            <a:r>
              <a:rPr dirty="0" sz="2000" lang="id-ID" smtClean="0">
                <a:latin typeface="Times New Roman" pitchFamily="18" charset="0"/>
                <a:cs typeface="Times New Roman" pitchFamily="18" charset="0"/>
              </a:rPr>
              <a:t>Biaya-biaya </a:t>
            </a:r>
            <a:r>
              <a:rPr dirty="0" sz="2000" lang="id-ID">
                <a:latin typeface="Times New Roman" pitchFamily="18" charset="0"/>
                <a:cs typeface="Times New Roman" pitchFamily="18" charset="0"/>
              </a:rPr>
              <a:t>yang berkenaan dengan penghasilan kantor pusat dari usaha atau kegiatan, penjualan barang, atau pemberian jasa di indonesia yang sejenis dengan yang dijalankan atau yang dilakukan oleh Bentuk Usaha Tetap di indonesia, serta biaya biaya yang berkenaan dengan penghasilan sebagaiman tersebut dalam pasal 26 yang diterima atau diperoleh kantor pusat, sepanjang terdapat hubungan efektif antara Bentuk Usaha Tetap dan aset atau kegiatan yang memberiakan penghasilan tersebut, </a:t>
            </a:r>
            <a:r>
              <a:rPr dirty="0" sz="2000" lang="id-ID" smtClean="0">
                <a:latin typeface="Times New Roman" pitchFamily="18" charset="0"/>
                <a:cs typeface="Times New Roman" pitchFamily="18" charset="0"/>
              </a:rPr>
              <a:t>diperbolehkan </a:t>
            </a:r>
            <a:r>
              <a:rPr dirty="0" sz="2000" lang="id-ID">
                <a:latin typeface="Times New Roman" pitchFamily="18" charset="0"/>
                <a:cs typeface="Times New Roman" pitchFamily="18" charset="0"/>
              </a:rPr>
              <a:t>untuk dibebankan sebagai biaya bagi bentuk usaha tetap</a:t>
            </a:r>
            <a:r>
              <a:rPr dirty="0" sz="2000" lang="id-ID" smtClean="0">
                <a:latin typeface="Times New Roman" pitchFamily="18" charset="0"/>
                <a:cs typeface="Times New Roman" pitchFamily="18" charset="0"/>
              </a:rPr>
              <a:t>.</a:t>
            </a:r>
          </a:p>
          <a:p>
            <a:pPr algn="just" indent="-342900" lvl="0" marL="342900">
              <a:buFont typeface="+mj-lt"/>
              <a:buAutoNum type="arabicPeriod"/>
            </a:pPr>
            <a:endParaRPr dirty="0" sz="2000" lang="id-ID">
              <a:latin typeface="Times New Roman" pitchFamily="18" charset="0"/>
              <a:cs typeface="Times New Roman" pitchFamily="18" charset="0"/>
            </a:endParaRPr>
          </a:p>
          <a:p>
            <a:pPr algn="just" indent="-342900" lvl="0" marL="342900">
              <a:buFont typeface="+mj-lt"/>
              <a:buAutoNum type="arabicPeriod"/>
            </a:pPr>
            <a:r>
              <a:rPr dirty="0" sz="2000" lang="id-ID">
                <a:latin typeface="Times New Roman" pitchFamily="18" charset="0"/>
                <a:cs typeface="Times New Roman" pitchFamily="18" charset="0"/>
              </a:rPr>
              <a:t>Biaya administrasi kantor pusat yang diperbolehkan untuk dibebankan adalah biaya yang berkaitkan dengan usah atau kegiatan Bentuk Usaha Tatap yang besarnya ditetapkan oleh direktur jendral pajak.</a:t>
            </a:r>
          </a:p>
          <a:p>
            <a:pPr algn="just"/>
            <a:endParaRPr dirty="0" sz="2000" lang="id-ID">
              <a:latin typeface="Times New Roman" pitchFamily="18" charset="0"/>
              <a:cs typeface="Times New Roman" pitchFamily="18" charset="0"/>
            </a:endParaRPr>
          </a:p>
        </p:txBody>
      </p:sp>
    </p:spTree>
  </p:cSld>
  <p:clrMapOvr>
    <a:masterClrMapping/>
  </p:clrMapOvr>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33" name="Frame 1"/>
          <p:cNvSpPr/>
          <p:nvPr/>
        </p:nvSpPr>
        <p:spPr>
          <a:xfrm>
            <a:off x="539552" y="332656"/>
            <a:ext cx="8064896" cy="6120680"/>
          </a:xfrm>
          <a:prstGeom prst="frame">
            <a:avLst>
              <a:gd name="adj1" fmla="val 2157"/>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id-ID">
              <a:solidFill>
                <a:schemeClr val="tx1"/>
              </a:solidFill>
            </a:endParaRPr>
          </a:p>
        </p:txBody>
      </p:sp>
      <p:sp>
        <p:nvSpPr>
          <p:cNvPr id="1048634" name="TextBox 2"/>
          <p:cNvSpPr txBox="1"/>
          <p:nvPr/>
        </p:nvSpPr>
        <p:spPr>
          <a:xfrm>
            <a:off x="755576" y="764704"/>
            <a:ext cx="7488832" cy="4714240"/>
          </a:xfrm>
          <a:prstGeom prst="rect"/>
          <a:noFill/>
        </p:spPr>
        <p:txBody>
          <a:bodyPr rtlCol="0" wrap="square">
            <a:spAutoFit/>
          </a:bodyPr>
          <a:p>
            <a:pPr algn="just" indent="-342900" lvl="0" marL="342900">
              <a:buFont typeface="+mj-lt"/>
              <a:buAutoNum type="arabicPeriod" startAt="3"/>
            </a:pPr>
            <a:r>
              <a:rPr dirty="0" sz="2400" lang="id-ID">
                <a:latin typeface="Times New Roman" pitchFamily="18" charset="0"/>
                <a:cs typeface="Times New Roman" pitchFamily="18" charset="0"/>
              </a:rPr>
              <a:t>Pembayaran kepada kantor pusat yang tidak diperbolehkan dibebankan sebagai biaya adalah :</a:t>
            </a:r>
          </a:p>
          <a:p>
            <a:pPr algn="just" indent="-342900" lvl="0" marL="342900">
              <a:buFont typeface="+mj-lt"/>
              <a:buAutoNum type="alphaLcPeriod"/>
            </a:pPr>
            <a:r>
              <a:rPr dirty="0" sz="2400" lang="id-ID">
                <a:latin typeface="Times New Roman" pitchFamily="18" charset="0"/>
                <a:cs typeface="Times New Roman" pitchFamily="18" charset="0"/>
              </a:rPr>
              <a:t>Royalti atau imbalan lainnya sehubungan </a:t>
            </a:r>
            <a:r>
              <a:rPr dirty="0" sz="2400" lang="id-ID" smtClean="0">
                <a:latin typeface="Times New Roman" pitchFamily="18" charset="0"/>
                <a:cs typeface="Times New Roman" pitchFamily="18" charset="0"/>
              </a:rPr>
              <a:t>dengan </a:t>
            </a:r>
            <a:r>
              <a:rPr dirty="0" sz="2400" lang="id-ID">
                <a:latin typeface="Times New Roman" pitchFamily="18" charset="0"/>
                <a:cs typeface="Times New Roman" pitchFamily="18" charset="0"/>
              </a:rPr>
              <a:t>penggunaan aset, paten atau hak hak </a:t>
            </a:r>
            <a:r>
              <a:rPr dirty="0" sz="2400" lang="id-ID" smtClean="0">
                <a:latin typeface="Times New Roman" pitchFamily="18" charset="0"/>
                <a:cs typeface="Times New Roman" pitchFamily="18" charset="0"/>
              </a:rPr>
              <a:t>lainnya</a:t>
            </a:r>
          </a:p>
          <a:p>
            <a:pPr algn="just" indent="-342900" lvl="0" marL="342900">
              <a:buFont typeface="+mj-lt"/>
              <a:buAutoNum type="alphaLcPeriod"/>
            </a:pPr>
            <a:r>
              <a:rPr dirty="0" sz="2400" lang="id-ID" smtClean="0">
                <a:latin typeface="Times New Roman" pitchFamily="18" charset="0"/>
                <a:cs typeface="Times New Roman" pitchFamily="18" charset="0"/>
              </a:rPr>
              <a:t>Imbalan </a:t>
            </a:r>
            <a:r>
              <a:rPr dirty="0" sz="2400" lang="id-ID">
                <a:latin typeface="Times New Roman" pitchFamily="18" charset="0"/>
                <a:cs typeface="Times New Roman" pitchFamily="18" charset="0"/>
              </a:rPr>
              <a:t>sehubungan dengan jasa </a:t>
            </a:r>
            <a:r>
              <a:rPr dirty="0" sz="2400" lang="id-ID" smtClean="0">
                <a:latin typeface="Times New Roman" pitchFamily="18" charset="0"/>
                <a:cs typeface="Times New Roman" pitchFamily="18" charset="0"/>
              </a:rPr>
              <a:t>menejemen</a:t>
            </a:r>
          </a:p>
          <a:p>
            <a:pPr algn="just" indent="-342900" lvl="0" marL="342900">
              <a:buFont typeface="+mj-lt"/>
              <a:buAutoNum type="alphaLcPeriod"/>
            </a:pPr>
            <a:r>
              <a:rPr dirty="0" sz="2400" lang="id-ID" smtClean="0">
                <a:latin typeface="Times New Roman" pitchFamily="18" charset="0"/>
                <a:cs typeface="Times New Roman" pitchFamily="18" charset="0"/>
              </a:rPr>
              <a:t>Bunga</a:t>
            </a:r>
            <a:r>
              <a:rPr dirty="0" sz="2400" lang="id-ID">
                <a:latin typeface="Times New Roman" pitchFamily="18" charset="0"/>
                <a:cs typeface="Times New Roman" pitchFamily="18" charset="0"/>
              </a:rPr>
              <a:t>, kecuali </a:t>
            </a:r>
            <a:r>
              <a:rPr dirty="0" sz="2400" lang="id-ID" smtClean="0">
                <a:latin typeface="Times New Roman" pitchFamily="18" charset="0"/>
                <a:cs typeface="Times New Roman" pitchFamily="18" charset="0"/>
              </a:rPr>
              <a:t>bunga </a:t>
            </a:r>
            <a:r>
              <a:rPr dirty="0" sz="2400" lang="id-ID">
                <a:latin typeface="Times New Roman" pitchFamily="18" charset="0"/>
                <a:cs typeface="Times New Roman" pitchFamily="18" charset="0"/>
              </a:rPr>
              <a:t>yang berkenaan </a:t>
            </a:r>
            <a:r>
              <a:rPr dirty="0" sz="2400" lang="id-ID" smtClean="0">
                <a:latin typeface="Times New Roman" pitchFamily="18" charset="0"/>
                <a:cs typeface="Times New Roman" pitchFamily="18" charset="0"/>
              </a:rPr>
              <a:t>dengan </a:t>
            </a:r>
            <a:r>
              <a:rPr dirty="0" sz="2400" lang="id-ID">
                <a:latin typeface="Times New Roman" pitchFamily="18" charset="0"/>
                <a:cs typeface="Times New Roman" pitchFamily="18" charset="0"/>
              </a:rPr>
              <a:t>usaha perbankan</a:t>
            </a:r>
            <a:r>
              <a:rPr dirty="0" sz="2400" lang="id-ID" smtClean="0">
                <a:latin typeface="Times New Roman" pitchFamily="18" charset="0"/>
                <a:cs typeface="Times New Roman" pitchFamily="18" charset="0"/>
              </a:rPr>
              <a:t>.</a:t>
            </a:r>
          </a:p>
          <a:p>
            <a:pPr algn="just" indent="-342900" lvl="0" marL="342900"/>
            <a:endParaRPr dirty="0" sz="2400" lang="id-ID">
              <a:latin typeface="Times New Roman" pitchFamily="18" charset="0"/>
              <a:cs typeface="Times New Roman" pitchFamily="18" charset="0"/>
            </a:endParaRPr>
          </a:p>
          <a:p>
            <a:pPr algn="just" indent="-342900" lvl="0" marL="342900">
              <a:buFont typeface="+mj-lt"/>
              <a:buAutoNum type="arabicPeriod" startAt="4"/>
            </a:pPr>
            <a:r>
              <a:rPr dirty="0" sz="2400" lang="id-ID">
                <a:latin typeface="Times New Roman" pitchFamily="18" charset="0"/>
                <a:cs typeface="Times New Roman" pitchFamily="18" charset="0"/>
              </a:rPr>
              <a:t>Pembayaran sebagaimana tersebut pada nomor 3 yang diterima atau diperoleh dari kantor pusat tidak dianggap sebagai objek pajak, kecuali </a:t>
            </a:r>
            <a:r>
              <a:rPr dirty="0" sz="2400" lang="id-ID" smtClean="0">
                <a:latin typeface="Times New Roman" pitchFamily="18" charset="0"/>
                <a:cs typeface="Times New Roman" pitchFamily="18" charset="0"/>
              </a:rPr>
              <a:t>bunga </a:t>
            </a:r>
            <a:r>
              <a:rPr dirty="0" sz="2400" lang="id-ID">
                <a:latin typeface="Times New Roman" pitchFamily="18" charset="0"/>
                <a:cs typeface="Times New Roman" pitchFamily="18" charset="0"/>
              </a:rPr>
              <a:t>yang berkenaan dengan usaha perbankan.</a:t>
            </a:r>
          </a:p>
          <a:p>
            <a:pPr algn="just"/>
            <a:endParaRPr dirty="0" sz="2400" lang="id-ID">
              <a:latin typeface="Times New Roman" pitchFamily="18" charset="0"/>
              <a:cs typeface="Times New Roman" pitchFamily="18" charset="0"/>
            </a:endParaRPr>
          </a:p>
        </p:txBody>
      </p:sp>
    </p:spTree>
  </p:cSld>
  <p:clrMapOvr>
    <a:masterClrMapping/>
  </p:clrMapOvr>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35" name="Snip Single Corner Rectangle 1"/>
          <p:cNvSpPr/>
          <p:nvPr/>
        </p:nvSpPr>
        <p:spPr>
          <a:xfrm>
            <a:off x="611560" y="260648"/>
            <a:ext cx="7920880" cy="864096"/>
          </a:xfrm>
          <a:prstGeom prst="snip1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id-ID">
                <a:latin typeface="Times New Roman" pitchFamily="18" charset="0"/>
                <a:cs typeface="Times New Roman" pitchFamily="18" charset="0"/>
              </a:rPr>
              <a:t>Penghasilan Bentuk Usaha Tetap (BUT) yang ditanamkan kembali di indonesia</a:t>
            </a:r>
            <a:endParaRPr dirty="0" sz="2400" lang="id-ID">
              <a:latin typeface="Times New Roman" pitchFamily="18" charset="0"/>
              <a:cs typeface="Times New Roman" pitchFamily="18" charset="0"/>
            </a:endParaRPr>
          </a:p>
          <a:p>
            <a:pPr algn="ctr"/>
            <a:endParaRPr dirty="0" sz="2400" lang="id-ID">
              <a:latin typeface="Times New Roman" pitchFamily="18" charset="0"/>
              <a:cs typeface="Times New Roman" pitchFamily="18" charset="0"/>
            </a:endParaRPr>
          </a:p>
        </p:txBody>
      </p:sp>
      <p:graphicFrame>
        <p:nvGraphicFramePr>
          <p:cNvPr id="4194311" name="Diagram 3"/>
          <p:cNvGraphicFramePr>
            <a:graphicFrameLocks/>
          </p:cNvGraphicFramePr>
          <p:nvPr/>
        </p:nvGraphicFramePr>
        <p:xfrm>
          <a:off x="0" y="1412776"/>
          <a:ext cx="8532440" cy="5040560"/>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36" name="TextBox 1"/>
          <p:cNvSpPr txBox="1"/>
          <p:nvPr/>
        </p:nvSpPr>
        <p:spPr>
          <a:xfrm>
            <a:off x="1187624" y="1052736"/>
            <a:ext cx="6768752" cy="830997"/>
          </a:xfrm>
          <a:prstGeom prst="rect"/>
          <a:noFill/>
        </p:spPr>
        <p:txBody>
          <a:bodyPr rtlCol="0" wrap="square">
            <a:spAutoFit/>
          </a:bodyPr>
          <a:p>
            <a:pPr algn="ctr"/>
            <a:r>
              <a:rPr dirty="0" sz="4800" lang="id-ID" smtClean="0">
                <a:latin typeface="Times New Roman" pitchFamily="18" charset="0"/>
                <a:cs typeface="Times New Roman" pitchFamily="18" charset="0"/>
              </a:rPr>
              <a:t>TERIMA KASIH</a:t>
            </a:r>
            <a:endParaRPr dirty="0" sz="4800" lang="id-ID">
              <a:latin typeface="Times New Roman" pitchFamily="18" charset="0"/>
              <a:cs typeface="Times New Roman" pitchFamily="18" charset="0"/>
            </a:endParaRPr>
          </a:p>
        </p:txBody>
      </p:sp>
    </p:spTree>
  </p:cSld>
  <p:clrMapOvr>
    <a:masterClrMapping/>
  </p:clrMapOvr>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42" name="Content Placeholder 2"/>
          <p:cNvSpPr>
            <a:spLocks noGrp="1"/>
          </p:cNvSpPr>
          <p:nvPr>
            <p:ph idx="1"/>
          </p:nvPr>
        </p:nvSpPr>
        <p:spPr>
          <a:xfrm>
            <a:off x="457200" y="476672"/>
            <a:ext cx="8229600" cy="5530619"/>
          </a:xfrm>
        </p:spPr>
        <p:txBody>
          <a:bodyPr>
            <a:normAutofit lnSpcReduction="10000"/>
          </a:bodyPr>
          <a:p>
            <a:r>
              <a:rPr dirty="0" lang="id-ID" smtClean="0"/>
              <a:t>Arga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dirty="0" lang="id-ID" smtClean="0"/>
              <a:t>083 . Apakah perhitungn PPh karyawan dihitung atas keseluruhan gaji pokok atas kompensasi atau gaji pokok saja ?</a:t>
            </a:r>
            <a:endParaRPr altLang="en-US" lang="zh-CN"/>
          </a:p>
          <a:p>
            <a:r>
              <a:rPr dirty="0" lang="id-ID" smtClean="0"/>
              <a:t>Rahmat</a:t>
            </a:r>
            <a:r>
              <a:rPr altLang="id-ID" dirty="0" lang="en-US" smtClean="0"/>
              <a:t> </a:t>
            </a:r>
            <a:r>
              <a:rPr altLang="id-ID" dirty="0" lang="en-US" smtClean="0"/>
              <a:t>14215</a:t>
            </a:r>
            <a:r>
              <a:rPr altLang="id-ID" dirty="0" lang="en-US" smtClean="0"/>
              <a:t>0</a:t>
            </a:r>
            <a:r>
              <a:rPr altLang="id-ID" dirty="0" lang="en-US" smtClean="0"/>
              <a:t>2</a:t>
            </a:r>
            <a:r>
              <a:rPr dirty="0" lang="id-ID" smtClean="0"/>
              <a:t>00. isi pasal 21 tahun 2008 tentang warisan, apakah warisan masuk PPh ? Pajak dikenakan kepada yang memberikan atau diberikan warisan ?</a:t>
            </a:r>
            <a:endParaRPr altLang="en-US" lang="zh-CN"/>
          </a:p>
          <a:p>
            <a:r>
              <a:rPr dirty="0" lang="id-ID" smtClean="0"/>
              <a:t>Eko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dirty="0" lang="id-ID" smtClean="0"/>
              <a:t>194. BUT , dasar penentuan pajak usaha online ?</a:t>
            </a:r>
            <a:endParaRPr altLang="en-US" lang="zh-CN"/>
          </a:p>
          <a:p>
            <a:r>
              <a:rPr dirty="0" lang="id-ID" smtClean="0"/>
              <a:t>Siri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dirty="0" lang="id-ID" smtClean="0"/>
              <a:t>103. apakah organisasi non profit dikenakan pajak atau tidak ? Jika iya apakah peraturannya sama dengan perusahaan yang mengunakan profit ?</a:t>
            </a:r>
            <a:endParaRPr altLang="en-US" lang="zh-CN"/>
          </a:p>
          <a:p>
            <a:endParaRPr dirty="0" lang="id-ID"/>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43" name="Content Placeholder 1"/>
          <p:cNvSpPr>
            <a:spLocks noGrp="1"/>
          </p:cNvSpPr>
          <p:nvPr>
            <p:ph idx="1"/>
          </p:nvPr>
        </p:nvSpPr>
        <p:spPr>
          <a:xfrm>
            <a:off x="457200" y="548680"/>
            <a:ext cx="8229600" cy="5458611"/>
          </a:xfrm>
        </p:spPr>
        <p:txBody>
          <a:bodyPr/>
          <a:p>
            <a:r>
              <a:rPr dirty="0" lang="id-ID" smtClean="0"/>
              <a:t>Miftahul</a:t>
            </a:r>
            <a:r>
              <a:rPr altLang="id-ID" dirty="0" lang="en-US" smtClean="0"/>
              <a:t> </a:t>
            </a:r>
            <a:r>
              <a:rPr altLang="id-ID" dirty="0" lang="en-US" smtClean="0"/>
              <a:t>fauzy</a:t>
            </a:r>
            <a:r>
              <a:rPr altLang="id-ID" dirty="0" lang="en-US" smtClean="0"/>
              <a:t> </a:t>
            </a:r>
            <a:r>
              <a:rPr altLang="id-ID" dirty="0" lang="en-US" smtClean="0"/>
              <a:t>142150</a:t>
            </a:r>
            <a:r>
              <a:rPr dirty="0" lang="id-ID" smtClean="0"/>
              <a:t>114, orang indonesia yag berkerja di luar negri apakah kena PPh? Dan mempunyai usaha juga diindonesia .</a:t>
            </a:r>
            <a:endParaRPr altLang="en-US" lang="zh-CN"/>
          </a:p>
          <a:p>
            <a:r>
              <a:rPr dirty="0" lang="id-ID" smtClean="0"/>
              <a:t>Eva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dirty="0" lang="id-ID" smtClean="0"/>
              <a:t>007, maksud dari hal 81 ?</a:t>
            </a:r>
            <a:endParaRPr altLang="en-US" lang="zh-CN"/>
          </a:p>
          <a:p>
            <a:r>
              <a:rPr dirty="0" lang="id-ID" smtClean="0"/>
              <a:t>Fahrizal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altLang="id-ID" dirty="0" lang="en-US" smtClean="0"/>
              <a:t>1</a:t>
            </a:r>
            <a:r>
              <a:rPr dirty="0" lang="id-ID" smtClean="0"/>
              <a:t>55, bagaimana mekanisme pemotongan pajak pada PNS ?</a:t>
            </a:r>
            <a:endParaRPr altLang="en-US" lang="zh-CN"/>
          </a:p>
          <a:p>
            <a:r>
              <a:rPr dirty="0" lang="id-ID" smtClean="0"/>
              <a:t>Hanif </a:t>
            </a:r>
            <a:r>
              <a:rPr altLang="id-ID" dirty="0" lang="en-US" smtClean="0"/>
              <a:t>1</a:t>
            </a:r>
            <a:r>
              <a:rPr altLang="id-ID" dirty="0" lang="en-US" smtClean="0"/>
              <a:t>4</a:t>
            </a:r>
            <a:r>
              <a:rPr altLang="id-ID" dirty="0" lang="en-US" smtClean="0"/>
              <a:t>2</a:t>
            </a:r>
            <a:r>
              <a:rPr altLang="id-ID" dirty="0" lang="en-US" smtClean="0"/>
              <a:t>1</a:t>
            </a:r>
            <a:r>
              <a:rPr altLang="id-ID" dirty="0" lang="en-US" smtClean="0"/>
              <a:t>5</a:t>
            </a:r>
            <a:r>
              <a:rPr altLang="id-ID" dirty="0" lang="en-US" smtClean="0"/>
              <a:t>0</a:t>
            </a:r>
            <a:r>
              <a:rPr dirty="0" lang="id-ID" smtClean="0"/>
              <a:t>129, jika seseorang mempunya mobil motor atau rumah namun bayarnya kredit dan tidak bisa bayar pajak namun bisa membayar cicilannya ? </a:t>
            </a:r>
            <a:r>
              <a:rPr lang="id-ID" smtClean="0"/>
              <a:t>( rahmat </a:t>
            </a:r>
            <a:r>
              <a:rPr altLang="id-ID" lang="en-US" smtClean="0"/>
              <a:t>1</a:t>
            </a:r>
            <a:r>
              <a:rPr altLang="id-ID" lang="en-US" smtClean="0"/>
              <a:t>4</a:t>
            </a:r>
            <a:r>
              <a:rPr altLang="id-ID" lang="en-US" smtClean="0"/>
              <a:t>2</a:t>
            </a:r>
            <a:r>
              <a:rPr altLang="id-ID" lang="en-US" smtClean="0"/>
              <a:t>1</a:t>
            </a:r>
            <a:r>
              <a:rPr altLang="id-ID" lang="en-US" smtClean="0"/>
              <a:t>5</a:t>
            </a:r>
            <a:r>
              <a:rPr altLang="id-ID" lang="en-US" smtClean="0"/>
              <a:t>0</a:t>
            </a:r>
            <a:r>
              <a:rPr lang="id-ID" smtClean="0"/>
              <a:t>200 , rifka </a:t>
            </a:r>
            <a:r>
              <a:rPr altLang="id-ID" lang="en-US" smtClean="0"/>
              <a:t>1</a:t>
            </a:r>
            <a:r>
              <a:rPr altLang="id-ID" lang="en-US" smtClean="0"/>
              <a:t>4</a:t>
            </a:r>
            <a:r>
              <a:rPr altLang="id-ID" lang="en-US" smtClean="0"/>
              <a:t>2</a:t>
            </a:r>
            <a:r>
              <a:rPr altLang="id-ID" lang="en-US" smtClean="0"/>
              <a:t>1</a:t>
            </a:r>
            <a:r>
              <a:rPr altLang="id-ID" lang="en-US" smtClean="0"/>
              <a:t>5</a:t>
            </a:r>
            <a:r>
              <a:rPr altLang="id-ID" lang="en-US" smtClean="0"/>
              <a:t>0</a:t>
            </a:r>
            <a:r>
              <a:rPr lang="id-ID" smtClean="0"/>
              <a:t>162 menambahkan</a:t>
            </a:r>
            <a:r>
              <a:rPr dirty="0" lang="id-ID" smtClean="0"/>
              <a:t>)</a:t>
            </a:r>
            <a:endParaRPr dirty="0"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1" name="Rounded Rectangle 1"/>
          <p:cNvSpPr/>
          <p:nvPr/>
        </p:nvSpPr>
        <p:spPr>
          <a:xfrm>
            <a:off x="683568" y="188640"/>
            <a:ext cx="7704856" cy="72008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en-US" smtClean="0">
                <a:latin typeface="Times New Roman" pitchFamily="18" charset="0"/>
                <a:cs typeface="Times New Roman" pitchFamily="18" charset="0"/>
              </a:rPr>
              <a:t>DEFINISI</a:t>
            </a:r>
            <a:endParaRPr dirty="0" sz="2400" lang="id-ID" smtClean="0">
              <a:latin typeface="Times New Roman" pitchFamily="18" charset="0"/>
              <a:cs typeface="Times New Roman" pitchFamily="18" charset="0"/>
            </a:endParaRPr>
          </a:p>
        </p:txBody>
      </p:sp>
      <p:sp>
        <p:nvSpPr>
          <p:cNvPr id="1048602" name="TextBox 2"/>
          <p:cNvSpPr txBox="1"/>
          <p:nvPr/>
        </p:nvSpPr>
        <p:spPr>
          <a:xfrm>
            <a:off x="683568" y="1052736"/>
            <a:ext cx="7704856" cy="1015663"/>
          </a:xfrm>
          <a:prstGeom prst="rect"/>
          <a:noFill/>
        </p:spPr>
        <p:txBody>
          <a:bodyPr rtlCol="0" wrap="square">
            <a:spAutoFit/>
          </a:bodyPr>
          <a:p>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 </a:t>
            </a:r>
            <a:r>
              <a:rPr dirty="0" sz="2000" lang="en-US" err="1" smtClean="0">
                <a:latin typeface="Times New Roman" pitchFamily="18" charset="0"/>
                <a:cs typeface="Times New Roman" pitchFamily="18" charset="0"/>
              </a:rPr>
              <a:t>PPh</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adalah</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 yang </a:t>
            </a:r>
            <a:r>
              <a:rPr dirty="0" sz="2000" lang="en-US" err="1" smtClean="0">
                <a:latin typeface="Times New Roman" pitchFamily="18" charset="0"/>
                <a:cs typeface="Times New Roman" pitchFamily="18" charset="0"/>
              </a:rPr>
              <a:t>dikenakan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terhadap</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Subjek</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atas</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yang </a:t>
            </a:r>
            <a:r>
              <a:rPr dirty="0" sz="2000" lang="en-US" err="1" smtClean="0">
                <a:latin typeface="Times New Roman" pitchFamily="18" charset="0"/>
                <a:cs typeface="Times New Roman" pitchFamily="18" charset="0"/>
              </a:rPr>
              <a:t>diterima</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atau</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diperolehnya</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dalam</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suatu</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tahun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a:t>
            </a:r>
            <a:endParaRPr dirty="0" sz="2000" lang="id-ID" smtClean="0">
              <a:latin typeface="Times New Roman" pitchFamily="18" charset="0"/>
              <a:cs typeface="Times New Roman" pitchFamily="18" charset="0"/>
            </a:endParaRPr>
          </a:p>
        </p:txBody>
      </p:sp>
      <p:sp>
        <p:nvSpPr>
          <p:cNvPr id="1048603" name="Rounded Rectangle 3"/>
          <p:cNvSpPr/>
          <p:nvPr/>
        </p:nvSpPr>
        <p:spPr>
          <a:xfrm>
            <a:off x="755576" y="2276872"/>
            <a:ext cx="7704856" cy="72008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id-ID" smtClean="0">
                <a:latin typeface="Times New Roman" pitchFamily="18" charset="0"/>
                <a:cs typeface="Times New Roman" pitchFamily="18" charset="0"/>
              </a:rPr>
              <a:t>DASAR HUKUM</a:t>
            </a:r>
            <a:endParaRPr dirty="0" sz="2400" lang="id-ID" smtClean="0">
              <a:latin typeface="Times New Roman" pitchFamily="18" charset="0"/>
              <a:cs typeface="Times New Roman" pitchFamily="18" charset="0"/>
            </a:endParaRPr>
          </a:p>
        </p:txBody>
      </p:sp>
      <p:sp>
        <p:nvSpPr>
          <p:cNvPr id="1048604" name="TextBox 4"/>
          <p:cNvSpPr txBox="1"/>
          <p:nvPr/>
        </p:nvSpPr>
        <p:spPr>
          <a:xfrm>
            <a:off x="827584" y="3212976"/>
            <a:ext cx="7632848" cy="3444240"/>
          </a:xfrm>
          <a:prstGeom prst="rect"/>
          <a:noFill/>
        </p:spPr>
        <p:txBody>
          <a:bodyPr rtlCol="0" wrap="square">
            <a:spAutoFit/>
          </a:bodyPr>
          <a:p>
            <a:pPr indent="-457200" lvl="0" marL="457200">
              <a:buAutoNum type="arabicPeriod"/>
            </a:pPr>
            <a:r>
              <a:rPr dirty="0" sz="2000" lang="en-US" err="1" smtClean="0">
                <a:latin typeface="Times New Roman" pitchFamily="18" charset="0"/>
                <a:cs typeface="Times New Roman" pitchFamily="18" charset="0"/>
              </a:rPr>
              <a:t>Undang-undang</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Nomor</a:t>
            </a:r>
            <a:r>
              <a:rPr dirty="0" sz="2000" lang="en-US" smtClean="0">
                <a:latin typeface="Times New Roman" pitchFamily="18" charset="0"/>
                <a:cs typeface="Times New Roman" pitchFamily="18" charset="0"/>
              </a:rPr>
              <a:t> 7 </a:t>
            </a:r>
            <a:r>
              <a:rPr dirty="0" sz="2000" lang="en-US" err="1" smtClean="0">
                <a:latin typeface="Times New Roman" pitchFamily="18" charset="0"/>
                <a:cs typeface="Times New Roman" pitchFamily="18" charset="0"/>
              </a:rPr>
              <a:t>Tahun</a:t>
            </a:r>
            <a:r>
              <a:rPr dirty="0" sz="2000" lang="en-US" smtClean="0">
                <a:latin typeface="Times New Roman" pitchFamily="18" charset="0"/>
                <a:cs typeface="Times New Roman" pitchFamily="18" charset="0"/>
              </a:rPr>
              <a:t> 1983 </a:t>
            </a:r>
            <a:r>
              <a:rPr dirty="0" sz="2000" lang="en-US" err="1" smtClean="0">
                <a:latin typeface="Times New Roman" pitchFamily="18" charset="0"/>
                <a:cs typeface="Times New Roman" pitchFamily="18" charset="0"/>
              </a:rPr>
              <a:t>tentang</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sebagaimana</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telah</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diubah</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terakhir</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dengan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Undang-undang</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Nomor</a:t>
            </a:r>
            <a:r>
              <a:rPr dirty="0" sz="2000" lang="en-US" smtClean="0">
                <a:latin typeface="Times New Roman" pitchFamily="18" charset="0"/>
                <a:cs typeface="Times New Roman" pitchFamily="18" charset="0"/>
              </a:rPr>
              <a:t> 36 </a:t>
            </a:r>
            <a:r>
              <a:rPr dirty="0" sz="2000" lang="en-US" err="1" smtClean="0">
                <a:latin typeface="Times New Roman" pitchFamily="18" charset="0"/>
                <a:cs typeface="Times New Roman" pitchFamily="18" charset="0"/>
              </a:rPr>
              <a:t>Tahun</a:t>
            </a:r>
            <a:r>
              <a:rPr dirty="0" sz="2000" lang="en-US" smtClean="0">
                <a:latin typeface="Times New Roman" pitchFamily="18" charset="0"/>
                <a:cs typeface="Times New Roman" pitchFamily="18" charset="0"/>
              </a:rPr>
              <a:t> 2008.</a:t>
            </a:r>
            <a:endParaRPr dirty="0" sz="2000" lang="id-ID" smtClean="0">
              <a:latin typeface="Times New Roman" pitchFamily="18" charset="0"/>
              <a:cs typeface="Times New Roman" pitchFamily="18" charset="0"/>
            </a:endParaRPr>
          </a:p>
          <a:p>
            <a:pPr indent="-457200" lvl="0" marL="457200">
              <a:buAutoNum type="arabicPeriod"/>
            </a:pPr>
            <a:r>
              <a:rPr dirty="0" sz="2000" lang="en-US" smtClean="0">
                <a:latin typeface="Times New Roman" pitchFamily="18" charset="0"/>
                <a:cs typeface="Times New Roman" pitchFamily="18" charset="0"/>
              </a:rPr>
              <a:t>UU No 7 </a:t>
            </a:r>
            <a:r>
              <a:rPr dirty="0" sz="2000" lang="en-US" err="1" smtClean="0">
                <a:latin typeface="Times New Roman" pitchFamily="18" charset="0"/>
                <a:cs typeface="Times New Roman" pitchFamily="18" charset="0"/>
              </a:rPr>
              <a:t>tahun</a:t>
            </a:r>
            <a:r>
              <a:rPr dirty="0" sz="2000" lang="en-US" smtClean="0">
                <a:latin typeface="Times New Roman" pitchFamily="18" charset="0"/>
                <a:cs typeface="Times New Roman" pitchFamily="18" charset="0"/>
              </a:rPr>
              <a:t> 1983 </a:t>
            </a:r>
            <a:r>
              <a:rPr dirty="0" sz="2000" lang="en-US" err="1" smtClean="0">
                <a:latin typeface="Times New Roman" pitchFamily="18" charset="0"/>
                <a:cs typeface="Times New Roman" pitchFamily="18" charset="0"/>
              </a:rPr>
              <a:t>tentang</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Penghasilan</a:t>
            </a:r>
            <a:r>
              <a:rPr dirty="0" sz="2000" lang="en-US" smtClean="0">
                <a:latin typeface="Times New Roman" pitchFamily="18" charset="0"/>
                <a:cs typeface="Times New Roman" pitchFamily="18" charset="0"/>
              </a:rPr>
              <a:t> yang </a:t>
            </a:r>
            <a:r>
              <a:rPr dirty="0" sz="2000" lang="en-US" err="1" smtClean="0">
                <a:latin typeface="Times New Roman" pitchFamily="18" charset="0"/>
                <a:cs typeface="Times New Roman" pitchFamily="18" charset="0"/>
              </a:rPr>
              <a:t>telah</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disempurnakan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dengan</a:t>
            </a:r>
            <a:r>
              <a:rPr dirty="0" sz="2000" lang="en-US" smtClean="0">
                <a:latin typeface="Times New Roman" pitchFamily="18" charset="0"/>
                <a:cs typeface="Times New Roman" pitchFamily="18" charset="0"/>
              </a:rPr>
              <a:t> UU No 7 </a:t>
            </a:r>
            <a:r>
              <a:rPr dirty="0" sz="2000" lang="en-US" err="1" smtClean="0">
                <a:latin typeface="Times New Roman" pitchFamily="18" charset="0"/>
                <a:cs typeface="Times New Roman" pitchFamily="18" charset="0"/>
              </a:rPr>
              <a:t>tahun</a:t>
            </a:r>
            <a:r>
              <a:rPr dirty="0" sz="2000" lang="en-US" smtClean="0">
                <a:latin typeface="Times New Roman" pitchFamily="18" charset="0"/>
                <a:cs typeface="Times New Roman" pitchFamily="18" charset="0"/>
              </a:rPr>
              <a:t> 1991</a:t>
            </a:r>
            <a:endParaRPr dirty="0" sz="2000" lang="id-ID" smtClean="0">
              <a:latin typeface="Times New Roman" pitchFamily="18" charset="0"/>
              <a:cs typeface="Times New Roman" pitchFamily="18" charset="0"/>
            </a:endParaRPr>
          </a:p>
          <a:p>
            <a:pPr indent="-457200" lvl="0" marL="457200">
              <a:buAutoNum type="arabicPeriod"/>
            </a:pPr>
            <a:r>
              <a:rPr dirty="0" sz="2000" lang="en-US" err="1" smtClean="0">
                <a:latin typeface="Times New Roman" pitchFamily="18" charset="0"/>
                <a:cs typeface="Times New Roman" pitchFamily="18" charset="0"/>
              </a:rPr>
              <a:t>Peraturan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Pemerintah</a:t>
            </a:r>
            <a:endParaRPr dirty="0" sz="2000" lang="id-ID" smtClean="0">
              <a:latin typeface="Times New Roman" pitchFamily="18" charset="0"/>
              <a:cs typeface="Times New Roman" pitchFamily="18" charset="0"/>
            </a:endParaRPr>
          </a:p>
          <a:p>
            <a:pPr indent="-457200" lvl="0" marL="457200">
              <a:buAutoNum type="arabicPeriod"/>
            </a:pPr>
            <a:r>
              <a:rPr dirty="0" sz="2000" lang="en-US" err="1" smtClean="0">
                <a:latin typeface="Times New Roman" pitchFamily="18" charset="0"/>
                <a:cs typeface="Times New Roman" pitchFamily="18" charset="0"/>
              </a:rPr>
              <a:t>Keputusan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Presiden</a:t>
            </a:r>
            <a:endParaRPr dirty="0" sz="2000" lang="id-ID" smtClean="0">
              <a:latin typeface="Times New Roman" pitchFamily="18" charset="0"/>
              <a:cs typeface="Times New Roman" pitchFamily="18" charset="0"/>
            </a:endParaRPr>
          </a:p>
          <a:p>
            <a:pPr indent="-457200" lvl="0" marL="457200">
              <a:buAutoNum type="arabicPeriod"/>
            </a:pPr>
            <a:r>
              <a:rPr dirty="0" sz="2000" lang="en-US" err="1" smtClean="0">
                <a:latin typeface="Times New Roman" pitchFamily="18" charset="0"/>
                <a:cs typeface="Times New Roman" pitchFamily="18" charset="0"/>
              </a:rPr>
              <a:t>Keputusan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Menteri</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Keuangan</a:t>
            </a:r>
            <a:endParaRPr dirty="0" sz="2000" lang="id-ID" smtClean="0">
              <a:latin typeface="Times New Roman" pitchFamily="18" charset="0"/>
              <a:cs typeface="Times New Roman" pitchFamily="18" charset="0"/>
            </a:endParaRPr>
          </a:p>
          <a:p>
            <a:pPr indent="-457200" lvl="0" marL="457200">
              <a:buAutoNum type="arabicPeriod"/>
            </a:pPr>
            <a:r>
              <a:rPr dirty="0" sz="2000" lang="en-US" err="1" smtClean="0">
                <a:latin typeface="Times New Roman" pitchFamily="18" charset="0"/>
                <a:cs typeface="Times New Roman" pitchFamily="18" charset="0"/>
              </a:rPr>
              <a:t>Keputusan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Direktur</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Jenderal</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endParaRPr dirty="0" sz="2000" lang="id-ID" smtClean="0">
              <a:latin typeface="Times New Roman" pitchFamily="18" charset="0"/>
              <a:cs typeface="Times New Roman" pitchFamily="18" charset="0"/>
            </a:endParaRPr>
          </a:p>
          <a:p>
            <a:pPr indent="-457200" lvl="0" marL="457200">
              <a:buAutoNum type="arabicPeriod"/>
            </a:pPr>
            <a:r>
              <a:rPr dirty="0" sz="2000" lang="en-US" err="1" smtClean="0">
                <a:latin typeface="Times New Roman" pitchFamily="18" charset="0"/>
                <a:cs typeface="Times New Roman" pitchFamily="18" charset="0"/>
              </a:rPr>
              <a:t>Surat</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Edaran</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Direktur</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Jenderal</a:t>
            </a:r>
            <a:r>
              <a:rPr dirty="0" sz="2000" lang="en-US" smtClean="0">
                <a:latin typeface="Times New Roman" pitchFamily="18" charset="0"/>
                <a:cs typeface="Times New Roman" pitchFamily="18" charset="0"/>
              </a:rPr>
              <a:t> </a:t>
            </a:r>
            <a:r>
              <a:rPr dirty="0" sz="2000" lang="en-US" err="1" smtClean="0">
                <a:latin typeface="Times New Roman" pitchFamily="18" charset="0"/>
                <a:cs typeface="Times New Roman" pitchFamily="18" charset="0"/>
              </a:rPr>
              <a:t>Pajak</a:t>
            </a:r>
            <a:endParaRPr dirty="0" sz="2000" lang="id-ID" smtClean="0">
              <a:latin typeface="Times New Roman" pitchFamily="18" charset="0"/>
              <a:cs typeface="Times New Roman" pitchFamily="18" charset="0"/>
            </a:endParaRPr>
          </a:p>
          <a:p>
            <a:endParaRPr dirty="0" sz="2000" lang="id-ID">
              <a:latin typeface="Times New Roman" pitchFamily="18" charset="0"/>
              <a:cs typeface="Times New Roman" pitchFamily="18" charset="0"/>
            </a:endParaRPr>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5" name="Rounded Rectangle 1"/>
          <p:cNvSpPr/>
          <p:nvPr/>
        </p:nvSpPr>
        <p:spPr>
          <a:xfrm>
            <a:off x="755576" y="260648"/>
            <a:ext cx="7704856" cy="72008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id-ID" smtClean="0">
                <a:latin typeface="Times New Roman" pitchFamily="18" charset="0"/>
                <a:cs typeface="Times New Roman" pitchFamily="18" charset="0"/>
              </a:rPr>
              <a:t>SUBJEK PAJAK</a:t>
            </a:r>
          </a:p>
        </p:txBody>
      </p:sp>
      <p:sp>
        <p:nvSpPr>
          <p:cNvPr id="1048606" name="TextBox 2"/>
          <p:cNvSpPr txBox="1"/>
          <p:nvPr/>
        </p:nvSpPr>
        <p:spPr>
          <a:xfrm>
            <a:off x="827584" y="1124744"/>
            <a:ext cx="7560840" cy="4358640"/>
          </a:xfrm>
          <a:prstGeom prst="rect"/>
          <a:noFill/>
        </p:spPr>
        <p:txBody>
          <a:bodyPr rtlCol="0" wrap="square">
            <a:spAutoFit/>
          </a:bodyPr>
          <a:p>
            <a:pPr algn="just"/>
            <a:r>
              <a:rPr dirty="0" sz="2400" lang="en-US" err="1" smtClean="0">
                <a:latin typeface="Times New Roman" pitchFamily="18" charset="0"/>
                <a:cs typeface="Times New Roman" pitchFamily="18" charset="0"/>
              </a:rPr>
              <a:t>Subjek</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Pajak</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adalah</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segala</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sesuatu</a:t>
            </a:r>
            <a:r>
              <a:rPr dirty="0" sz="2400" lang="en-US" smtClean="0">
                <a:latin typeface="Times New Roman" pitchFamily="18" charset="0"/>
                <a:cs typeface="Times New Roman" pitchFamily="18" charset="0"/>
              </a:rPr>
              <a:t> yang </a:t>
            </a:r>
            <a:r>
              <a:rPr dirty="0" sz="2400" lang="en-US" err="1" smtClean="0">
                <a:latin typeface="Times New Roman" pitchFamily="18" charset="0"/>
                <a:cs typeface="Times New Roman" pitchFamily="18" charset="0"/>
              </a:rPr>
              <a:t>memiliki</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potensi</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untuk</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meperoleh</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dan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menjadi</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sasaran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untuk</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dikenakan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Pajak</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Penghasilan</a:t>
            </a:r>
            <a:r>
              <a:rPr dirty="0" sz="2400" lang="id-ID" smtClean="0">
                <a:latin typeface="Times New Roman" pitchFamily="18" charset="0"/>
                <a:cs typeface="Times New Roman" pitchFamily="18" charset="0"/>
              </a:rPr>
              <a:t>.</a:t>
            </a:r>
          </a:p>
          <a:p>
            <a:pPr algn="just"/>
            <a:endParaRPr dirty="0" sz="2400" lang="id-ID" smtClean="0">
              <a:latin typeface="Times New Roman" pitchFamily="18" charset="0"/>
              <a:cs typeface="Times New Roman" pitchFamily="18" charset="0"/>
            </a:endParaRPr>
          </a:p>
          <a:p>
            <a:pPr algn="just"/>
            <a:r>
              <a:rPr dirty="0" sz="2400" lang="id-ID" smtClean="0">
                <a:latin typeface="Times New Roman" pitchFamily="18" charset="0"/>
                <a:cs typeface="Times New Roman" pitchFamily="18" charset="0"/>
              </a:rPr>
              <a:t>Pengelompokan berdasarkan pasal 2 ayat 1 UU 36 Tahun 2008 :</a:t>
            </a:r>
          </a:p>
          <a:p>
            <a:pPr algn="just" indent="-457200" marL="457200">
              <a:buAutoNum type="arabicPeriod"/>
            </a:pPr>
            <a:r>
              <a:rPr dirty="0" sz="2400" lang="id-ID" smtClean="0">
                <a:latin typeface="Times New Roman" pitchFamily="18" charset="0"/>
                <a:cs typeface="Times New Roman" pitchFamily="18" charset="0"/>
              </a:rPr>
              <a:t>Subjek pajak orang pribadi</a:t>
            </a:r>
          </a:p>
          <a:p>
            <a:pPr algn="just" indent="-457200" marL="457200">
              <a:buAutoNum type="arabicPeriod"/>
            </a:pPr>
            <a:r>
              <a:rPr dirty="0" sz="2400" lang="en-US" err="1" smtClean="0">
                <a:latin typeface="Times New Roman" pitchFamily="18" charset="0"/>
                <a:cs typeface="Times New Roman" pitchFamily="18" charset="0"/>
              </a:rPr>
              <a:t>warisan</a:t>
            </a:r>
            <a:r>
              <a:rPr dirty="0" sz="2400" lang="en-US" smtClean="0">
                <a:latin typeface="Times New Roman" pitchFamily="18" charset="0"/>
                <a:cs typeface="Times New Roman" pitchFamily="18" charset="0"/>
              </a:rPr>
              <a:t> yang </a:t>
            </a:r>
            <a:r>
              <a:rPr dirty="0" sz="2400" lang="en-US" err="1" smtClean="0">
                <a:latin typeface="Times New Roman" pitchFamily="18" charset="0"/>
                <a:cs typeface="Times New Roman" pitchFamily="18" charset="0"/>
              </a:rPr>
              <a:t>belum</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terbagi</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sebagai</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satu</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kesatuan</a:t>
            </a:r>
            <a:r>
              <a:rPr dirty="0" sz="2400" lang="en-US" smtClean="0">
                <a:latin typeface="Times New Roman" pitchFamily="18" charset="0"/>
                <a:cs typeface="Times New Roman" pitchFamily="18" charset="0"/>
              </a:rPr>
              <a:t> </a:t>
            </a:r>
            <a:r>
              <a:rPr dirty="0" sz="2400" lang="en-US" err="1" smtClean="0">
                <a:latin typeface="Times New Roman" pitchFamily="18" charset="0"/>
                <a:cs typeface="Times New Roman" pitchFamily="18" charset="0"/>
              </a:rPr>
              <a:t>menggantikan</a:t>
            </a:r>
            <a:r>
              <a:rPr dirty="0" sz="2400" lang="en-US" smtClean="0">
                <a:latin typeface="Times New Roman" pitchFamily="18" charset="0"/>
                <a:cs typeface="Times New Roman" pitchFamily="18" charset="0"/>
              </a:rPr>
              <a:t> yang </a:t>
            </a:r>
            <a:r>
              <a:rPr dirty="0" sz="2400" lang="en-US" err="1" smtClean="0">
                <a:latin typeface="Times New Roman" pitchFamily="18" charset="0"/>
                <a:cs typeface="Times New Roman" pitchFamily="18" charset="0"/>
              </a:rPr>
              <a:t>berhak</a:t>
            </a:r>
            <a:endParaRPr dirty="0" sz="2400" lang="id-ID" smtClean="0">
              <a:latin typeface="Times New Roman" pitchFamily="18" charset="0"/>
              <a:cs typeface="Times New Roman" pitchFamily="18" charset="0"/>
            </a:endParaRPr>
          </a:p>
          <a:p>
            <a:pPr algn="just" indent="-457200" marL="457200">
              <a:buAutoNum type="arabicPeriod"/>
            </a:pPr>
            <a:r>
              <a:rPr dirty="0" sz="2400" lang="id-ID" smtClean="0">
                <a:latin typeface="Times New Roman" pitchFamily="18" charset="0"/>
                <a:cs typeface="Times New Roman" pitchFamily="18" charset="0"/>
              </a:rPr>
              <a:t>Subjek pajak badan</a:t>
            </a:r>
          </a:p>
          <a:p>
            <a:pPr algn="just" indent="-457200" marL="457200">
              <a:buAutoNum type="arabicPeriod"/>
            </a:pPr>
            <a:r>
              <a:rPr dirty="0" sz="2400" lang="id-ID" smtClean="0">
                <a:latin typeface="Times New Roman" pitchFamily="18" charset="0"/>
                <a:cs typeface="Times New Roman" pitchFamily="18" charset="0"/>
              </a:rPr>
              <a:t>Subjek pajak BUT</a:t>
            </a:r>
          </a:p>
          <a:p>
            <a:pPr algn="just" indent="-457200" marL="457200"/>
            <a:endParaRPr dirty="0" sz="2400" lang="id-ID" smtClean="0">
              <a:latin typeface="Times New Roman" pitchFamily="18" charset="0"/>
              <a:cs typeface="Times New Roman" pitchFamily="18" charset="0"/>
            </a:endParaRPr>
          </a:p>
        </p:txBody>
      </p:sp>
      <p:sp>
        <p:nvSpPr>
          <p:cNvPr id="1048607" name="Frame 4"/>
          <p:cNvSpPr/>
          <p:nvPr/>
        </p:nvSpPr>
        <p:spPr>
          <a:xfrm>
            <a:off x="611560" y="2420888"/>
            <a:ext cx="7992888" cy="3456384"/>
          </a:xfrm>
          <a:prstGeom prst="frame">
            <a:avLst>
              <a:gd name="adj1" fmla="val 294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id-ID">
              <a:solidFill>
                <a:schemeClr val="tx1"/>
              </a:solidFill>
            </a:endParaRPr>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8" name="TextBox 1"/>
          <p:cNvSpPr txBox="1"/>
          <p:nvPr/>
        </p:nvSpPr>
        <p:spPr>
          <a:xfrm>
            <a:off x="611560" y="620688"/>
            <a:ext cx="7992888" cy="461665"/>
          </a:xfrm>
          <a:prstGeom prst="rect"/>
          <a:noFill/>
        </p:spPr>
        <p:txBody>
          <a:bodyPr rtlCol="0" wrap="square">
            <a:spAutoFit/>
          </a:bodyPr>
          <a:p>
            <a:r>
              <a:rPr b="1" dirty="0" sz="2400" lang="id-ID" u="sng" smtClean="0">
                <a:latin typeface="Times New Roman" pitchFamily="18" charset="0"/>
                <a:cs typeface="Times New Roman" pitchFamily="18" charset="0"/>
              </a:rPr>
              <a:t>Subjek Pajak Dalam Negeri Dan Subjek Pajak Luar Negeri</a:t>
            </a:r>
            <a:endParaRPr b="1" dirty="0" sz="2400" lang="id-ID" u="sng">
              <a:latin typeface="Times New Roman" pitchFamily="18" charset="0"/>
              <a:cs typeface="Times New Roman" pitchFamily="18" charset="0"/>
            </a:endParaRPr>
          </a:p>
        </p:txBody>
      </p:sp>
      <p:graphicFrame>
        <p:nvGraphicFramePr>
          <p:cNvPr id="4194306" name="Diagram 2"/>
          <p:cNvGraphicFramePr>
            <a:graphicFrameLocks/>
          </p:cNvGraphicFramePr>
          <p:nvPr/>
        </p:nvGraphicFramePr>
        <p:xfrm>
          <a:off x="683568" y="1700808"/>
          <a:ext cx="7560840" cy="3631952"/>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9" name="TextBox 1"/>
          <p:cNvSpPr txBox="1"/>
          <p:nvPr/>
        </p:nvSpPr>
        <p:spPr>
          <a:xfrm>
            <a:off x="179512" y="332656"/>
            <a:ext cx="8424936" cy="461665"/>
          </a:xfrm>
          <a:prstGeom prst="rect"/>
          <a:noFill/>
        </p:spPr>
        <p:txBody>
          <a:bodyPr rtlCol="0" wrap="square">
            <a:spAutoFit/>
          </a:bodyPr>
          <a:p>
            <a:r>
              <a:rPr b="1" dirty="0" sz="2400" lang="id-ID" u="sng" smtClean="0">
                <a:latin typeface="Times New Roman" pitchFamily="18" charset="0"/>
                <a:cs typeface="Times New Roman" pitchFamily="18" charset="0"/>
              </a:rPr>
              <a:t>Kewajiban Pajak Subjektif</a:t>
            </a:r>
            <a:endParaRPr b="1" dirty="0" sz="2400" lang="id-ID" u="sng">
              <a:latin typeface="Times New Roman" pitchFamily="18" charset="0"/>
              <a:cs typeface="Times New Roman" pitchFamily="18" charset="0"/>
            </a:endParaRPr>
          </a:p>
        </p:txBody>
      </p:sp>
      <p:graphicFrame>
        <p:nvGraphicFramePr>
          <p:cNvPr id="4194307" name="Table 2"/>
          <p:cNvGraphicFramePr>
            <a:graphicFrameLocks noGrp="1"/>
          </p:cNvGraphicFramePr>
          <p:nvPr/>
        </p:nvGraphicFramePr>
        <p:xfrm>
          <a:off x="179512" y="908720"/>
          <a:ext cx="8784975" cy="5472607"/>
        </p:xfrm>
        <a:graphic>
          <a:graphicData uri="http://schemas.openxmlformats.org/drawingml/2006/table">
            <a:tbl>
              <a:tblPr firstRow="1" bandRow="1">
                <a:tableStyleId>{5C22544A-7EE6-4342-B048-85BDC9FD1C3A}</a:tableStyleId>
              </a:tblPr>
              <a:tblGrid>
                <a:gridCol w="1807713"/>
                <a:gridCol w="3904660"/>
                <a:gridCol w="3072602"/>
              </a:tblGrid>
              <a:tr h="751142">
                <a:tc>
                  <a:txBody>
                    <a:bodyPr/>
                    <a:p>
                      <a:r>
                        <a:rPr dirty="0" lang="id-ID" smtClean="0">
                          <a:latin typeface="Times New Roman" pitchFamily="18" charset="0"/>
                          <a:cs typeface="Times New Roman" pitchFamily="18" charset="0"/>
                        </a:rPr>
                        <a:t>Jenis subjek pajak</a:t>
                      </a:r>
                      <a:endParaRPr dirty="0" lang="id-ID">
                        <a:latin typeface="Times New Roman" pitchFamily="18" charset="0"/>
                        <a:cs typeface="Times New Roman" pitchFamily="18" charset="0"/>
                      </a:endParaRPr>
                    </a:p>
                  </a:txBody>
                </a:tc>
                <a:tc>
                  <a:txBody>
                    <a:bodyPr/>
                    <a:p>
                      <a:r>
                        <a:rPr dirty="0" lang="id-ID" smtClean="0">
                          <a:latin typeface="Times New Roman" pitchFamily="18" charset="0"/>
                          <a:cs typeface="Times New Roman" pitchFamily="18" charset="0"/>
                        </a:rPr>
                        <a:t>Kewajiban pajak subjektif dimulai</a:t>
                      </a:r>
                      <a:endParaRPr dirty="0" lang="id-ID">
                        <a:latin typeface="Times New Roman" pitchFamily="18" charset="0"/>
                        <a:cs typeface="Times New Roman" pitchFamily="18" charset="0"/>
                      </a:endParaRPr>
                    </a:p>
                  </a:txBody>
                </a:tc>
                <a:tc>
                  <a:txBody>
                    <a:bodyPr/>
                    <a:p>
                      <a:r>
                        <a:rPr dirty="0" lang="id-ID" smtClean="0">
                          <a:latin typeface="Times New Roman" pitchFamily="18" charset="0"/>
                          <a:cs typeface="Times New Roman" pitchFamily="18" charset="0"/>
                        </a:rPr>
                        <a:t>Kewajiban pajak subjektif berakhir</a:t>
                      </a:r>
                      <a:endParaRPr dirty="0" lang="id-ID">
                        <a:latin typeface="Times New Roman" pitchFamily="18" charset="0"/>
                        <a:cs typeface="Times New Roman" pitchFamily="18" charset="0"/>
                      </a:endParaRPr>
                    </a:p>
                  </a:txBody>
                </a:tc>
              </a:tr>
              <a:tr h="1073060">
                <a:tc>
                  <a:txBody>
                    <a:bodyPr/>
                    <a:p>
                      <a:r>
                        <a:rPr dirty="0" lang="id-ID" smtClean="0">
                          <a:latin typeface="Times New Roman" pitchFamily="18" charset="0"/>
                          <a:cs typeface="Times New Roman" pitchFamily="18" charset="0"/>
                        </a:rPr>
                        <a:t>Dalam negeri- orang pribadi</a:t>
                      </a:r>
                      <a:endParaRPr dirty="0" lang="id-ID">
                        <a:latin typeface="Times New Roman" pitchFamily="18" charset="0"/>
                        <a:cs typeface="Times New Roman" pitchFamily="18" charset="0"/>
                      </a:endParaRPr>
                    </a:p>
                  </a:txBody>
                </a:tc>
                <a:tc>
                  <a:txBody>
                    <a:bodyPr/>
                    <a:p>
                      <a:pPr>
                        <a:buFont typeface="Arial" pitchFamily="34" charset="0"/>
                        <a:buChar char="•"/>
                      </a:pPr>
                      <a:r>
                        <a:rPr dirty="0" lang="id-ID" smtClean="0">
                          <a:latin typeface="Times New Roman" pitchFamily="18" charset="0"/>
                          <a:cs typeface="Times New Roman" pitchFamily="18" charset="0"/>
                        </a:rPr>
                        <a:t>Saat dilahirkan</a:t>
                      </a:r>
                    </a:p>
                    <a:p>
                      <a:pPr>
                        <a:buFont typeface="Arial" pitchFamily="34" charset="0"/>
                        <a:buChar char="•"/>
                      </a:pPr>
                      <a:r>
                        <a:rPr dirty="0" lang="id-ID" smtClean="0">
                          <a:latin typeface="Times New Roman" pitchFamily="18" charset="0"/>
                          <a:cs typeface="Times New Roman" pitchFamily="18" charset="0"/>
                        </a:rPr>
                        <a:t>Saat berada di indonesia atau berniat bertempat tinggal di indonesia</a:t>
                      </a:r>
                      <a:endParaRPr dirty="0" lang="id-ID">
                        <a:latin typeface="Times New Roman" pitchFamily="18" charset="0"/>
                        <a:cs typeface="Times New Roman" pitchFamily="18" charset="0"/>
                      </a:endParaRPr>
                    </a:p>
                  </a:txBody>
                </a:tc>
                <a:tc>
                  <a:txBody>
                    <a:bodyPr/>
                    <a:p>
                      <a:pPr algn="l" defTabSz="914400" eaLnBrk="1" fontAlgn="auto" hangingPunct="1" indent="0" latinLnBrk="0" marL="0" marR="0" rtl="0">
                        <a:lnSpc>
                          <a:spcPct val="100000"/>
                        </a:lnSpc>
                        <a:spcBef>
                          <a:spcPts val="0"/>
                        </a:spcBef>
                        <a:spcAft>
                          <a:spcPts val="0"/>
                        </a:spcAft>
                        <a:buClrTx/>
                        <a:buSzTx/>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meninggal</a:t>
                      </a:r>
                      <a:endParaRPr dirty="0" sz="1800" kern="1200" lang="id-ID" smtClean="0">
                        <a:solidFill>
                          <a:schemeClr val="dk1"/>
                        </a:solidFill>
                        <a:latin typeface="Times New Roman" pitchFamily="18" charset="0"/>
                        <a:ea typeface="+mn-ea"/>
                        <a:cs typeface="Times New Roman" pitchFamily="18" charset="0"/>
                      </a:endParaRPr>
                    </a:p>
                    <a:p>
                      <a:pPr algn="l" defTabSz="914400" eaLnBrk="1" fontAlgn="auto" hangingPunct="1" indent="0" latinLnBrk="0" marL="0" marR="0" rtl="0">
                        <a:lnSpc>
                          <a:spcPct val="100000"/>
                        </a:lnSpc>
                        <a:spcBef>
                          <a:spcPts val="0"/>
                        </a:spcBef>
                        <a:spcAft>
                          <a:spcPts val="0"/>
                        </a:spcAft>
                        <a:buClrTx/>
                        <a:buSzTx/>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meninggalkan</a:t>
                      </a:r>
                      <a:r>
                        <a:rPr dirty="0" sz="1800" kern="1200" lang="en-US" smtClean="0">
                          <a:solidFill>
                            <a:schemeClr val="dk1"/>
                          </a:solidFill>
                          <a:latin typeface="Times New Roman" pitchFamily="18" charset="0"/>
                          <a:ea typeface="+mn-ea"/>
                          <a:cs typeface="Times New Roman" pitchFamily="18" charset="0"/>
                        </a:rPr>
                        <a:t> Indonesia </a:t>
                      </a:r>
                      <a:r>
                        <a:rPr dirty="0" sz="1800" kern="1200" lang="en-US" err="1" smtClean="0">
                          <a:solidFill>
                            <a:schemeClr val="dk1"/>
                          </a:solidFill>
                          <a:latin typeface="Times New Roman" pitchFamily="18" charset="0"/>
                          <a:ea typeface="+mn-ea"/>
                          <a:cs typeface="Times New Roman" pitchFamily="18" charset="0"/>
                        </a:rPr>
                        <a:t>untuk</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selama-lamanya</a:t>
                      </a:r>
                      <a:endParaRPr dirty="0" sz="1800" kern="1200" lang="id-ID" smtClean="0">
                        <a:solidFill>
                          <a:schemeClr val="dk1"/>
                        </a:solidFill>
                        <a:latin typeface="Times New Roman" pitchFamily="18" charset="0"/>
                        <a:ea typeface="+mn-ea"/>
                        <a:cs typeface="Times New Roman" pitchFamily="18" charset="0"/>
                      </a:endParaRPr>
                    </a:p>
                  </a:txBody>
                </a:tc>
              </a:tr>
              <a:tr h="751142">
                <a:tc>
                  <a:txBody>
                    <a:bodyPr/>
                    <a:p>
                      <a:pPr algn="l" defTabSz="914400" eaLnBrk="1" fontAlgn="auto" hangingPunct="1" indent="0" latinLnBrk="0" marL="0" marR="0" rtl="0">
                        <a:lnSpc>
                          <a:spcPct val="100000"/>
                        </a:lnSpc>
                        <a:spcBef>
                          <a:spcPts val="0"/>
                        </a:spcBef>
                        <a:spcAft>
                          <a:spcPts val="0"/>
                        </a:spcAft>
                        <a:buClrTx/>
                        <a:buSzTx/>
                        <a:buFontTx/>
                        <a:buNone/>
                      </a:pPr>
                      <a:r>
                        <a:rPr dirty="0" lang="id-ID" smtClean="0">
                          <a:latin typeface="Times New Roman" pitchFamily="18" charset="0"/>
                          <a:cs typeface="Times New Roman" pitchFamily="18" charset="0"/>
                        </a:rPr>
                        <a:t>Dalam negeri- badan</a:t>
                      </a: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didirikan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atau</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bertempat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kedudukan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di</a:t>
                      </a:r>
                      <a:r>
                        <a:rPr dirty="0" sz="1800" kern="1200" lang="en-US" smtClean="0">
                          <a:solidFill>
                            <a:schemeClr val="dk1"/>
                          </a:solidFill>
                          <a:latin typeface="Times New Roman" pitchFamily="18" charset="0"/>
                          <a:ea typeface="+mn-ea"/>
                          <a:cs typeface="Times New Roman" pitchFamily="18" charset="0"/>
                        </a:rPr>
                        <a:t> Indonesia</a:t>
                      </a:r>
                      <a:endParaRPr dirty="0" lang="id-ID">
                        <a:latin typeface="Times New Roman" pitchFamily="18" charset="0"/>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dibubarkan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atau</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tidak</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lagi</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berkedudukan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di</a:t>
                      </a:r>
                      <a:r>
                        <a:rPr dirty="0" sz="1800" kern="1200" lang="en-US" smtClean="0">
                          <a:solidFill>
                            <a:schemeClr val="dk1"/>
                          </a:solidFill>
                          <a:latin typeface="Times New Roman" pitchFamily="18" charset="0"/>
                          <a:ea typeface="+mn-ea"/>
                          <a:cs typeface="Times New Roman" pitchFamily="18" charset="0"/>
                        </a:rPr>
                        <a:t> Indonesia</a:t>
                      </a:r>
                      <a:endParaRPr dirty="0" lang="id-ID">
                        <a:latin typeface="Times New Roman" pitchFamily="18" charset="0"/>
                        <a:cs typeface="Times New Roman" pitchFamily="18" charset="0"/>
                      </a:endParaRPr>
                    </a:p>
                  </a:txBody>
                </a:tc>
              </a:tr>
              <a:tr h="1394979">
                <a:tc>
                  <a:txBody>
                    <a:bodyPr/>
                    <a:p>
                      <a:r>
                        <a:rPr dirty="0" lang="id-ID" smtClean="0">
                          <a:latin typeface="Times New Roman" pitchFamily="18" charset="0"/>
                          <a:cs typeface="Times New Roman" pitchFamily="18" charset="0"/>
                        </a:rPr>
                        <a:t>Luar negeri melalui BUT</a:t>
                      </a:r>
                      <a:endParaRPr dirty="0" lang="id-ID">
                        <a:latin typeface="Times New Roman" pitchFamily="18" charset="0"/>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mulai</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menjalankan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usaha</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atau</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melakukan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kegiatan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melalui</a:t>
                      </a:r>
                      <a:r>
                        <a:rPr dirty="0" sz="1800" kern="1200" lang="en-US" smtClean="0">
                          <a:solidFill>
                            <a:schemeClr val="dk1"/>
                          </a:solidFill>
                          <a:latin typeface="Times New Roman" pitchFamily="18" charset="0"/>
                          <a:ea typeface="+mn-ea"/>
                          <a:cs typeface="Times New Roman" pitchFamily="18" charset="0"/>
                        </a:rPr>
                        <a:t> BUT </a:t>
                      </a:r>
                      <a:r>
                        <a:rPr dirty="0" sz="1800" kern="1200" lang="en-US" err="1" smtClean="0">
                          <a:solidFill>
                            <a:schemeClr val="dk1"/>
                          </a:solidFill>
                          <a:latin typeface="Times New Roman" pitchFamily="18" charset="0"/>
                          <a:ea typeface="+mn-ea"/>
                          <a:cs typeface="Times New Roman" pitchFamily="18" charset="0"/>
                        </a:rPr>
                        <a:t>di</a:t>
                      </a:r>
                      <a:r>
                        <a:rPr dirty="0" sz="1800" kern="1200" lang="en-US" smtClean="0">
                          <a:solidFill>
                            <a:schemeClr val="dk1"/>
                          </a:solidFill>
                          <a:latin typeface="Times New Roman" pitchFamily="18" charset="0"/>
                          <a:ea typeface="+mn-ea"/>
                          <a:cs typeface="Times New Roman" pitchFamily="18" charset="0"/>
                        </a:rPr>
                        <a:t> Indonesia</a:t>
                      </a:r>
                      <a:endParaRPr dirty="0" lang="id-ID">
                        <a:latin typeface="Times New Roman" pitchFamily="18" charset="0"/>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tidak</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lagi</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menjalankan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usaha</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atau</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melakukan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kegiatan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melalui</a:t>
                      </a:r>
                      <a:r>
                        <a:rPr dirty="0" sz="1800" kern="1200" lang="en-US" smtClean="0">
                          <a:solidFill>
                            <a:schemeClr val="dk1"/>
                          </a:solidFill>
                          <a:latin typeface="Times New Roman" pitchFamily="18" charset="0"/>
                          <a:ea typeface="+mn-ea"/>
                          <a:cs typeface="Times New Roman" pitchFamily="18" charset="0"/>
                        </a:rPr>
                        <a:t> BUT </a:t>
                      </a:r>
                      <a:r>
                        <a:rPr dirty="0" sz="1800" kern="1200" lang="en-US" err="1" smtClean="0">
                          <a:solidFill>
                            <a:schemeClr val="dk1"/>
                          </a:solidFill>
                          <a:latin typeface="Times New Roman" pitchFamily="18" charset="0"/>
                          <a:ea typeface="+mn-ea"/>
                          <a:cs typeface="Times New Roman" pitchFamily="18" charset="0"/>
                        </a:rPr>
                        <a:t>di</a:t>
                      </a:r>
                      <a:r>
                        <a:rPr dirty="0" sz="1800" kern="1200" lang="en-US" smtClean="0">
                          <a:solidFill>
                            <a:schemeClr val="dk1"/>
                          </a:solidFill>
                          <a:latin typeface="Times New Roman" pitchFamily="18" charset="0"/>
                          <a:ea typeface="+mn-ea"/>
                          <a:cs typeface="Times New Roman" pitchFamily="18" charset="0"/>
                        </a:rPr>
                        <a:t> Indonesia</a:t>
                      </a:r>
                      <a:endParaRPr dirty="0" lang="id-ID">
                        <a:latin typeface="Times New Roman" pitchFamily="18" charset="0"/>
                        <a:cs typeface="Times New Roman" pitchFamily="18" charset="0"/>
                      </a:endParaRPr>
                    </a:p>
                  </a:txBody>
                </a:tc>
              </a:tr>
              <a:tr h="751142">
                <a:tc>
                  <a:txBody>
                    <a:bodyPr/>
                    <a:p>
                      <a:pPr algn="l" defTabSz="914400" eaLnBrk="1" fontAlgn="auto" hangingPunct="1" indent="0" latinLnBrk="0" marL="0" marR="0" rtl="0">
                        <a:lnSpc>
                          <a:spcPct val="100000"/>
                        </a:lnSpc>
                        <a:spcBef>
                          <a:spcPts val="0"/>
                        </a:spcBef>
                        <a:spcAft>
                          <a:spcPts val="0"/>
                        </a:spcAft>
                        <a:buClrTx/>
                        <a:buSzTx/>
                        <a:buFontTx/>
                        <a:buNone/>
                      </a:pPr>
                      <a:r>
                        <a:rPr dirty="0" lang="id-ID" smtClean="0">
                          <a:latin typeface="Times New Roman" pitchFamily="18" charset="0"/>
                          <a:cs typeface="Times New Roman" pitchFamily="18" charset="0"/>
                        </a:rPr>
                        <a:t>Luar negeri tidak melalui BUT</a:t>
                      </a:r>
                    </a:p>
                  </a:txBody>
                </a:tc>
                <a:tc>
                  <a:txBody>
                    <a:bodyPr/>
                    <a:p>
                      <a:pPr algn="l" defTabSz="914400" eaLnBrk="1" fontAlgn="auto" hangingPunct="1" indent="0" latinLnBrk="0" marL="0" marR="0" rtl="0">
                        <a:lnSpc>
                          <a:spcPct val="100000"/>
                        </a:lnSpc>
                        <a:spcBef>
                          <a:spcPts val="0"/>
                        </a:spcBef>
                        <a:spcAft>
                          <a:spcPts val="0"/>
                        </a:spcAft>
                        <a:buClrTx/>
                        <a:buSzTx/>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memperoleh</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penghasilan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dari</a:t>
                      </a:r>
                      <a:r>
                        <a:rPr dirty="0" sz="1800" kern="1200" lang="en-US" smtClean="0">
                          <a:solidFill>
                            <a:schemeClr val="dk1"/>
                          </a:solidFill>
                          <a:latin typeface="Times New Roman" pitchFamily="18" charset="0"/>
                          <a:ea typeface="+mn-ea"/>
                          <a:cs typeface="Times New Roman" pitchFamily="18" charset="0"/>
                        </a:rPr>
                        <a:t> Indonesia</a:t>
                      </a:r>
                      <a:endParaRPr dirty="0" sz="1800" kern="1200" lang="id-ID" smtClean="0">
                        <a:solidFill>
                          <a:schemeClr val="dk1"/>
                        </a:solidFill>
                        <a:latin typeface="Times New Roman" pitchFamily="18" charset="0"/>
                        <a:ea typeface="+mn-ea"/>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tidak</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lagi</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memperoleh</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penghasilan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dari</a:t>
                      </a:r>
                      <a:r>
                        <a:rPr dirty="0" sz="1800" kern="1200" lang="en-US" smtClean="0">
                          <a:solidFill>
                            <a:schemeClr val="dk1"/>
                          </a:solidFill>
                          <a:latin typeface="Times New Roman" pitchFamily="18" charset="0"/>
                          <a:ea typeface="+mn-ea"/>
                          <a:cs typeface="Times New Roman" pitchFamily="18" charset="0"/>
                        </a:rPr>
                        <a:t> Indonesia</a:t>
                      </a:r>
                      <a:endParaRPr dirty="0" lang="id-ID">
                        <a:latin typeface="Times New Roman" pitchFamily="18" charset="0"/>
                        <a:cs typeface="Times New Roman" pitchFamily="18" charset="0"/>
                      </a:endParaRPr>
                    </a:p>
                  </a:txBody>
                </a:tc>
              </a:tr>
              <a:tr h="751142">
                <a:tc>
                  <a:txBody>
                    <a:bodyPr/>
                    <a:p>
                      <a:r>
                        <a:rPr dirty="0" lang="id-ID" smtClean="0">
                          <a:latin typeface="Times New Roman" pitchFamily="18" charset="0"/>
                          <a:cs typeface="Times New Roman" pitchFamily="18" charset="0"/>
                        </a:rPr>
                        <a:t>Warisan belum terbagi</a:t>
                      </a:r>
                      <a:endParaRPr dirty="0" lang="id-ID">
                        <a:latin typeface="Times New Roman" pitchFamily="18" charset="0"/>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timbulnya</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warisan</a:t>
                      </a:r>
                      <a:r>
                        <a:rPr dirty="0" sz="1800" kern="1200" lang="id-ID" smtClean="0">
                          <a:solidFill>
                            <a:schemeClr val="dk1"/>
                          </a:solidFill>
                          <a:latin typeface="Times New Roman" pitchFamily="18" charset="0"/>
                          <a:ea typeface="+mn-ea"/>
                          <a:cs typeface="Times New Roman" pitchFamily="18" charset="0"/>
                        </a:rPr>
                        <a:t> yang belumterbagi</a:t>
                      </a:r>
                      <a:endParaRPr dirty="0" lang="id-ID">
                        <a:latin typeface="Times New Roman" pitchFamily="18" charset="0"/>
                        <a:cs typeface="Times New Roman" pitchFamily="18" charset="0"/>
                      </a:endParaRPr>
                    </a:p>
                  </a:txBody>
                </a:tc>
                <a:tc>
                  <a:txBody>
                    <a:bodyPr/>
                    <a:p>
                      <a:pPr>
                        <a:buFont typeface="Arial" pitchFamily="34" charset="0"/>
                        <a:buChar char="•"/>
                      </a:pPr>
                      <a:r>
                        <a:rPr dirty="0" sz="1800" kern="1200" lang="en-US" err="1" smtClean="0">
                          <a:solidFill>
                            <a:schemeClr val="dk1"/>
                          </a:solidFill>
                          <a:latin typeface="Times New Roman" pitchFamily="18" charset="0"/>
                          <a:ea typeface="+mn-ea"/>
                          <a:cs typeface="Times New Roman" pitchFamily="18" charset="0"/>
                        </a:rPr>
                        <a:t>Saat</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warisan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sudah</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dibagikan</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kepada</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Ahli</a:t>
                      </a:r>
                      <a:r>
                        <a:rPr dirty="0" sz="1800" kern="1200" lang="en-US" smtClean="0">
                          <a:solidFill>
                            <a:schemeClr val="dk1"/>
                          </a:solidFill>
                          <a:latin typeface="Times New Roman" pitchFamily="18" charset="0"/>
                          <a:ea typeface="+mn-ea"/>
                          <a:cs typeface="Times New Roman" pitchFamily="18" charset="0"/>
                        </a:rPr>
                        <a:t> </a:t>
                      </a:r>
                      <a:r>
                        <a:rPr dirty="0" sz="1800" kern="1200" lang="en-US" err="1" smtClean="0">
                          <a:solidFill>
                            <a:schemeClr val="dk1"/>
                          </a:solidFill>
                          <a:latin typeface="Times New Roman" pitchFamily="18" charset="0"/>
                          <a:ea typeface="+mn-ea"/>
                          <a:cs typeface="Times New Roman" pitchFamily="18" charset="0"/>
                        </a:rPr>
                        <a:t>Waris</a:t>
                      </a:r>
                      <a:endParaRPr dirty="0" lang="id-ID">
                        <a:latin typeface="Times New Roman" pitchFamily="18" charset="0"/>
                        <a:cs typeface="Times New Roman" pitchFamily="18" charset="0"/>
                      </a:endParaRPr>
                    </a:p>
                  </a:txBody>
                </a:tc>
              </a:tr>
            </a:tbl>
          </a:graphicData>
        </a:graphic>
      </p:graphicFrame>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0" name="TextBox 2"/>
          <p:cNvSpPr txBox="1"/>
          <p:nvPr/>
        </p:nvSpPr>
        <p:spPr>
          <a:xfrm>
            <a:off x="179512" y="332656"/>
            <a:ext cx="8424936" cy="461665"/>
          </a:xfrm>
          <a:prstGeom prst="rect"/>
          <a:noFill/>
        </p:spPr>
        <p:txBody>
          <a:bodyPr rtlCol="0" wrap="square">
            <a:spAutoFit/>
          </a:bodyPr>
          <a:p>
            <a:r>
              <a:rPr b="1" dirty="0" sz="2400" lang="id-ID" u="sng" smtClean="0">
                <a:latin typeface="Times New Roman" pitchFamily="18" charset="0"/>
                <a:cs typeface="Times New Roman" pitchFamily="18" charset="0"/>
              </a:rPr>
              <a:t>Tidak Termasuk Subjek Pajak</a:t>
            </a:r>
            <a:endParaRPr b="1" dirty="0" sz="2400" lang="id-ID" u="sng">
              <a:latin typeface="Times New Roman" pitchFamily="18" charset="0"/>
              <a:cs typeface="Times New Roman" pitchFamily="18" charset="0"/>
            </a:endParaRPr>
          </a:p>
        </p:txBody>
      </p:sp>
      <p:graphicFrame>
        <p:nvGraphicFramePr>
          <p:cNvPr id="4194308" name="Diagram 3"/>
          <p:cNvGraphicFramePr>
            <a:graphicFrameLocks/>
          </p:cNvGraphicFramePr>
          <p:nvPr/>
        </p:nvGraphicFramePr>
        <p:xfrm>
          <a:off x="251520" y="908720"/>
          <a:ext cx="8568952" cy="3888432"/>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graphicFrame>
        <p:nvGraphicFramePr>
          <p:cNvPr id="4194309" name="Diagram 4"/>
          <p:cNvGraphicFramePr>
            <a:graphicFrameLocks/>
          </p:cNvGraphicFramePr>
          <p:nvPr/>
        </p:nvGraphicFramePr>
        <p:xfrm>
          <a:off x="251520" y="5085184"/>
          <a:ext cx="8568952" cy="1224136"/>
        </p:xfrm>
        <a:graphic>
          <a:graphicData uri="http://schemas.openxmlformats.org/drawingml/2006/diagram">
            <dgm:relIds xmlns:dgm="http://schemas.openxmlformats.org/drawingml/2006/diagram" xmlns:r="http://schemas.openxmlformats.org/officeDocument/2006/relationships" r:dm="rId7" r:lo="rId6" r:qs="rId10" r:cs="rId9"/>
          </a:graphicData>
        </a:graphic>
      </p:graphicFrame>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1" name="Rounded Rectangle 2"/>
          <p:cNvSpPr/>
          <p:nvPr/>
        </p:nvSpPr>
        <p:spPr>
          <a:xfrm>
            <a:off x="683568" y="476672"/>
            <a:ext cx="7704856" cy="1008112"/>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lvl="0"/>
            <a:r>
              <a:rPr b="1" dirty="0" sz="2400" lang="id-ID" smtClean="0">
                <a:latin typeface="Times New Roman" pitchFamily="18" charset="0"/>
                <a:cs typeface="Times New Roman" pitchFamily="18" charset="0"/>
              </a:rPr>
              <a:t>OBJEK PAJAK PENGHASILAN</a:t>
            </a:r>
          </a:p>
        </p:txBody>
      </p:sp>
      <p:sp>
        <p:nvSpPr>
          <p:cNvPr id="1048612" name="TextBox 3"/>
          <p:cNvSpPr txBox="1"/>
          <p:nvPr/>
        </p:nvSpPr>
        <p:spPr>
          <a:xfrm>
            <a:off x="755576" y="1844824"/>
            <a:ext cx="7632848" cy="3444240"/>
          </a:xfrm>
          <a:prstGeom prst="rect"/>
          <a:noFill/>
        </p:spPr>
        <p:txBody>
          <a:bodyPr rtlCol="0" wrap="square">
            <a:spAutoFit/>
          </a:bodyPr>
          <a:p>
            <a:pPr algn="just"/>
            <a:r>
              <a:rPr dirty="0" sz="2800" lang="en-US" err="1">
                <a:latin typeface="Times New Roman" pitchFamily="18" charset="0"/>
                <a:cs typeface="Times New Roman" pitchFamily="18" charset="0"/>
              </a:rPr>
              <a:t>Objek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pajak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penghasilan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adalah</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penghasilan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yaitu</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setiap</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tambahan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kemampuan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ekonomis</a:t>
            </a:r>
            <a:r>
              <a:rPr dirty="0" sz="2800" lang="en-US">
                <a:latin typeface="Times New Roman" pitchFamily="18" charset="0"/>
                <a:cs typeface="Times New Roman" pitchFamily="18" charset="0"/>
              </a:rPr>
              <a:t> yang </a:t>
            </a:r>
            <a:r>
              <a:rPr dirty="0" sz="2800" lang="en-US" err="1">
                <a:latin typeface="Times New Roman" pitchFamily="18" charset="0"/>
                <a:cs typeface="Times New Roman" pitchFamily="18" charset="0"/>
              </a:rPr>
              <a:t>diterima</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atau</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diperoleh</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wajib</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pajak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baik</a:t>
            </a:r>
            <a:r>
              <a:rPr dirty="0" sz="2800" lang="en-US">
                <a:latin typeface="Times New Roman" pitchFamily="18" charset="0"/>
                <a:cs typeface="Times New Roman" pitchFamily="18" charset="0"/>
              </a:rPr>
              <a:t> yang </a:t>
            </a:r>
            <a:r>
              <a:rPr dirty="0" sz="2800" lang="en-US" err="1">
                <a:latin typeface="Times New Roman" pitchFamily="18" charset="0"/>
                <a:cs typeface="Times New Roman" pitchFamily="18" charset="0"/>
              </a:rPr>
              <a:t>berasal</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dari</a:t>
            </a:r>
            <a:r>
              <a:rPr dirty="0" sz="2800" lang="en-US">
                <a:latin typeface="Times New Roman" pitchFamily="18" charset="0"/>
                <a:cs typeface="Times New Roman" pitchFamily="18" charset="0"/>
              </a:rPr>
              <a:t> Indonesia </a:t>
            </a:r>
            <a:r>
              <a:rPr dirty="0" sz="2800" lang="en-US" err="1">
                <a:latin typeface="Times New Roman" pitchFamily="18" charset="0"/>
                <a:cs typeface="Times New Roman" pitchFamily="18" charset="0"/>
              </a:rPr>
              <a:t>maupun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luar</a:t>
            </a:r>
            <a:r>
              <a:rPr dirty="0" sz="2800" lang="en-US">
                <a:latin typeface="Times New Roman" pitchFamily="18" charset="0"/>
                <a:cs typeface="Times New Roman" pitchFamily="18" charset="0"/>
              </a:rPr>
              <a:t> Indonesia, yang </a:t>
            </a:r>
            <a:r>
              <a:rPr dirty="0" sz="2800" lang="en-US" err="1">
                <a:latin typeface="Times New Roman" pitchFamily="18" charset="0"/>
                <a:cs typeface="Times New Roman" pitchFamily="18" charset="0"/>
              </a:rPr>
              <a:t>dapat</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dipakai</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untuk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konsumsi</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atau</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menambah</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kekayaan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Wajib</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Pajak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bersangkutan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dengan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nama</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dan</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dalam</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bentuk</a:t>
            </a:r>
            <a:r>
              <a:rPr dirty="0" sz="2800" lang="en-US">
                <a:latin typeface="Times New Roman" pitchFamily="18" charset="0"/>
                <a:cs typeface="Times New Roman" pitchFamily="18" charset="0"/>
              </a:rPr>
              <a:t> </a:t>
            </a:r>
            <a:r>
              <a:rPr dirty="0" sz="2800" lang="en-US" err="1">
                <a:latin typeface="Times New Roman" pitchFamily="18" charset="0"/>
                <a:cs typeface="Times New Roman" pitchFamily="18" charset="0"/>
              </a:rPr>
              <a:t>apapun</a:t>
            </a:r>
            <a:r>
              <a:rPr dirty="0" sz="2800" lang="en-US" smtClean="0">
                <a:latin typeface="Times New Roman" pitchFamily="18" charset="0"/>
                <a:cs typeface="Times New Roman" pitchFamily="18" charset="0"/>
              </a:rPr>
              <a:t>.</a:t>
            </a:r>
            <a:endParaRPr dirty="0" sz="2800" lang="id-ID">
              <a:latin typeface="Times New Roman" pitchFamily="18" charset="0"/>
              <a:cs typeface="Times New Roman" pitchFamily="18" charset="0"/>
            </a:endParaRPr>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3" name="TextBox 1"/>
          <p:cNvSpPr txBox="1"/>
          <p:nvPr/>
        </p:nvSpPr>
        <p:spPr>
          <a:xfrm>
            <a:off x="611560" y="692696"/>
            <a:ext cx="7920880" cy="1158239"/>
          </a:xfrm>
          <a:prstGeom prst="rect"/>
          <a:noFill/>
        </p:spPr>
        <p:txBody>
          <a:bodyPr rtlCol="0" wrap="square">
            <a:spAutoFit/>
          </a:bodyPr>
          <a:p>
            <a:pPr algn="just"/>
            <a:r>
              <a:rPr dirty="0" sz="2400" lang="en-US" err="1">
                <a:latin typeface="Times New Roman" pitchFamily="18" charset="0"/>
                <a:cs typeface="Times New Roman" pitchFamily="18" charset="0"/>
              </a:rPr>
              <a:t>Dilihat</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mengalirnya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tambahan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kemampuan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ekonomis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Wajib</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Pajak</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penghasilan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dikelompokan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menjadi</a:t>
            </a:r>
            <a:r>
              <a:rPr dirty="0" sz="2400" lang="en-US">
                <a:latin typeface="Times New Roman" pitchFamily="18" charset="0"/>
                <a:cs typeface="Times New Roman" pitchFamily="18" charset="0"/>
              </a:rPr>
              <a:t> </a:t>
            </a:r>
            <a:r>
              <a:rPr dirty="0" sz="2400" lang="en-US" smtClean="0">
                <a:latin typeface="Times New Roman" pitchFamily="18" charset="0"/>
                <a:cs typeface="Times New Roman" pitchFamily="18" charset="0"/>
              </a:rPr>
              <a:t>:</a:t>
            </a:r>
            <a:endParaRPr dirty="0" sz="2400" lang="id-ID">
              <a:latin typeface="Times New Roman" pitchFamily="18" charset="0"/>
              <a:cs typeface="Times New Roman" pitchFamily="18" charset="0"/>
            </a:endParaRPr>
          </a:p>
        </p:txBody>
      </p:sp>
      <p:sp>
        <p:nvSpPr>
          <p:cNvPr id="1048614" name="Flowchart: Predefined Process 2"/>
          <p:cNvSpPr/>
          <p:nvPr/>
        </p:nvSpPr>
        <p:spPr>
          <a:xfrm>
            <a:off x="467544" y="1844824"/>
            <a:ext cx="8280920" cy="4248472"/>
          </a:xfrm>
          <a:prstGeom prst="flowChartPredefinedProcess"/>
        </p:spPr>
        <p:style>
          <a:lnRef idx="1">
            <a:schemeClr val="accent1"/>
          </a:lnRef>
          <a:fillRef idx="2">
            <a:schemeClr val="accent1"/>
          </a:fillRef>
          <a:effectRef idx="1">
            <a:schemeClr val="accent1"/>
          </a:effectRef>
          <a:fontRef idx="minor">
            <a:schemeClr val="dk1"/>
          </a:fontRef>
        </p:style>
        <p:txBody>
          <a:bodyPr anchor="ctr" rtlCol="0"/>
          <a:p>
            <a:pPr indent="-342900" lvl="0" marL="342900">
              <a:buAutoNum type="arabicPeriod"/>
            </a:pP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pekerjaan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dalam</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hubungan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kerja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pekerja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bebas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seperti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gaji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honorium</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penghasilan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praktek</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dokter</a:t>
            </a:r>
            <a:r>
              <a:rPr dirty="0" sz="2400" lang="en-US">
                <a:latin typeface="Times New Roman" pitchFamily="18" charset="0"/>
                <a:cs typeface="Times New Roman" pitchFamily="18" charset="0"/>
              </a:rPr>
              <a:t>, notaries, </a:t>
            </a:r>
            <a:r>
              <a:rPr dirty="0" sz="2400" lang="en-US" err="1">
                <a:latin typeface="Times New Roman" pitchFamily="18" charset="0"/>
                <a:cs typeface="Times New Roman" pitchFamily="18" charset="0"/>
              </a:rPr>
              <a:t>aktuaris</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akuntan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pengacara</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dsb</a:t>
            </a:r>
            <a:r>
              <a:rPr dirty="0" sz="2400" lang="en-US" smtClean="0">
                <a:latin typeface="Times New Roman" pitchFamily="18" charset="0"/>
                <a:cs typeface="Times New Roman" pitchFamily="18" charset="0"/>
              </a:rPr>
              <a:t>.</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usaha</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smtClean="0">
                <a:latin typeface="Times New Roman" pitchFamily="18" charset="0"/>
                <a:cs typeface="Times New Roman" pitchFamily="18" charset="0"/>
              </a:rPr>
              <a:t>kegiatan</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err="1">
                <a:latin typeface="Times New Roman" pitchFamily="18" charset="0"/>
                <a:cs typeface="Times New Roman" pitchFamily="18" charset="0"/>
              </a:rPr>
              <a:t>dari</a:t>
            </a:r>
            <a:r>
              <a:rPr dirty="0" sz="2400" lang="en-US">
                <a:latin typeface="Times New Roman" pitchFamily="18" charset="0"/>
                <a:cs typeface="Times New Roman" pitchFamily="18" charset="0"/>
              </a:rPr>
              <a:t> </a:t>
            </a:r>
            <a:r>
              <a:rPr dirty="0" sz="2400" lang="en-US" smtClean="0">
                <a:latin typeface="Times New Roman" pitchFamily="18" charset="0"/>
                <a:cs typeface="Times New Roman" pitchFamily="18" charset="0"/>
              </a:rPr>
              <a:t>modal</a:t>
            </a:r>
            <a:endParaRPr dirty="0" sz="2400" lang="id-ID" smtClean="0">
              <a:latin typeface="Times New Roman" pitchFamily="18" charset="0"/>
              <a:cs typeface="Times New Roman" pitchFamily="18" charset="0"/>
            </a:endParaRPr>
          </a:p>
          <a:p>
            <a:pPr indent="-342900" lvl="0" marL="342900">
              <a:buAutoNum type="arabicPeriod"/>
            </a:pPr>
            <a:r>
              <a:rPr dirty="0" sz="2400" lang="en-US" err="1" smtClean="0">
                <a:latin typeface="Times New Roman" pitchFamily="18" charset="0"/>
                <a:cs typeface="Times New Roman" pitchFamily="18" charset="0"/>
              </a:rPr>
              <a:t>Penghasilan</a:t>
            </a:r>
            <a:r>
              <a:rPr dirty="0" sz="2400" lang="en-US" smtClean="0">
                <a:latin typeface="Times New Roman" pitchFamily="18" charset="0"/>
                <a:cs typeface="Times New Roman" pitchFamily="18" charset="0"/>
              </a:rPr>
              <a:t> </a:t>
            </a:r>
            <a:r>
              <a:rPr dirty="0" sz="2400" lang="en-US">
                <a:latin typeface="Times New Roman" pitchFamily="18" charset="0"/>
                <a:cs typeface="Times New Roman" pitchFamily="18" charset="0"/>
              </a:rPr>
              <a:t>lain-lain, </a:t>
            </a:r>
            <a:r>
              <a:rPr dirty="0" sz="2400" lang="en-US" err="1">
                <a:latin typeface="Times New Roman" pitchFamily="18" charset="0"/>
                <a:cs typeface="Times New Roman" pitchFamily="18" charset="0"/>
              </a:rPr>
              <a:t>seperti</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pembebasan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utang</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dan</a:t>
            </a:r>
            <a:r>
              <a:rPr dirty="0" sz="2400" lang="en-US">
                <a:latin typeface="Times New Roman" pitchFamily="18" charset="0"/>
                <a:cs typeface="Times New Roman" pitchFamily="18" charset="0"/>
              </a:rPr>
              <a:t> </a:t>
            </a:r>
            <a:r>
              <a:rPr dirty="0" sz="2400" lang="en-US" err="1">
                <a:latin typeface="Times New Roman" pitchFamily="18" charset="0"/>
                <a:cs typeface="Times New Roman" pitchFamily="18" charset="0"/>
              </a:rPr>
              <a:t>hadiah</a:t>
            </a:r>
            <a:r>
              <a:rPr dirty="0" sz="2400" lang="en-US">
                <a:latin typeface="Times New Roman" pitchFamily="18" charset="0"/>
                <a:cs typeface="Times New Roman" pitchFamily="18" charset="0"/>
              </a:rPr>
              <a:t>.</a:t>
            </a:r>
            <a:endParaRPr dirty="0" sz="2400" lang="id-ID">
              <a:latin typeface="Times New Roman" pitchFamily="18" charset="0"/>
              <a:cs typeface="Times New Roman" pitchFamily="18" charset="0"/>
            </a:endParaRPr>
          </a:p>
          <a:p>
            <a:endParaRPr dirty="0" sz="2400" lang="id-ID">
              <a:latin typeface="Times New Roman" pitchFamily="18" charset="0"/>
              <a:cs typeface="Times New Roman" pitchFamily="18" charset="0"/>
            </a:endParaRPr>
          </a:p>
        </p:txBody>
      </p:sp>
    </p:spTree>
  </p:cSld>
  <p:clrMapOvr>
    <a:masterClrMapping/>
  </p:clrMapOvr>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lastClr="000000" val="windowText"/>
      </a:dk1>
      <a:lt1>
        <a:sysClr lastClr="FFFFFF" val="window"/>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r="5400000" dist="38100" rotWithShape="0">
              <a:srgbClr val="000000">
                <a:alpha val="35000"/>
              </a:srgbClr>
            </a:outerShdw>
          </a:effectLst>
        </a:effectStyle>
        <a:effectStyle>
          <a:effectLst>
            <a:outerShdw blurRad="50800" dir="5400000" dist="38100" rotWithShape="0">
              <a:srgbClr val="000000">
                <a:alpha val="35000"/>
              </a:srgbClr>
            </a:outerShdw>
          </a:effectLst>
        </a:effectStyle>
        <a:effectStyle>
          <a:effectLst>
            <a:outerShdw blurRad="63500" dir="5400000" dist="38100" rotWithShape="0">
              <a:srgbClr val="000000">
                <a:alpha val="45000"/>
              </a:srgbClr>
            </a:outerShdw>
          </a:effectLst>
          <a:scene3d>
            <a:camera prst="orthographicFront" fov="0">
              <a:rot lat="0" lon="0" rev="0"/>
            </a:camera>
            <a:lightRig dir="t" rig="glow">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algn="tl" flip="none" sx="50000" sy="50000" tx="0" ty="0"/>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PAJAK PENGHASILAN (UMUM)</dc:title>
  <dc:creator>Acer</dc:creator>
  <cp:lastModifiedBy>Acer</cp:lastModifiedBy>
  <dcterms:created xsi:type="dcterms:W3CDTF">2017-09-18T03:03:06Z</dcterms:created>
  <dcterms:modified xsi:type="dcterms:W3CDTF">2017-09-23T08:56:11Z</dcterms:modified>
</cp:coreProperties>
</file>