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5143500" type="screen16x9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02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EF2F39-F005-42B3-8227-B150533C20F6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D7D55F-73E4-4C4E-96CD-E6C42882076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12920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7D55F-73E4-4C4E-96CD-E6C428820761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53492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228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400300"/>
            <a:ext cx="7543800" cy="1143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543300"/>
            <a:ext cx="6858000" cy="74295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0D53-6230-4A5C-AF95-9DFD59FA6129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B608-3EC2-4296-AD9E-1BE24848B6B9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777240" y="4629150"/>
            <a:ext cx="7543800" cy="205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514350"/>
            <a:ext cx="7239000" cy="291465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0D53-6230-4A5C-AF95-9DFD59FA6129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B608-3EC2-4296-AD9E-1BE24848B6B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514351"/>
            <a:ext cx="1828800" cy="405764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514351"/>
            <a:ext cx="5715000" cy="36576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0D53-6230-4A5C-AF95-9DFD59FA6129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B608-3EC2-4296-AD9E-1BE24848B6B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0D53-6230-4A5C-AF95-9DFD59FA6129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B608-3EC2-4296-AD9E-1BE24848B6B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228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457450"/>
            <a:ext cx="7543800" cy="12573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3714750"/>
            <a:ext cx="6858000" cy="6858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0D53-6230-4A5C-AF95-9DFD59FA6129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B608-3EC2-4296-AD9E-1BE24848B6B9}" type="slidenum">
              <a:rPr lang="id-ID" smtClean="0"/>
              <a:t>‹#›</a:t>
            </a:fld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777240" y="4629150"/>
            <a:ext cx="7543800" cy="205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457201"/>
            <a:ext cx="3657600" cy="282549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457201"/>
            <a:ext cx="3657600" cy="282549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0D53-6230-4A5C-AF95-9DFD59FA6129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B608-3EC2-4296-AD9E-1BE24848B6B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457200"/>
            <a:ext cx="3657600" cy="47982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996948"/>
            <a:ext cx="3657600" cy="2286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457200"/>
            <a:ext cx="3657600" cy="47982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996948"/>
            <a:ext cx="3657600" cy="2286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0D53-6230-4A5C-AF95-9DFD59FA6129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B608-3EC2-4296-AD9E-1BE24848B6B9}" type="slidenum">
              <a:rPr lang="id-ID" smtClean="0"/>
              <a:t>‹#›</a:t>
            </a:fld>
            <a:endParaRPr lang="id-ID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937022"/>
            <a:ext cx="3657600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937022"/>
            <a:ext cx="3657600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0D53-6230-4A5C-AF95-9DFD59FA6129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B608-3EC2-4296-AD9E-1BE24848B6B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0D53-6230-4A5C-AF95-9DFD59FA6129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B608-3EC2-4296-AD9E-1BE24848B6B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429000"/>
            <a:ext cx="6784848" cy="120015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342900"/>
            <a:ext cx="4594934" cy="30860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342900"/>
            <a:ext cx="2673657" cy="30861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0D53-6230-4A5C-AF95-9DFD59FA6129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B608-3EC2-4296-AD9E-1BE24848B6B9}" type="slidenum">
              <a:rPr lang="id-ID" smtClean="0"/>
              <a:t>‹#›</a:t>
            </a:fld>
            <a:endParaRPr lang="id-ID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2153444" y="1885752"/>
            <a:ext cx="28575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3429000"/>
            <a:ext cx="6784848" cy="120015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342900"/>
            <a:ext cx="7543800" cy="21717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2628900"/>
            <a:ext cx="7391400" cy="603647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0D53-6230-4A5C-AF95-9DFD59FA6129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B608-3EC2-4296-AD9E-1BE24848B6B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3429000"/>
            <a:ext cx="6781800" cy="120015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514350"/>
            <a:ext cx="7543800" cy="291465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465658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90EB0D53-6230-4A5C-AF95-9DFD59FA6129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0" y="4656582"/>
            <a:ext cx="487386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4265676"/>
            <a:ext cx="7620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E4AB608-3EC2-4296-AD9E-1BE24848B6B9}" type="slidenum">
              <a:rPr lang="id-ID" smtClean="0"/>
              <a:t>‹#›</a:t>
            </a:fld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2857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4629150"/>
            <a:ext cx="7543800" cy="205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87474"/>
            <a:ext cx="7543800" cy="1143000"/>
          </a:xfrm>
        </p:spPr>
        <p:txBody>
          <a:bodyPr/>
          <a:lstStyle/>
          <a:p>
            <a:pPr algn="ctr"/>
            <a:r>
              <a:rPr lang="id-ID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How to Promote Yourself</a:t>
            </a:r>
            <a:endParaRPr lang="id-ID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1329612"/>
            <a:ext cx="6858000" cy="742950"/>
          </a:xfrm>
        </p:spPr>
        <p:txBody>
          <a:bodyPr>
            <a:noAutofit/>
          </a:bodyPr>
          <a:lstStyle/>
          <a:p>
            <a:pPr algn="ctr"/>
            <a:r>
              <a:rPr lang="id-ID" b="1" i="1" dirty="0" smtClean="0">
                <a:solidFill>
                  <a:srgbClr val="FFFF00"/>
                </a:solidFill>
                <a:latin typeface="Cambria" pitchFamily="18" charset="0"/>
              </a:rPr>
              <a:t>Tugas Individu </a:t>
            </a:r>
          </a:p>
          <a:p>
            <a:pPr algn="ctr"/>
            <a:r>
              <a:rPr lang="id-ID" b="1" i="1" dirty="0" smtClean="0">
                <a:solidFill>
                  <a:srgbClr val="FFFF00"/>
                </a:solidFill>
                <a:latin typeface="Cambria" pitchFamily="18" charset="0"/>
              </a:rPr>
              <a:t>Praktikum Potensi Diri Insan Agribisnis</a:t>
            </a:r>
            <a:endParaRPr lang="id-ID" b="1" i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71800" y="2996292"/>
            <a:ext cx="151996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200" dirty="0" smtClean="0">
                <a:latin typeface="Cambria" pitchFamily="18" charset="0"/>
              </a:rPr>
              <a:t>(Nama)</a:t>
            </a:r>
          </a:p>
          <a:p>
            <a:r>
              <a:rPr lang="id-ID" sz="3200" dirty="0" smtClean="0">
                <a:latin typeface="Cambria" pitchFamily="18" charset="0"/>
              </a:rPr>
              <a:t>No Mhs</a:t>
            </a:r>
            <a:endParaRPr lang="id-ID" sz="3200" dirty="0">
              <a:latin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28184" y="2895786"/>
            <a:ext cx="1872208" cy="151216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Foto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72906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/>
          <p:cNvSpPr txBox="1">
            <a:spLocks/>
          </p:cNvSpPr>
          <p:nvPr/>
        </p:nvSpPr>
        <p:spPr>
          <a:xfrm>
            <a:off x="602498" y="411510"/>
            <a:ext cx="8516471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b="1" i="1" smtClean="0"/>
              <a:t>Market Research, tetang diri kita, why not???</a:t>
            </a:r>
            <a:endParaRPr lang="en-US" sz="3200" b="1" i="1" dirty="0"/>
          </a:p>
        </p:txBody>
      </p:sp>
      <p:sp>
        <p:nvSpPr>
          <p:cNvPr id="3" name="Content Placeholder 6"/>
          <p:cNvSpPr txBox="1">
            <a:spLocks/>
          </p:cNvSpPr>
          <p:nvPr/>
        </p:nvSpPr>
        <p:spPr>
          <a:xfrm>
            <a:off x="602498" y="915566"/>
            <a:ext cx="8437984" cy="2906365"/>
          </a:xfrm>
          <a:prstGeom prst="rect">
            <a:avLst/>
          </a:prstGeom>
        </p:spPr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err="1" smtClean="0"/>
              <a:t>Carilah</a:t>
            </a:r>
            <a:r>
              <a:rPr lang="en-US" sz="1800" dirty="0" smtClean="0"/>
              <a:t> </a:t>
            </a:r>
            <a:r>
              <a:rPr lang="id-ID" sz="1800" dirty="0" smtClean="0"/>
              <a:t>3</a:t>
            </a:r>
            <a:r>
              <a:rPr lang="en-US" sz="1800" dirty="0" smtClean="0"/>
              <a:t> orang </a:t>
            </a:r>
            <a:r>
              <a:rPr lang="en-US" sz="1800" dirty="0" err="1" smtClean="0"/>
              <a:t>teman</a:t>
            </a:r>
            <a:r>
              <a:rPr lang="en-US" sz="1800" dirty="0" smtClean="0"/>
              <a:t> </a:t>
            </a:r>
            <a:r>
              <a:rPr lang="en-US" sz="1800" dirty="0" err="1" smtClean="0"/>
              <a:t>atau</a:t>
            </a:r>
            <a:r>
              <a:rPr lang="en-US" sz="1800" dirty="0" smtClean="0"/>
              <a:t> </a:t>
            </a:r>
            <a:r>
              <a:rPr lang="en-US" sz="1800" dirty="0" err="1" smtClean="0"/>
              <a:t>saudara</a:t>
            </a:r>
            <a:r>
              <a:rPr lang="en-US" sz="1800" dirty="0" smtClean="0"/>
              <a:t>, </a:t>
            </a:r>
            <a:r>
              <a:rPr lang="en-US" sz="1800" dirty="0" err="1" smtClean="0"/>
              <a:t>bisa</a:t>
            </a:r>
            <a:r>
              <a:rPr lang="en-US" sz="1800" dirty="0" smtClean="0"/>
              <a:t> orang </a:t>
            </a:r>
            <a:r>
              <a:rPr lang="en-US" sz="1800" dirty="0" err="1" smtClean="0"/>
              <a:t>tua</a:t>
            </a:r>
            <a:r>
              <a:rPr lang="en-US" sz="1800" dirty="0" smtClean="0"/>
              <a:t> yang </a:t>
            </a:r>
            <a:r>
              <a:rPr lang="en-US" sz="1800" dirty="0" err="1" smtClean="0"/>
              <a:t>mengenalmu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cukup</a:t>
            </a:r>
            <a:r>
              <a:rPr lang="en-US" sz="1800" dirty="0" smtClean="0"/>
              <a:t> </a:t>
            </a:r>
            <a:r>
              <a:rPr lang="en-US" sz="1800" dirty="0" err="1" smtClean="0"/>
              <a:t>baik</a:t>
            </a:r>
            <a:endParaRPr lang="en-US" sz="1800" dirty="0" smtClean="0"/>
          </a:p>
          <a:p>
            <a:r>
              <a:rPr lang="en-US" sz="1800" dirty="0" err="1" smtClean="0"/>
              <a:t>Lewat</a:t>
            </a:r>
            <a:r>
              <a:rPr lang="en-US" sz="1800" dirty="0" smtClean="0"/>
              <a:t> WA </a:t>
            </a:r>
            <a:r>
              <a:rPr lang="en-US" sz="1800" dirty="0" err="1" smtClean="0"/>
              <a:t>atau</a:t>
            </a:r>
            <a:r>
              <a:rPr lang="en-US" sz="1800" dirty="0" smtClean="0"/>
              <a:t> email, </a:t>
            </a:r>
            <a:r>
              <a:rPr lang="en-US" sz="1800" dirty="0" err="1" smtClean="0"/>
              <a:t>atau</a:t>
            </a:r>
            <a:r>
              <a:rPr lang="en-US" sz="1800" dirty="0" smtClean="0"/>
              <a:t> </a:t>
            </a:r>
            <a:r>
              <a:rPr lang="en-US" sz="1800" dirty="0" err="1" smtClean="0"/>
              <a:t>bahkan</a:t>
            </a:r>
            <a:r>
              <a:rPr lang="en-US" sz="1800" dirty="0" smtClean="0"/>
              <a:t> </a:t>
            </a:r>
            <a:r>
              <a:rPr lang="en-US" sz="1800" dirty="0" err="1" smtClean="0"/>
              <a:t>boleh</a:t>
            </a:r>
            <a:r>
              <a:rPr lang="en-US" sz="1800" dirty="0" smtClean="0"/>
              <a:t> </a:t>
            </a:r>
            <a:r>
              <a:rPr lang="en-US" sz="1800" dirty="0" err="1" smtClean="0"/>
              <a:t>wawancara</a:t>
            </a:r>
            <a:r>
              <a:rPr lang="en-US" sz="1800" dirty="0" smtClean="0"/>
              <a:t> </a:t>
            </a:r>
            <a:r>
              <a:rPr lang="en-US" sz="1800" dirty="0" err="1" smtClean="0"/>
              <a:t>langsung</a:t>
            </a:r>
            <a:r>
              <a:rPr lang="en-US" sz="1800" dirty="0" smtClean="0"/>
              <a:t>, </a:t>
            </a:r>
            <a:r>
              <a:rPr lang="en-US" sz="1800" dirty="0" err="1" smtClean="0"/>
              <a:t>tanyakan</a:t>
            </a:r>
            <a:r>
              <a:rPr lang="en-US" sz="1800" dirty="0" smtClean="0"/>
              <a:t> 3 </a:t>
            </a:r>
            <a:r>
              <a:rPr lang="en-US" sz="1800" dirty="0" err="1" smtClean="0"/>
              <a:t>hal</a:t>
            </a:r>
            <a:r>
              <a:rPr lang="en-US" sz="1800" dirty="0" smtClean="0"/>
              <a:t> </a:t>
            </a:r>
            <a:r>
              <a:rPr lang="en-US" sz="1800" dirty="0" err="1" smtClean="0"/>
              <a:t>positif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3 </a:t>
            </a:r>
            <a:r>
              <a:rPr lang="en-US" sz="1800" dirty="0" err="1" smtClean="0"/>
              <a:t>hal</a:t>
            </a:r>
            <a:r>
              <a:rPr lang="en-US" sz="1800" dirty="0" smtClean="0"/>
              <a:t> </a:t>
            </a:r>
            <a:r>
              <a:rPr lang="en-US" sz="1800" dirty="0" err="1" smtClean="0"/>
              <a:t>negatif</a:t>
            </a:r>
            <a:r>
              <a:rPr lang="en-US" sz="1800" dirty="0" smtClean="0"/>
              <a:t> </a:t>
            </a:r>
            <a:r>
              <a:rPr lang="en-US" sz="1800" dirty="0" err="1" smtClean="0"/>
              <a:t>tentang</a:t>
            </a:r>
            <a:r>
              <a:rPr lang="en-US" sz="1800" dirty="0" smtClean="0"/>
              <a:t> </a:t>
            </a:r>
            <a:r>
              <a:rPr lang="en-US" sz="1800" dirty="0" err="1" smtClean="0"/>
              <a:t>dirimu</a:t>
            </a:r>
            <a:r>
              <a:rPr lang="en-US" sz="1800" dirty="0" smtClean="0"/>
              <a:t>. </a:t>
            </a:r>
            <a:r>
              <a:rPr lang="en-US" sz="1800" dirty="0" err="1" smtClean="0"/>
              <a:t>Jangan</a:t>
            </a:r>
            <a:r>
              <a:rPr lang="en-US" sz="1800" dirty="0" smtClean="0"/>
              <a:t> </a:t>
            </a:r>
            <a:r>
              <a:rPr lang="en-US" sz="1800" dirty="0" err="1" smtClean="0"/>
              <a:t>lupa</a:t>
            </a:r>
            <a:r>
              <a:rPr lang="en-US" sz="1800" dirty="0" smtClean="0"/>
              <a:t> </a:t>
            </a:r>
            <a:r>
              <a:rPr lang="en-US" sz="1800" dirty="0" err="1" smtClean="0"/>
              <a:t>tanyakan</a:t>
            </a:r>
            <a:r>
              <a:rPr lang="en-US" sz="1800" dirty="0" smtClean="0"/>
              <a:t> </a:t>
            </a:r>
            <a:r>
              <a:rPr lang="en-US" sz="1800" dirty="0" err="1" smtClean="0"/>
              <a:t>alasan</a:t>
            </a:r>
            <a:r>
              <a:rPr lang="en-US" sz="1800" dirty="0" smtClean="0"/>
              <a:t> </a:t>
            </a:r>
            <a:r>
              <a:rPr lang="en-US" sz="1800" dirty="0" err="1" smtClean="0"/>
              <a:t>mengapa</a:t>
            </a:r>
            <a:r>
              <a:rPr lang="en-US" sz="1800" dirty="0" smtClean="0"/>
              <a:t> </a:t>
            </a:r>
            <a:r>
              <a:rPr lang="en-US" sz="1800" dirty="0" err="1" smtClean="0"/>
              <a:t>kok</a:t>
            </a:r>
            <a:r>
              <a:rPr lang="en-US" sz="1800" dirty="0" smtClean="0"/>
              <a:t> </a:t>
            </a:r>
            <a:r>
              <a:rPr lang="en-US" sz="1800" dirty="0" err="1" smtClean="0"/>
              <a:t>hal</a:t>
            </a:r>
            <a:r>
              <a:rPr lang="en-US" sz="1800" dirty="0" smtClean="0"/>
              <a:t> </a:t>
            </a:r>
            <a:r>
              <a:rPr lang="en-US" sz="1800" dirty="0" err="1" smtClean="0"/>
              <a:t>tersebut</a:t>
            </a:r>
            <a:r>
              <a:rPr lang="en-US" sz="1800" dirty="0" smtClean="0"/>
              <a:t> </a:t>
            </a:r>
            <a:r>
              <a:rPr lang="en-US" sz="1800" dirty="0" err="1" smtClean="0"/>
              <a:t>dipilih</a:t>
            </a:r>
            <a:r>
              <a:rPr lang="en-US" sz="1800" dirty="0" smtClean="0"/>
              <a:t>, </a:t>
            </a:r>
            <a:r>
              <a:rPr lang="en-US" sz="1800" dirty="0" err="1" smtClean="0"/>
              <a:t>alasan</a:t>
            </a:r>
            <a:r>
              <a:rPr lang="en-US" sz="1800" dirty="0" smtClean="0"/>
              <a:t> </a:t>
            </a:r>
            <a:r>
              <a:rPr lang="en-US" sz="1800" dirty="0" err="1" smtClean="0"/>
              <a:t>dibalik</a:t>
            </a:r>
            <a:r>
              <a:rPr lang="en-US" sz="1800" dirty="0" smtClean="0"/>
              <a:t> </a:t>
            </a:r>
            <a:r>
              <a:rPr lang="en-US" sz="1800" dirty="0" err="1" smtClean="0"/>
              <a:t>penilaian</a:t>
            </a:r>
            <a:endParaRPr lang="en-US" sz="1800" dirty="0" smtClean="0"/>
          </a:p>
          <a:p>
            <a:r>
              <a:rPr lang="en-US" sz="1800" dirty="0" err="1" smtClean="0"/>
              <a:t>Boleh</a:t>
            </a:r>
            <a:r>
              <a:rPr lang="en-US" sz="1800" dirty="0" smtClean="0"/>
              <a:t> loo, </a:t>
            </a:r>
            <a:r>
              <a:rPr lang="en-US" sz="1800" dirty="0" err="1" smtClean="0"/>
              <a:t>dilakukan</a:t>
            </a:r>
            <a:r>
              <a:rPr lang="en-US" sz="1800" dirty="0" smtClean="0"/>
              <a:t> </a:t>
            </a:r>
            <a:r>
              <a:rPr lang="en-US" sz="1800" dirty="0" err="1" smtClean="0"/>
              <a:t>diskusi</a:t>
            </a:r>
            <a:r>
              <a:rPr lang="en-US" sz="1800" dirty="0" smtClean="0"/>
              <a:t> </a:t>
            </a:r>
            <a:r>
              <a:rPr lang="en-US" sz="1800" dirty="0" err="1" smtClean="0"/>
              <a:t>panjang</a:t>
            </a:r>
            <a:r>
              <a:rPr lang="en-US" sz="1800" dirty="0" smtClean="0"/>
              <a:t> </a:t>
            </a:r>
            <a:r>
              <a:rPr lang="en-US" sz="1800" dirty="0" err="1" smtClean="0"/>
              <a:t>tentang</a:t>
            </a:r>
            <a:r>
              <a:rPr lang="en-US" sz="1800" dirty="0" smtClean="0"/>
              <a:t> </a:t>
            </a:r>
            <a:r>
              <a:rPr lang="en-US" sz="1800" dirty="0" err="1" smtClean="0"/>
              <a:t>ini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subjek</a:t>
            </a:r>
            <a:r>
              <a:rPr lang="en-US" sz="1800" dirty="0" smtClean="0"/>
              <a:t> </a:t>
            </a:r>
            <a:r>
              <a:rPr lang="en-US" sz="1800" dirty="0" err="1" smtClean="0"/>
              <a:t>risetmu</a:t>
            </a:r>
            <a:r>
              <a:rPr lang="en-US" sz="1800" dirty="0" smtClean="0"/>
              <a:t>, </a:t>
            </a:r>
            <a:r>
              <a:rPr lang="en-US" sz="1800" dirty="0" err="1" smtClean="0"/>
              <a:t>kamu</a:t>
            </a:r>
            <a:r>
              <a:rPr lang="en-US" sz="1800" dirty="0" smtClean="0"/>
              <a:t> </a:t>
            </a:r>
            <a:r>
              <a:rPr lang="en-US" sz="1800" dirty="0" err="1" smtClean="0"/>
              <a:t>akan</a:t>
            </a:r>
            <a:r>
              <a:rPr lang="en-US" sz="1800" dirty="0" smtClean="0"/>
              <a:t> </a:t>
            </a:r>
            <a:r>
              <a:rPr lang="en-US" sz="1800" dirty="0" err="1" smtClean="0"/>
              <a:t>mendapatkan</a:t>
            </a:r>
            <a:r>
              <a:rPr lang="en-US" sz="1800" dirty="0" smtClean="0"/>
              <a:t> </a:t>
            </a:r>
            <a:r>
              <a:rPr lang="en-US" sz="1800" dirty="0" err="1" smtClean="0"/>
              <a:t>banyak</a:t>
            </a:r>
            <a:r>
              <a:rPr lang="en-US" sz="1800" dirty="0" smtClean="0"/>
              <a:t> </a:t>
            </a:r>
            <a:r>
              <a:rPr lang="en-US" sz="1800" dirty="0" err="1" smtClean="0"/>
              <a:t>gambaran</a:t>
            </a:r>
            <a:r>
              <a:rPr lang="en-US" sz="1800" dirty="0" smtClean="0"/>
              <a:t> </a:t>
            </a:r>
            <a:r>
              <a:rPr lang="en-US" sz="1800" dirty="0" err="1" smtClean="0"/>
              <a:t>tentang</a:t>
            </a:r>
            <a:r>
              <a:rPr lang="en-US" sz="1800" dirty="0" smtClean="0"/>
              <a:t> </a:t>
            </a:r>
            <a:r>
              <a:rPr lang="en-US" sz="1800" dirty="0" err="1" smtClean="0"/>
              <a:t>dirimu</a:t>
            </a:r>
            <a:endParaRPr lang="en-US" sz="1800" dirty="0" smtClean="0"/>
          </a:p>
          <a:p>
            <a:r>
              <a:rPr lang="en-US" sz="1800" dirty="0" err="1" smtClean="0"/>
              <a:t>Lakukan</a:t>
            </a:r>
            <a:r>
              <a:rPr lang="en-US" sz="1800" dirty="0" smtClean="0"/>
              <a:t> prolog </a:t>
            </a:r>
            <a:r>
              <a:rPr lang="en-US" sz="1800" dirty="0" err="1" smtClean="0"/>
              <a:t>sebelum</a:t>
            </a:r>
            <a:r>
              <a:rPr lang="en-US" sz="1800" dirty="0" smtClean="0"/>
              <a:t> </a:t>
            </a:r>
            <a:r>
              <a:rPr lang="en-US" sz="1800" dirty="0" err="1" smtClean="0"/>
              <a:t>mengirim</a:t>
            </a:r>
            <a:r>
              <a:rPr lang="en-US" sz="1800" dirty="0" smtClean="0"/>
              <a:t> </a:t>
            </a:r>
            <a:r>
              <a:rPr lang="en-US" sz="1800" dirty="0" err="1" smtClean="0"/>
              <a:t>pesan</a:t>
            </a:r>
            <a:r>
              <a:rPr lang="en-US" sz="1800" dirty="0" smtClean="0"/>
              <a:t> </a:t>
            </a:r>
            <a:r>
              <a:rPr lang="en-US" sz="1800" dirty="0" err="1" smtClean="0"/>
              <a:t>permintaan</a:t>
            </a:r>
            <a:r>
              <a:rPr lang="en-US" sz="1800" dirty="0" smtClean="0"/>
              <a:t> </a:t>
            </a:r>
            <a:r>
              <a:rPr lang="en-US" sz="1800" dirty="0" err="1" smtClean="0"/>
              <a:t>atau</a:t>
            </a:r>
            <a:r>
              <a:rPr lang="en-US" sz="1800" dirty="0" smtClean="0"/>
              <a:t> </a:t>
            </a:r>
            <a:r>
              <a:rPr lang="en-US" sz="1800" dirty="0" err="1" smtClean="0"/>
              <a:t>wawancara</a:t>
            </a:r>
            <a:r>
              <a:rPr lang="en-US" sz="1800" dirty="0" smtClean="0"/>
              <a:t>, </a:t>
            </a:r>
            <a:r>
              <a:rPr lang="en-US" sz="1800" dirty="0" err="1" smtClean="0"/>
              <a:t>mengapa</a:t>
            </a:r>
            <a:r>
              <a:rPr lang="en-US" sz="1800" dirty="0" smtClean="0"/>
              <a:t> </a:t>
            </a:r>
            <a:r>
              <a:rPr lang="en-US" sz="1800" dirty="0" err="1" smtClean="0"/>
              <a:t>kamu</a:t>
            </a:r>
            <a:r>
              <a:rPr lang="en-US" sz="1800" dirty="0" smtClean="0"/>
              <a:t> </a:t>
            </a:r>
            <a:r>
              <a:rPr lang="en-US" sz="1800" dirty="0" err="1" smtClean="0"/>
              <a:t>lakukan</a:t>
            </a:r>
            <a:r>
              <a:rPr lang="en-US" sz="1800" dirty="0" smtClean="0"/>
              <a:t> </a:t>
            </a:r>
            <a:r>
              <a:rPr lang="en-US" sz="1800" dirty="0" err="1" smtClean="0"/>
              <a:t>ini</a:t>
            </a: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971600" y="4083918"/>
            <a:ext cx="7178119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id-ID" b="1" i="1" dirty="0" smtClean="0">
                <a:solidFill>
                  <a:srgbClr val="002060"/>
                </a:solidFill>
              </a:rPr>
              <a:t>Sertakan bukti WA, Email (jpg) atau hasil rekaman wawancara langsung</a:t>
            </a:r>
            <a:endParaRPr lang="id-ID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577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67544" y="195486"/>
            <a:ext cx="8516471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b="1" i="1" smtClean="0"/>
              <a:t>Market Research tentang kesempatanmu….</a:t>
            </a:r>
            <a:endParaRPr lang="en-US" sz="3600" b="1" i="1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683568" y="987574"/>
            <a:ext cx="7429872" cy="2762349"/>
          </a:xfrm>
          <a:prstGeom prst="rect">
            <a:avLst/>
          </a:prstGeom>
        </p:spPr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smtClean="0"/>
              <a:t>Pekerjaan profesional apa saja yang kamu ingin lakukan di masa datang?</a:t>
            </a:r>
          </a:p>
          <a:p>
            <a:r>
              <a:rPr lang="en-US" sz="1800" smtClean="0"/>
              <a:t>Lakukan penelusuran pasar, bagaimana pekerjaan tersebut dalam deskripsi strategisnya, biasanya akan meliputi: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smtClean="0"/>
              <a:t>Seperti apa saja uraian tugas utamanya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smtClean="0"/>
              <a:t>Bagaimana kesempatan berkarir dan jenjang karirnya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smtClean="0"/>
              <a:t>Dimana saja tersedia pekerjaan tersebut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smtClean="0"/>
              <a:t>Bagaimana cara mencapai dan meraih pekerjaan tersebut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smtClean="0"/>
              <a:t>Seberapa popular/banyak orang menginkan pekerjaan tersebut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65722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6"/>
          <p:cNvSpPr txBox="1">
            <a:spLocks/>
          </p:cNvSpPr>
          <p:nvPr/>
        </p:nvSpPr>
        <p:spPr>
          <a:xfrm>
            <a:off x="107504" y="5859"/>
            <a:ext cx="9453276" cy="74550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ULER-</a:t>
            </a:r>
            <a:r>
              <a:rPr lang="en-US" sz="32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1400" i="1" dirty="0" smtClean="0"/>
              <a:t>(</a:t>
            </a:r>
            <a:r>
              <a:rPr lang="en-US" sz="1400" i="1" dirty="0" err="1" smtClean="0"/>
              <a:t>analisis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kekuatan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dan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kelemahan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secara</a:t>
            </a:r>
            <a:r>
              <a:rPr lang="en-US" sz="1400" i="1" dirty="0" smtClean="0"/>
              <a:t> internal &amp; </a:t>
            </a:r>
            <a:r>
              <a:rPr lang="en-US" sz="1400" i="1" dirty="0" err="1" smtClean="0"/>
              <a:t>eksternal</a:t>
            </a:r>
            <a:r>
              <a:rPr lang="en-US" sz="1400" i="1" dirty="0" smtClean="0"/>
              <a:t>, </a:t>
            </a:r>
            <a:r>
              <a:rPr lang="en-US" sz="1400" i="1" dirty="0" err="1" smtClean="0"/>
              <a:t>beserta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penyusunan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strateginya</a:t>
            </a:r>
            <a:r>
              <a:rPr lang="en-US" sz="1400" i="1" dirty="0" smtClean="0"/>
              <a:t> )</a:t>
            </a:r>
            <a:endParaRPr lang="en-US" sz="1400" i="1" dirty="0"/>
          </a:p>
        </p:txBody>
      </p:sp>
      <p:sp>
        <p:nvSpPr>
          <p:cNvPr id="3" name="Rectangle 2"/>
          <p:cNvSpPr/>
          <p:nvPr/>
        </p:nvSpPr>
        <p:spPr>
          <a:xfrm>
            <a:off x="107504" y="596357"/>
            <a:ext cx="4303059" cy="2676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UTILIZED </a:t>
            </a:r>
            <a:r>
              <a:rPr lang="en-US" sz="1200" i="1" dirty="0" smtClean="0"/>
              <a:t>(</a:t>
            </a:r>
            <a:r>
              <a:rPr lang="en-US" sz="1200" i="1" dirty="0" err="1" smtClean="0"/>
              <a:t>tuliskan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semua</a:t>
            </a:r>
            <a:r>
              <a:rPr lang="en-US" sz="1200" i="1" dirty="0" smtClean="0"/>
              <a:t> </a:t>
            </a:r>
            <a:r>
              <a:rPr lang="en-US" sz="1200" b="1" i="1" dirty="0" smtClean="0">
                <a:solidFill>
                  <a:srgbClr val="FF0000"/>
                </a:solidFill>
              </a:rPr>
              <a:t>KEKUATAN</a:t>
            </a:r>
            <a:r>
              <a:rPr lang="en-US" sz="1200" i="1" dirty="0" smtClean="0"/>
              <a:t> yang </a:t>
            </a:r>
            <a:r>
              <a:rPr lang="en-US" sz="1200" i="1" dirty="0" err="1" smtClean="0"/>
              <a:t>dimiliki</a:t>
            </a:r>
            <a:r>
              <a:rPr lang="en-US" sz="1200" i="1" dirty="0" smtClean="0"/>
              <a:t>)</a:t>
            </a:r>
            <a:endParaRPr lang="en-US" sz="1400" i="1" dirty="0"/>
          </a:p>
        </p:txBody>
      </p:sp>
      <p:sp>
        <p:nvSpPr>
          <p:cNvPr id="4" name="Rectangle 3"/>
          <p:cNvSpPr/>
          <p:nvPr/>
        </p:nvSpPr>
        <p:spPr>
          <a:xfrm>
            <a:off x="102567" y="864055"/>
            <a:ext cx="4303059" cy="1476163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10563" y="605079"/>
            <a:ext cx="4570610" cy="25897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LESSEN </a:t>
            </a:r>
            <a:r>
              <a:rPr lang="en-US" sz="1200" i="1" dirty="0" smtClean="0"/>
              <a:t>(</a:t>
            </a:r>
            <a:r>
              <a:rPr lang="en-US" sz="1200" i="1" dirty="0" err="1" smtClean="0"/>
              <a:t>tuliskan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semua</a:t>
            </a:r>
            <a:r>
              <a:rPr lang="en-US" sz="1200" i="1" dirty="0" smtClean="0"/>
              <a:t> </a:t>
            </a:r>
            <a:r>
              <a:rPr lang="en-US" sz="1200" b="1" i="1" dirty="0" smtClean="0">
                <a:solidFill>
                  <a:srgbClr val="FF0000"/>
                </a:solidFill>
              </a:rPr>
              <a:t>KELEMAHAN</a:t>
            </a:r>
            <a:r>
              <a:rPr lang="en-US" sz="1200" i="1" dirty="0" smtClean="0"/>
              <a:t> yang </a:t>
            </a:r>
            <a:r>
              <a:rPr lang="en-US" sz="1200" i="1" dirty="0" err="1" smtClean="0"/>
              <a:t>dimiliki</a:t>
            </a:r>
            <a:r>
              <a:rPr lang="en-US" sz="1200" i="1" dirty="0" smtClean="0"/>
              <a:t>)</a:t>
            </a:r>
            <a:endParaRPr lang="en-US" sz="1400" i="1" dirty="0"/>
          </a:p>
        </p:txBody>
      </p:sp>
      <p:sp>
        <p:nvSpPr>
          <p:cNvPr id="6" name="Rectangle 5"/>
          <p:cNvSpPr/>
          <p:nvPr/>
        </p:nvSpPr>
        <p:spPr>
          <a:xfrm>
            <a:off x="4414571" y="864055"/>
            <a:ext cx="4572001" cy="147616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2568" y="2340218"/>
            <a:ext cx="4269736" cy="5195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EXPLOITED </a:t>
            </a:r>
            <a:r>
              <a:rPr lang="en-US" sz="1200" i="1" dirty="0" smtClean="0"/>
              <a:t>(</a:t>
            </a:r>
            <a:r>
              <a:rPr lang="en-US" sz="1200" i="1" dirty="0" err="1" smtClean="0"/>
              <a:t>tuliskan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semua</a:t>
            </a:r>
            <a:r>
              <a:rPr lang="en-US" sz="1200" i="1" dirty="0" smtClean="0"/>
              <a:t> </a:t>
            </a:r>
            <a:r>
              <a:rPr lang="en-US" sz="1200" b="1" i="1" dirty="0" smtClean="0">
                <a:solidFill>
                  <a:srgbClr val="FF0000"/>
                </a:solidFill>
              </a:rPr>
              <a:t>KESEMPATAN</a:t>
            </a:r>
            <a:r>
              <a:rPr lang="en-US" sz="1200" i="1" dirty="0" smtClean="0"/>
              <a:t> yang </a:t>
            </a:r>
            <a:r>
              <a:rPr lang="en-US" sz="1200" i="1" dirty="0" err="1" smtClean="0"/>
              <a:t>mungkin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dimiliki</a:t>
            </a:r>
            <a:r>
              <a:rPr lang="en-US" sz="1200" i="1" dirty="0" smtClean="0"/>
              <a:t>)</a:t>
            </a:r>
            <a:endParaRPr lang="en-US" sz="1400" i="1" dirty="0"/>
          </a:p>
        </p:txBody>
      </p:sp>
      <p:sp>
        <p:nvSpPr>
          <p:cNvPr id="8" name="Rectangle 7"/>
          <p:cNvSpPr/>
          <p:nvPr/>
        </p:nvSpPr>
        <p:spPr>
          <a:xfrm>
            <a:off x="102568" y="2859782"/>
            <a:ext cx="4312004" cy="147616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09599" y="2355726"/>
            <a:ext cx="4576973" cy="50405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RESOLVED </a:t>
            </a:r>
            <a:r>
              <a:rPr lang="en-US" sz="1200" i="1" dirty="0" smtClean="0"/>
              <a:t>(</a:t>
            </a:r>
            <a:r>
              <a:rPr lang="en-US" sz="1200" i="1" dirty="0" err="1" smtClean="0"/>
              <a:t>tuliskan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semua</a:t>
            </a:r>
            <a:r>
              <a:rPr lang="en-US" sz="1200" i="1" dirty="0" smtClean="0"/>
              <a:t> </a:t>
            </a:r>
            <a:r>
              <a:rPr lang="en-US" sz="1200" i="1" dirty="0" smtClean="0">
                <a:solidFill>
                  <a:srgbClr val="FF0000"/>
                </a:solidFill>
              </a:rPr>
              <a:t>ANCAMAN</a:t>
            </a:r>
            <a:r>
              <a:rPr lang="en-US" sz="1200" i="1" dirty="0" smtClean="0"/>
              <a:t> yang </a:t>
            </a:r>
            <a:r>
              <a:rPr lang="en-US" sz="1200" i="1" dirty="0" err="1" smtClean="0"/>
              <a:t>dimiliki</a:t>
            </a:r>
            <a:r>
              <a:rPr lang="en-US" sz="1200" i="1" dirty="0" smtClean="0"/>
              <a:t>)</a:t>
            </a:r>
            <a:endParaRPr lang="en-US" sz="1400" i="1" dirty="0"/>
          </a:p>
        </p:txBody>
      </p:sp>
      <p:sp>
        <p:nvSpPr>
          <p:cNvPr id="10" name="Rectangle 9"/>
          <p:cNvSpPr/>
          <p:nvPr/>
        </p:nvSpPr>
        <p:spPr>
          <a:xfrm>
            <a:off x="4414573" y="2870379"/>
            <a:ext cx="4572000" cy="15849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p Arrow Callout 10"/>
          <p:cNvSpPr/>
          <p:nvPr/>
        </p:nvSpPr>
        <p:spPr>
          <a:xfrm>
            <a:off x="102568" y="3795887"/>
            <a:ext cx="8884006" cy="1316028"/>
          </a:xfrm>
          <a:prstGeom prst="upArrowCallout">
            <a:avLst>
              <a:gd name="adj1" fmla="val 121429"/>
              <a:gd name="adj2" fmla="val 127256"/>
              <a:gd name="adj3" fmla="val 25000"/>
              <a:gd name="adj4" fmla="val 6497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353803" y="4335945"/>
            <a:ext cx="296067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EVALUATION </a:t>
            </a:r>
            <a:r>
              <a:rPr lang="en-US" sz="1600" i="1" dirty="0" smtClean="0"/>
              <a:t>(</a:t>
            </a:r>
            <a:r>
              <a:rPr lang="en-US" sz="1600" i="1" dirty="0" err="1" smtClean="0"/>
              <a:t>tuliskan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strategi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untuk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mengembangkan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diri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berdasar</a:t>
            </a:r>
            <a:r>
              <a:rPr lang="en-US" sz="1600" i="1" dirty="0" smtClean="0"/>
              <a:t> ULER </a:t>
            </a:r>
            <a:r>
              <a:rPr lang="en-US" sz="1600" i="1" dirty="0" err="1" smtClean="0"/>
              <a:t>anda</a:t>
            </a:r>
            <a:r>
              <a:rPr lang="en-US" sz="1600" i="1" dirty="0" smtClean="0"/>
              <a:t>)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173086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73741" y="363647"/>
            <a:ext cx="8570259" cy="105597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BRANDING </a:t>
            </a:r>
            <a:r>
              <a:rPr lang="en-US" sz="2000" i="1" smtClean="0"/>
              <a:t>(Tuliskan kalimat yang mewakili diri anda dalam sebuah paragraf, yang berisi hal penting tentang anda)</a:t>
            </a:r>
            <a:endParaRPr lang="en-US" sz="2000" i="1" dirty="0"/>
          </a:p>
        </p:txBody>
      </p:sp>
      <p:sp>
        <p:nvSpPr>
          <p:cNvPr id="3" name="Rectangle 2"/>
          <p:cNvSpPr/>
          <p:nvPr/>
        </p:nvSpPr>
        <p:spPr>
          <a:xfrm>
            <a:off x="683568" y="1491630"/>
            <a:ext cx="7776864" cy="302433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80427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339502"/>
            <a:ext cx="6781800" cy="576064"/>
          </a:xfrm>
        </p:spPr>
        <p:txBody>
          <a:bodyPr>
            <a:noAutofit/>
          </a:bodyPr>
          <a:lstStyle/>
          <a:p>
            <a:r>
              <a:rPr lang="id-ID" sz="3600" dirty="0" smtClean="0"/>
              <a:t>Ketentuan Mengerjakan Tugas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059582"/>
            <a:ext cx="7543800" cy="2914650"/>
          </a:xfrm>
        </p:spPr>
        <p:txBody>
          <a:bodyPr>
            <a:normAutofit fontScale="92500" lnSpcReduction="20000"/>
          </a:bodyPr>
          <a:lstStyle/>
          <a:p>
            <a:r>
              <a:rPr lang="id-ID" dirty="0" smtClean="0"/>
              <a:t>Simpan file ini dengan format: nama_no.mhs_PRAKTIKUM PPIA_How to promote Yourself</a:t>
            </a:r>
          </a:p>
          <a:p>
            <a:r>
              <a:rPr lang="id-ID" dirty="0" smtClean="0"/>
              <a:t>Kerjakan tugas saudara pada powerpoint ini</a:t>
            </a:r>
          </a:p>
          <a:p>
            <a:r>
              <a:rPr lang="id-ID" dirty="0" smtClean="0"/>
              <a:t>Lengkapi dengan foto, capture WA atau email, bisa juga hasil rekaman wawancara</a:t>
            </a:r>
          </a:p>
          <a:p>
            <a:r>
              <a:rPr lang="id-ID" dirty="0" smtClean="0"/>
              <a:t>Saudara diperbolehkan menambah jumlah slide apabila ruang untuk jawaban saudara cukup panjang</a:t>
            </a:r>
          </a:p>
          <a:p>
            <a:r>
              <a:rPr lang="id-ID" dirty="0" smtClean="0"/>
              <a:t>Silahkan kirim power point ini ke alamat email: </a:t>
            </a:r>
            <a:r>
              <a:rPr lang="id-ID" b="1" dirty="0"/>
              <a:t>praktikum.ppia@gmail.com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2921227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863588" y="233675"/>
            <a:ext cx="7560840" cy="499686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 Kita </a:t>
            </a:r>
            <a:r>
              <a:rPr lang="en-US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temukan</a:t>
            </a:r>
            <a:r>
              <a:rPr lang="en-US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dulu</a:t>
            </a:r>
            <a:endParaRPr lang="en-US" b="1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51935" y="1347614"/>
            <a:ext cx="4376049" cy="31904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/>
              <a:t>DEFINISI SUKSES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:</a:t>
            </a:r>
          </a:p>
          <a:p>
            <a:pPr marL="0" indent="0">
              <a:buFont typeface="Arial" pitchFamily="34" charset="0"/>
              <a:buNone/>
            </a:pPr>
            <a:endParaRPr lang="en-US" sz="2000" i="1" dirty="0">
              <a:solidFill>
                <a:srgbClr val="0070C0"/>
              </a:solidFill>
              <a:latin typeface="Cambria" panose="020405030504060302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44008" y="1347614"/>
            <a:ext cx="4363125" cy="31904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DEFINISI SUKSES dalam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karir</a:t>
            </a:r>
            <a:r>
              <a:rPr lang="en-US" dirty="0" smtClean="0"/>
              <a:t>/</a:t>
            </a:r>
            <a:r>
              <a:rPr lang="en-US" dirty="0" err="1" smtClean="0"/>
              <a:t>profesi</a:t>
            </a:r>
            <a:r>
              <a:rPr lang="en-US" dirty="0" smtClean="0"/>
              <a:t>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i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011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339502"/>
            <a:ext cx="17280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Temukan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id-ID" dirty="0"/>
          </a:p>
        </p:txBody>
      </p:sp>
      <p:sp>
        <p:nvSpPr>
          <p:cNvPr id="3" name="Content Placeholder 7"/>
          <p:cNvSpPr txBox="1">
            <a:spLocks/>
          </p:cNvSpPr>
          <p:nvPr/>
        </p:nvSpPr>
        <p:spPr>
          <a:xfrm>
            <a:off x="24832" y="843558"/>
            <a:ext cx="4259136" cy="36724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mtClean="0"/>
              <a:t>Yang paling kamu banggakan: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Content Placeholder 8"/>
          <p:cNvSpPr txBox="1">
            <a:spLocks/>
          </p:cNvSpPr>
          <p:nvPr/>
        </p:nvSpPr>
        <p:spPr>
          <a:xfrm>
            <a:off x="4860032" y="843558"/>
            <a:ext cx="4253879" cy="36724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mtClean="0"/>
              <a:t>Yang paling berharga: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585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339502"/>
            <a:ext cx="17280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Temukan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id-ID" dirty="0"/>
          </a:p>
        </p:txBody>
      </p:sp>
      <p:sp>
        <p:nvSpPr>
          <p:cNvPr id="3" name="Content Placeholder 7"/>
          <p:cNvSpPr txBox="1">
            <a:spLocks/>
          </p:cNvSpPr>
          <p:nvPr/>
        </p:nvSpPr>
        <p:spPr>
          <a:xfrm>
            <a:off x="39726" y="843558"/>
            <a:ext cx="4316250" cy="36724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/>
              <a:t>Yang orang lain paling </a:t>
            </a:r>
            <a:r>
              <a:rPr lang="en-US" dirty="0" err="1" smtClean="0"/>
              <a:t>cari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dirimu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Content Placeholder 8"/>
          <p:cNvSpPr txBox="1">
            <a:spLocks/>
          </p:cNvSpPr>
          <p:nvPr/>
        </p:nvSpPr>
        <p:spPr>
          <a:xfrm>
            <a:off x="4860032" y="843558"/>
            <a:ext cx="4176464" cy="36724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mtClean="0"/>
              <a:t>Yang paling kamu rasa suka untuk lakukan: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404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411510"/>
            <a:ext cx="17280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Temukan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id-ID" dirty="0"/>
          </a:p>
        </p:txBody>
      </p:sp>
      <p:sp>
        <p:nvSpPr>
          <p:cNvPr id="3" name="Content Placeholder 7"/>
          <p:cNvSpPr txBox="1">
            <a:spLocks/>
          </p:cNvSpPr>
          <p:nvPr/>
        </p:nvSpPr>
        <p:spPr>
          <a:xfrm>
            <a:off x="28903" y="785380"/>
            <a:ext cx="4256112" cy="37305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mtClean="0"/>
              <a:t>Yang paling kamu benci dan tidak sukai: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Content Placeholder 8"/>
          <p:cNvSpPr txBox="1">
            <a:spLocks/>
          </p:cNvSpPr>
          <p:nvPr/>
        </p:nvSpPr>
        <p:spPr>
          <a:xfrm>
            <a:off x="4845846" y="764856"/>
            <a:ext cx="4256112" cy="3751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mtClean="0"/>
              <a:t>Yang paling kamu rasa membahayakan atau membuatmu marah: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775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411510"/>
            <a:ext cx="17280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Temukan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id-ID" dirty="0"/>
          </a:p>
        </p:txBody>
      </p:sp>
      <p:sp>
        <p:nvSpPr>
          <p:cNvPr id="4" name="Content Placeholder 7"/>
          <p:cNvSpPr txBox="1">
            <a:spLocks/>
          </p:cNvSpPr>
          <p:nvPr/>
        </p:nvSpPr>
        <p:spPr>
          <a:xfrm>
            <a:off x="129952" y="780842"/>
            <a:ext cx="4226024" cy="37351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mtClean="0"/>
              <a:t>Yang paling kamu ingin lakukan namun belum kesampaian: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Content Placeholder 8"/>
          <p:cNvSpPr txBox="1">
            <a:spLocks/>
          </p:cNvSpPr>
          <p:nvPr/>
        </p:nvSpPr>
        <p:spPr>
          <a:xfrm>
            <a:off x="4788024" y="780842"/>
            <a:ext cx="4355976" cy="37351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mtClean="0"/>
              <a:t>Mata kuliah yang paling kamu sukai dan nilainya bagus: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640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33400" y="339503"/>
            <a:ext cx="8610600" cy="7920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VISIONs </a:t>
            </a:r>
            <a:r>
              <a:rPr lang="en-US" sz="2400" i="1" smtClean="0"/>
              <a:t>(tuliskan mimpi hidup yang ingin dicapai)</a:t>
            </a:r>
            <a:endParaRPr lang="en-US" sz="3200" i="1" dirty="0"/>
          </a:p>
        </p:txBody>
      </p:sp>
      <p:sp>
        <p:nvSpPr>
          <p:cNvPr id="3" name="Text Placeholder 3"/>
          <p:cNvSpPr txBox="1">
            <a:spLocks/>
          </p:cNvSpPr>
          <p:nvPr/>
        </p:nvSpPr>
        <p:spPr>
          <a:xfrm>
            <a:off x="179512" y="1275606"/>
            <a:ext cx="4149675" cy="488018"/>
          </a:xfrm>
          <a:prstGeom prst="rect">
            <a:avLst/>
          </a:prstGeom>
          <a:solidFill>
            <a:schemeClr val="accent2"/>
          </a:solidFill>
        </p:spPr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Career Visions</a:t>
            </a:r>
            <a:endParaRPr lang="en-US" dirty="0"/>
          </a:p>
        </p:txBody>
      </p:sp>
      <p:sp>
        <p:nvSpPr>
          <p:cNvPr id="4" name="Text Placeholder 5"/>
          <p:cNvSpPr txBox="1">
            <a:spLocks/>
          </p:cNvSpPr>
          <p:nvPr/>
        </p:nvSpPr>
        <p:spPr>
          <a:xfrm>
            <a:off x="4838700" y="1275606"/>
            <a:ext cx="4170112" cy="48801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Personal life Visions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9512" y="1763624"/>
            <a:ext cx="4149675" cy="260832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ectangle 5"/>
          <p:cNvSpPr/>
          <p:nvPr/>
        </p:nvSpPr>
        <p:spPr>
          <a:xfrm>
            <a:off x="4859137" y="1763624"/>
            <a:ext cx="4149675" cy="260832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76193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4"/>
          <p:cNvSpPr txBox="1">
            <a:spLocks/>
          </p:cNvSpPr>
          <p:nvPr/>
        </p:nvSpPr>
        <p:spPr>
          <a:xfrm>
            <a:off x="1" y="555526"/>
            <a:ext cx="4355976" cy="76406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My ATTAINMENT </a:t>
            </a:r>
            <a:r>
              <a:rPr lang="en-US" sz="1600" i="1" dirty="0" smtClean="0"/>
              <a:t>(</a:t>
            </a:r>
            <a:r>
              <a:rPr lang="en-US" sz="1600" i="1" dirty="0" err="1" smtClean="0"/>
              <a:t>Tuliskan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semua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prestasi</a:t>
            </a:r>
            <a:r>
              <a:rPr lang="en-US" sz="1600" i="1" dirty="0" smtClean="0"/>
              <a:t> yang </a:t>
            </a:r>
            <a:r>
              <a:rPr lang="en-US" sz="1600" i="1" dirty="0" err="1" smtClean="0"/>
              <a:t>telah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dicapai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sampai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saat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ini</a:t>
            </a:r>
            <a:r>
              <a:rPr lang="en-US" sz="1600" i="1" dirty="0" smtClean="0"/>
              <a:t>)</a:t>
            </a:r>
            <a:endParaRPr lang="en-US" sz="2000" dirty="0"/>
          </a:p>
        </p:txBody>
      </p:sp>
      <p:sp>
        <p:nvSpPr>
          <p:cNvPr id="3" name="Text Placeholder 6"/>
          <p:cNvSpPr txBox="1">
            <a:spLocks/>
          </p:cNvSpPr>
          <p:nvPr/>
        </p:nvSpPr>
        <p:spPr>
          <a:xfrm>
            <a:off x="4766572" y="530978"/>
            <a:ext cx="4377428" cy="76406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My LIFE CONDUCT </a:t>
            </a:r>
            <a:r>
              <a:rPr lang="en-US" sz="1800" i="1" smtClean="0"/>
              <a:t>( Tuliskan beberapa hal yang masih ingin dan perlu dipelajari)</a:t>
            </a:r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1" y="1319593"/>
            <a:ext cx="4355976" cy="305235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4766572" y="1295045"/>
            <a:ext cx="4355976" cy="305235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47571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868</TotalTime>
  <Words>461</Words>
  <Application>Microsoft Office PowerPoint</Application>
  <PresentationFormat>On-screen Show (16:9)</PresentationFormat>
  <Paragraphs>54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NewsPrint</vt:lpstr>
      <vt:lpstr>How to Promote Yourself</vt:lpstr>
      <vt:lpstr>Ketentuan Mengerjakan Tugas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Promote Yourself</dc:title>
  <dc:creator>Volker</dc:creator>
  <cp:lastModifiedBy>Volker</cp:lastModifiedBy>
  <cp:revision>7</cp:revision>
  <dcterms:created xsi:type="dcterms:W3CDTF">2018-04-05T12:11:32Z</dcterms:created>
  <dcterms:modified xsi:type="dcterms:W3CDTF">2018-04-06T08:29:27Z</dcterms:modified>
</cp:coreProperties>
</file>