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82" r:id="rId3"/>
    <p:sldId id="283" r:id="rId4"/>
    <p:sldId id="284" r:id="rId5"/>
    <p:sldId id="285" r:id="rId6"/>
    <p:sldId id="286" r:id="rId7"/>
    <p:sldId id="287" r:id="rId8"/>
    <p:sldId id="288" r:id="rId9"/>
    <p:sldId id="307" r:id="rId10"/>
    <p:sldId id="289" r:id="rId11"/>
    <p:sldId id="290" r:id="rId12"/>
    <p:sldId id="308" r:id="rId13"/>
    <p:sldId id="291" r:id="rId14"/>
    <p:sldId id="309" r:id="rId15"/>
    <p:sldId id="312" r:id="rId16"/>
    <p:sldId id="313" r:id="rId17"/>
    <p:sldId id="292" r:id="rId18"/>
    <p:sldId id="294" r:id="rId19"/>
    <p:sldId id="293" r:id="rId20"/>
    <p:sldId id="295" r:id="rId21"/>
    <p:sldId id="296" r:id="rId22"/>
    <p:sldId id="297" r:id="rId23"/>
    <p:sldId id="298" r:id="rId24"/>
    <p:sldId id="299" r:id="rId25"/>
    <p:sldId id="300" r:id="rId26"/>
    <p:sldId id="301" r:id="rId27"/>
    <p:sldId id="302" r:id="rId28"/>
    <p:sldId id="303" r:id="rId29"/>
    <p:sldId id="304" r:id="rId30"/>
    <p:sldId id="305" r:id="rId31"/>
    <p:sldId id="310" r:id="rId32"/>
    <p:sldId id="311" r:id="rId33"/>
    <p:sldId id="314" r:id="rId34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422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725C6-6DC5-4266-8C68-6553425EB7CC}" type="datetimeFigureOut">
              <a:rPr lang="id-ID" smtClean="0"/>
              <a:t>09/05/2019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E795C-93D8-414E-BFE5-6CC913E86F08}" type="slidenum">
              <a:rPr lang="id-ID" smtClean="0"/>
              <a:t>‹#›</a:t>
            </a:fld>
            <a:endParaRPr lang="id-ID"/>
          </a:p>
        </p:txBody>
      </p:sp>
      <p:sp>
        <p:nvSpPr>
          <p:cNvPr id="7" name="AutoShape 2" descr="https://www.sigarch.org/wp-content/uploads/2017/03/Welcome.jpg"/>
          <p:cNvSpPr>
            <a:spLocks noChangeAspect="1" noChangeArrowheads="1"/>
          </p:cNvSpPr>
          <p:nvPr userDrawn="1"/>
        </p:nvSpPr>
        <p:spPr bwMode="auto">
          <a:xfrm>
            <a:off x="155575" y="-2986088"/>
            <a:ext cx="8296275" cy="6229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462358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725C6-6DC5-4266-8C68-6553425EB7CC}" type="datetimeFigureOut">
              <a:rPr lang="id-ID" smtClean="0"/>
              <a:t>09/05/2019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E795C-93D8-414E-BFE5-6CC913E86F0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344645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725C6-6DC5-4266-8C68-6553425EB7CC}" type="datetimeFigureOut">
              <a:rPr lang="id-ID" smtClean="0"/>
              <a:t>09/05/2019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E795C-93D8-414E-BFE5-6CC913E86F0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79875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725C6-6DC5-4266-8C68-6553425EB7CC}" type="datetimeFigureOut">
              <a:rPr lang="id-ID" smtClean="0"/>
              <a:t>09/05/2019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E795C-93D8-414E-BFE5-6CC913E86F0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006865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725C6-6DC5-4266-8C68-6553425EB7CC}" type="datetimeFigureOut">
              <a:rPr lang="id-ID" smtClean="0"/>
              <a:t>09/05/2019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E795C-93D8-414E-BFE5-6CC913E86F0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18333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725C6-6DC5-4266-8C68-6553425EB7CC}" type="datetimeFigureOut">
              <a:rPr lang="id-ID" smtClean="0"/>
              <a:t>09/05/2019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E795C-93D8-414E-BFE5-6CC913E86F0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62258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725C6-6DC5-4266-8C68-6553425EB7CC}" type="datetimeFigureOut">
              <a:rPr lang="id-ID" smtClean="0"/>
              <a:t>09/05/2019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E795C-93D8-414E-BFE5-6CC913E86F0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40267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725C6-6DC5-4266-8C68-6553425EB7CC}" type="datetimeFigureOut">
              <a:rPr lang="id-ID" smtClean="0"/>
              <a:t>09/05/2019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E795C-93D8-414E-BFE5-6CC913E86F0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587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725C6-6DC5-4266-8C68-6553425EB7CC}" type="datetimeFigureOut">
              <a:rPr lang="id-ID" smtClean="0"/>
              <a:t>09/05/2019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E795C-93D8-414E-BFE5-6CC913E86F0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06205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725C6-6DC5-4266-8C68-6553425EB7CC}" type="datetimeFigureOut">
              <a:rPr lang="id-ID" smtClean="0"/>
              <a:t>09/05/2019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E795C-93D8-414E-BFE5-6CC913E86F0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298983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725C6-6DC5-4266-8C68-6553425EB7CC}" type="datetimeFigureOut">
              <a:rPr lang="id-ID" smtClean="0"/>
              <a:t>09/05/2019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E795C-93D8-414E-BFE5-6CC913E86F0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9225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A725C6-6DC5-4266-8C68-6553425EB7CC}" type="datetimeFigureOut">
              <a:rPr lang="id-ID" smtClean="0"/>
              <a:t>09/05/2019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8E795C-93D8-414E-BFE5-6CC913E86F08}" type="slidenum">
              <a:rPr lang="id-ID" smtClean="0"/>
              <a:t>‹#›</a:t>
            </a:fld>
            <a:endParaRPr lang="id-ID"/>
          </a:p>
        </p:txBody>
      </p:sp>
      <p:pic>
        <p:nvPicPr>
          <p:cNvPr id="7" name="Picture 3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 userDrawn="1"/>
        </p:nvSpPr>
        <p:spPr>
          <a:xfrm>
            <a:off x="0" y="-99392"/>
            <a:ext cx="9144000" cy="7128792"/>
          </a:xfrm>
          <a:prstGeom prst="rect">
            <a:avLst/>
          </a:prstGeom>
          <a:solidFill>
            <a:schemeClr val="bg1">
              <a:alpha val="9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197768" cy="6741368"/>
          </a:xfrm>
          <a:prstGeom prst="rect">
            <a:avLst/>
          </a:prstGeom>
          <a:gradFill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55482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d-ID" dirty="0"/>
              <a:t>Pemodelan Proses Bisnis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Tools for </a:t>
            </a:r>
            <a:r>
              <a:rPr lang="en-US"/>
              <a:t>Problem Analysis</a:t>
            </a:r>
          </a:p>
          <a:p>
            <a:endParaRPr lang="id-ID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97768" cy="6858000"/>
          </a:xfrm>
          <a:prstGeom prst="rect">
            <a:avLst/>
          </a:prstGeom>
          <a:gradFill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624403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>
            <a:extLst>
              <a:ext uri="{FF2B5EF4-FFF2-40B4-BE49-F238E27FC236}">
                <a16:creationId xmlns:a16="http://schemas.microsoft.com/office/drawing/2014/main" id="{66C27C63-F101-4840-8588-A35DDAD0DF6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/>
              <a:t>Matrix Diagram</a:t>
            </a:r>
          </a:p>
        </p:txBody>
      </p:sp>
      <p:sp>
        <p:nvSpPr>
          <p:cNvPr id="66563" name="Rectangle 3">
            <a:extLst>
              <a:ext uri="{FF2B5EF4-FFF2-40B4-BE49-F238E27FC236}">
                <a16:creationId xmlns:a16="http://schemas.microsoft.com/office/drawing/2014/main" id="{88355459-5C26-4793-878E-910D64C450E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en-US" dirty="0" err="1"/>
              <a:t>Memiliki</a:t>
            </a:r>
            <a:r>
              <a:rPr lang="en-US" altLang="en-US" dirty="0"/>
              <a:t> </a:t>
            </a:r>
            <a:r>
              <a:rPr lang="en-US" altLang="en-US" dirty="0" err="1"/>
              <a:t>tujuan</a:t>
            </a:r>
            <a:r>
              <a:rPr lang="en-US" altLang="en-US" dirty="0"/>
              <a:t> yang </a:t>
            </a:r>
            <a:r>
              <a:rPr lang="en-US" altLang="en-US" dirty="0" err="1"/>
              <a:t>mirip</a:t>
            </a:r>
            <a:r>
              <a:rPr lang="en-US" altLang="en-US" dirty="0"/>
              <a:t> </a:t>
            </a:r>
            <a:r>
              <a:rPr lang="en-US" altLang="en-US" dirty="0" err="1"/>
              <a:t>dengan</a:t>
            </a:r>
            <a:r>
              <a:rPr lang="en-US" altLang="en-US" dirty="0"/>
              <a:t> </a:t>
            </a:r>
            <a:r>
              <a:rPr lang="en-US" altLang="en-US" dirty="0" err="1"/>
              <a:t>alat-alat</a:t>
            </a:r>
            <a:r>
              <a:rPr lang="en-US" altLang="en-US" dirty="0"/>
              <a:t> </a:t>
            </a:r>
            <a:r>
              <a:rPr lang="en-US" altLang="en-US" dirty="0" err="1"/>
              <a:t>sebelumnya</a:t>
            </a:r>
            <a:r>
              <a:rPr lang="en-US" altLang="en-US" dirty="0"/>
              <a:t> ( </a:t>
            </a:r>
            <a:r>
              <a:rPr lang="en-US" altLang="en-US" dirty="0" err="1"/>
              <a:t>melihat</a:t>
            </a:r>
            <a:r>
              <a:rPr lang="en-US" altLang="en-US" dirty="0"/>
              <a:t> </a:t>
            </a:r>
            <a:r>
              <a:rPr lang="en-US" altLang="en-US" dirty="0" err="1"/>
              <a:t>hubungan</a:t>
            </a:r>
            <a:r>
              <a:rPr lang="en-US" altLang="en-US" dirty="0"/>
              <a:t> </a:t>
            </a:r>
            <a:r>
              <a:rPr lang="en-US" altLang="en-US" dirty="0" err="1"/>
              <a:t>sebab-akibat</a:t>
            </a:r>
            <a:r>
              <a:rPr lang="en-US" altLang="en-US" dirty="0"/>
              <a:t>)</a:t>
            </a:r>
          </a:p>
          <a:p>
            <a:r>
              <a:rPr lang="en-US" altLang="en-US" dirty="0" err="1"/>
              <a:t>Memiliki</a:t>
            </a:r>
            <a:r>
              <a:rPr lang="en-US" altLang="en-US" dirty="0"/>
              <a:t> </a:t>
            </a:r>
            <a:r>
              <a:rPr lang="en-US" altLang="en-US" dirty="0" err="1"/>
              <a:t>kemampuan</a:t>
            </a:r>
            <a:r>
              <a:rPr lang="en-US" altLang="en-US" dirty="0"/>
              <a:t> </a:t>
            </a:r>
            <a:r>
              <a:rPr lang="en-US" altLang="en-US" dirty="0" err="1"/>
              <a:t>untuk</a:t>
            </a:r>
            <a:r>
              <a:rPr lang="en-US" altLang="en-US" dirty="0"/>
              <a:t> </a:t>
            </a:r>
            <a:r>
              <a:rPr lang="en-US" altLang="en-US" dirty="0" err="1"/>
              <a:t>menggambarkan</a:t>
            </a:r>
            <a:r>
              <a:rPr lang="en-US" altLang="en-US" dirty="0"/>
              <a:t> </a:t>
            </a:r>
            <a:r>
              <a:rPr lang="en-US" altLang="en-US" dirty="0" err="1"/>
              <a:t>kekuatan</a:t>
            </a:r>
            <a:r>
              <a:rPr lang="en-US" altLang="en-US" dirty="0"/>
              <a:t> </a:t>
            </a:r>
            <a:r>
              <a:rPr lang="en-US" altLang="en-US" dirty="0" err="1"/>
              <a:t>hubungan</a:t>
            </a:r>
            <a:r>
              <a:rPr lang="en-US" altLang="en-US" dirty="0"/>
              <a:t> </a:t>
            </a:r>
            <a:r>
              <a:rPr lang="en-US" altLang="en-US" dirty="0" err="1"/>
              <a:t>secara</a:t>
            </a:r>
            <a:r>
              <a:rPr lang="en-US" altLang="en-US" dirty="0"/>
              <a:t> </a:t>
            </a:r>
            <a:r>
              <a:rPr lang="en-US" altLang="en-US" dirty="0" err="1"/>
              <a:t>grafis</a:t>
            </a:r>
            <a:endParaRPr lang="en-US" altLang="en-US" dirty="0"/>
          </a:p>
          <a:p>
            <a:r>
              <a:rPr lang="en-US" altLang="en-US" dirty="0" err="1"/>
              <a:t>Dapat</a:t>
            </a:r>
            <a:r>
              <a:rPr lang="en-US" altLang="en-US" dirty="0"/>
              <a:t> </a:t>
            </a:r>
            <a:r>
              <a:rPr lang="en-US" altLang="en-US" dirty="0" err="1"/>
              <a:t>digunakan</a:t>
            </a:r>
            <a:r>
              <a:rPr lang="en-US" altLang="en-US" dirty="0"/>
              <a:t> </a:t>
            </a:r>
            <a:r>
              <a:rPr lang="en-US" altLang="en-US" dirty="0" err="1"/>
              <a:t>dalam</a:t>
            </a:r>
            <a:r>
              <a:rPr lang="en-US" altLang="en-US" dirty="0"/>
              <a:t> </a:t>
            </a:r>
            <a:r>
              <a:rPr lang="en-US" altLang="en-US" dirty="0" err="1"/>
              <a:t>beberapa</a:t>
            </a:r>
            <a:r>
              <a:rPr lang="en-US" altLang="en-US" dirty="0"/>
              <a:t> </a:t>
            </a:r>
            <a:r>
              <a:rPr lang="en-US" altLang="en-US" dirty="0" err="1"/>
              <a:t>tahap</a:t>
            </a:r>
            <a:r>
              <a:rPr lang="en-US" altLang="en-US" dirty="0"/>
              <a:t> </a:t>
            </a:r>
            <a:r>
              <a:rPr lang="en-US" altLang="en-US" dirty="0" err="1"/>
              <a:t>dalam</a:t>
            </a:r>
            <a:r>
              <a:rPr lang="en-US" altLang="en-US" dirty="0"/>
              <a:t> </a:t>
            </a:r>
            <a:r>
              <a:rPr lang="en-US" altLang="en-US" dirty="0" err="1"/>
              <a:t>pekerjaan</a:t>
            </a:r>
            <a:r>
              <a:rPr lang="en-US" altLang="en-US" dirty="0"/>
              <a:t> </a:t>
            </a:r>
            <a:r>
              <a:rPr lang="en-US" altLang="en-US" dirty="0" err="1"/>
              <a:t>perbaikan</a:t>
            </a:r>
            <a:r>
              <a:rPr lang="en-US" altLang="en-US" dirty="0"/>
              <a:t>:</a:t>
            </a:r>
          </a:p>
          <a:p>
            <a:pPr lvl="1"/>
            <a:r>
              <a:rPr lang="en-US" altLang="en-US" dirty="0" err="1"/>
              <a:t>Prioritaskan</a:t>
            </a:r>
            <a:r>
              <a:rPr lang="en-US" altLang="en-US" dirty="0"/>
              <a:t> area </a:t>
            </a:r>
            <a:r>
              <a:rPr lang="en-US" altLang="en-US" dirty="0" err="1"/>
              <a:t>perbaikan</a:t>
            </a:r>
            <a:endParaRPr lang="en-US" altLang="en-US" dirty="0"/>
          </a:p>
          <a:p>
            <a:pPr lvl="1"/>
            <a:r>
              <a:rPr lang="en-US" altLang="en-US" dirty="0" err="1"/>
              <a:t>Identifikasi</a:t>
            </a:r>
            <a:r>
              <a:rPr lang="en-US" altLang="en-US" dirty="0"/>
              <a:t> </a:t>
            </a:r>
            <a:r>
              <a:rPr lang="en-US" altLang="en-US" dirty="0" err="1"/>
              <a:t>masalah</a:t>
            </a:r>
            <a:r>
              <a:rPr lang="en-US" altLang="en-US" dirty="0"/>
              <a:t> dan </a:t>
            </a:r>
            <a:r>
              <a:rPr lang="en-US" altLang="en-US" dirty="0" err="1"/>
              <a:t>sebab</a:t>
            </a:r>
            <a:endParaRPr lang="en-US" altLang="en-US" dirty="0"/>
          </a:p>
          <a:p>
            <a:pPr lvl="1"/>
            <a:r>
              <a:rPr lang="en-US" altLang="en-US" dirty="0" err="1"/>
              <a:t>Perencanaan</a:t>
            </a:r>
            <a:endParaRPr lang="en-US" alt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>
            <a:extLst>
              <a:ext uri="{FF2B5EF4-FFF2-40B4-BE49-F238E27FC236}">
                <a16:creationId xmlns:a16="http://schemas.microsoft.com/office/drawing/2014/main" id="{EE4749DA-641F-49D1-9406-BE14496313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dirty="0" err="1"/>
              <a:t>Contoh</a:t>
            </a:r>
            <a:r>
              <a:rPr lang="en-US" altLang="en-US" sz="4000" dirty="0"/>
              <a:t> of Matrix Diagram</a:t>
            </a:r>
          </a:p>
        </p:txBody>
      </p:sp>
      <p:sp>
        <p:nvSpPr>
          <p:cNvPr id="67587" name="Rectangle 3">
            <a:extLst>
              <a:ext uri="{FF2B5EF4-FFF2-40B4-BE49-F238E27FC236}">
                <a16:creationId xmlns:a16="http://schemas.microsoft.com/office/drawing/2014/main" id="{DB851370-4B36-494F-9B8F-1E488A3096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en-US" dirty="0"/>
              <a:t>Roof shaped:</a:t>
            </a:r>
          </a:p>
          <a:p>
            <a:pPr lvl="1">
              <a:lnSpc>
                <a:spcPct val="90000"/>
              </a:lnSpc>
            </a:pPr>
            <a:r>
              <a:rPr lang="en-US" altLang="en-US" dirty="0">
                <a:sym typeface="Wingdings" panose="05000000000000000000" pitchFamily="2" charset="2"/>
              </a:rPr>
              <a:t>Used in QFD</a:t>
            </a:r>
          </a:p>
          <a:p>
            <a:pPr lvl="1">
              <a:lnSpc>
                <a:spcPct val="90000"/>
              </a:lnSpc>
            </a:pPr>
            <a:r>
              <a:rPr lang="en-US" altLang="en-US" dirty="0">
                <a:sym typeface="Wingdings" panose="05000000000000000000" pitchFamily="2" charset="2"/>
              </a:rPr>
              <a:t>Relationships are classified as neutral, positive or negative </a:t>
            </a:r>
          </a:p>
          <a:p>
            <a:pPr>
              <a:lnSpc>
                <a:spcPct val="90000"/>
              </a:lnSpc>
            </a:pPr>
            <a:r>
              <a:rPr lang="en-US" altLang="en-US" dirty="0">
                <a:sym typeface="Wingdings" panose="05000000000000000000" pitchFamily="2" charset="2"/>
              </a:rPr>
              <a:t>L-shaped</a:t>
            </a:r>
          </a:p>
          <a:p>
            <a:pPr lvl="1">
              <a:lnSpc>
                <a:spcPct val="90000"/>
              </a:lnSpc>
            </a:pPr>
            <a:r>
              <a:rPr lang="en-US" altLang="en-US" dirty="0">
                <a:sym typeface="Wingdings" panose="05000000000000000000" pitchFamily="2" charset="2"/>
              </a:rPr>
              <a:t>Relationships in one direction i.e. weak, medium or strong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A3403B-3138-4B55-9D51-799800F3ED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8" name="Picture 4" descr="Hasil gambar untuk L shaped diagram">
            <a:extLst>
              <a:ext uri="{FF2B5EF4-FFF2-40B4-BE49-F238E27FC236}">
                <a16:creationId xmlns:a16="http://schemas.microsoft.com/office/drawing/2014/main" id="{AFBA1028-1C1D-4616-8058-9A4CB7A0EA6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253" y="2132856"/>
            <a:ext cx="7609494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EADEBC1-DC26-4D0E-B6D2-C3BAFB0EDEFD}"/>
              </a:ext>
            </a:extLst>
          </p:cNvPr>
          <p:cNvSpPr txBox="1"/>
          <p:nvPr/>
        </p:nvSpPr>
        <p:spPr>
          <a:xfrm>
            <a:off x="1115616" y="6021288"/>
            <a:ext cx="269278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Lingkaran</a:t>
            </a:r>
            <a:r>
              <a:rPr lang="en-US" dirty="0"/>
              <a:t> </a:t>
            </a:r>
            <a:r>
              <a:rPr lang="en-US" dirty="0" err="1"/>
              <a:t>berisi</a:t>
            </a:r>
            <a:r>
              <a:rPr lang="en-US" dirty="0"/>
              <a:t> : strong ,9 </a:t>
            </a:r>
          </a:p>
          <a:p>
            <a:r>
              <a:rPr lang="en-US" dirty="0" err="1"/>
              <a:t>lingkaran</a:t>
            </a:r>
            <a:r>
              <a:rPr lang="en-US" dirty="0"/>
              <a:t> : medium, 3</a:t>
            </a:r>
          </a:p>
          <a:p>
            <a:r>
              <a:rPr lang="en-US" dirty="0" err="1"/>
              <a:t>Segitiga</a:t>
            </a:r>
            <a:r>
              <a:rPr lang="en-US" dirty="0"/>
              <a:t>: weak , 1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49000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>
            <a:extLst>
              <a:ext uri="{FF2B5EF4-FFF2-40B4-BE49-F238E27FC236}">
                <a16:creationId xmlns:a16="http://schemas.microsoft.com/office/drawing/2014/main" id="{E8FBA40F-0AB8-496B-8D37-1700E90B14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-243408"/>
            <a:ext cx="8229600" cy="1143000"/>
          </a:xfrm>
        </p:spPr>
        <p:txBody>
          <a:bodyPr/>
          <a:lstStyle/>
          <a:p>
            <a:r>
              <a:rPr lang="en-US" altLang="en-US" sz="4000" dirty="0" err="1"/>
              <a:t>Contoh</a:t>
            </a:r>
            <a:r>
              <a:rPr lang="en-US" altLang="en-US" sz="4000" dirty="0"/>
              <a:t> L-shaped diagram</a:t>
            </a:r>
          </a:p>
        </p:txBody>
      </p:sp>
      <p:graphicFrame>
        <p:nvGraphicFramePr>
          <p:cNvPr id="68815" name="Group 207">
            <a:extLst>
              <a:ext uri="{FF2B5EF4-FFF2-40B4-BE49-F238E27FC236}">
                <a16:creationId xmlns:a16="http://schemas.microsoft.com/office/drawing/2014/main" id="{8FCA34EA-18E1-4FF2-A6CB-466914FA7F1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42083908"/>
              </p:ext>
            </p:extLst>
          </p:nvPr>
        </p:nvGraphicFramePr>
        <p:xfrm>
          <a:off x="457200" y="764704"/>
          <a:ext cx="8458200" cy="5494023"/>
        </p:xfrm>
        <a:graphic>
          <a:graphicData uri="http://schemas.openxmlformats.org/drawingml/2006/table">
            <a:tbl>
              <a:tblPr/>
              <a:tblGrid>
                <a:gridCol w="1295400">
                  <a:extLst>
                    <a:ext uri="{9D8B030D-6E8A-4147-A177-3AD203B41FA5}">
                      <a16:colId xmlns:a16="http://schemas.microsoft.com/office/drawing/2014/main" val="2827870787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3097624787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1165175182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99266594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886814052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4227476310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78696636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3749923721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4069875099"/>
                    </a:ext>
                  </a:extLst>
                </a:gridCol>
              </a:tblGrid>
              <a:tr h="528638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Customer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7"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PROSES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Total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01092489"/>
                  </a:ext>
                </a:extLst>
              </a:tr>
              <a:tr h="53022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Expectation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Market analysis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Checkout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Title Selection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Advertising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Competitor analysis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Information system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Training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60419865"/>
                  </a:ext>
                </a:extLst>
              </a:tr>
              <a:tr h="528638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Low prices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86151789"/>
                  </a:ext>
                </a:extLst>
              </a:tr>
              <a:tr h="53022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Good selection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34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04873865"/>
                  </a:ext>
                </a:extLst>
              </a:tr>
              <a:tr h="528638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Several copies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5113772"/>
                  </a:ext>
                </a:extLst>
              </a:tr>
              <a:tr h="528638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Store layout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12864786"/>
                  </a:ext>
                </a:extLst>
              </a:tr>
              <a:tr h="53022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Store location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69197447"/>
                  </a:ext>
                </a:extLst>
              </a:tr>
              <a:tr h="528638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Speedy checkout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4922395"/>
                  </a:ext>
                </a:extLst>
              </a:tr>
              <a:tr h="53022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Friendly staff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09546607"/>
                  </a:ext>
                </a:extLst>
              </a:tr>
              <a:tr h="528638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TOTAL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125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02814876"/>
                  </a:ext>
                </a:extLst>
              </a:tr>
            </a:tbl>
          </a:graphicData>
        </a:graphic>
      </p:graphicFrame>
      <p:grpSp>
        <p:nvGrpSpPr>
          <p:cNvPr id="68759" name="Group 151">
            <a:extLst>
              <a:ext uri="{FF2B5EF4-FFF2-40B4-BE49-F238E27FC236}">
                <a16:creationId xmlns:a16="http://schemas.microsoft.com/office/drawing/2014/main" id="{3A78D12C-CA54-42F1-9C77-8CD670F7AFBE}"/>
              </a:ext>
            </a:extLst>
          </p:cNvPr>
          <p:cNvGrpSpPr>
            <a:grpSpLocks/>
          </p:cNvGrpSpPr>
          <p:nvPr/>
        </p:nvGrpSpPr>
        <p:grpSpPr bwMode="auto">
          <a:xfrm>
            <a:off x="1981200" y="2743200"/>
            <a:ext cx="304800" cy="304800"/>
            <a:chOff x="1248" y="1392"/>
            <a:chExt cx="192" cy="192"/>
          </a:xfrm>
        </p:grpSpPr>
        <p:sp>
          <p:nvSpPr>
            <p:cNvPr id="68756" name="Oval 148">
              <a:extLst>
                <a:ext uri="{FF2B5EF4-FFF2-40B4-BE49-F238E27FC236}">
                  <a16:creationId xmlns:a16="http://schemas.microsoft.com/office/drawing/2014/main" id="{ACAA5B26-5E0D-4494-B3AE-73B3259F7D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8" y="1392"/>
              <a:ext cx="192" cy="192"/>
            </a:xfrm>
            <a:prstGeom prst="ellips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758" name="Oval 150">
              <a:extLst>
                <a:ext uri="{FF2B5EF4-FFF2-40B4-BE49-F238E27FC236}">
                  <a16:creationId xmlns:a16="http://schemas.microsoft.com/office/drawing/2014/main" id="{C2224146-62B5-4B50-849F-28C1507F2E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6" y="1440"/>
              <a:ext cx="96" cy="96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8761" name="Group 153">
            <a:extLst>
              <a:ext uri="{FF2B5EF4-FFF2-40B4-BE49-F238E27FC236}">
                <a16:creationId xmlns:a16="http://schemas.microsoft.com/office/drawing/2014/main" id="{CB13E5B7-F1C7-4ECE-BBDE-C1FE439B4224}"/>
              </a:ext>
            </a:extLst>
          </p:cNvPr>
          <p:cNvGrpSpPr>
            <a:grpSpLocks/>
          </p:cNvGrpSpPr>
          <p:nvPr/>
        </p:nvGrpSpPr>
        <p:grpSpPr bwMode="auto">
          <a:xfrm>
            <a:off x="1981200" y="3200400"/>
            <a:ext cx="304800" cy="304800"/>
            <a:chOff x="1248" y="1392"/>
            <a:chExt cx="192" cy="192"/>
          </a:xfrm>
        </p:grpSpPr>
        <p:sp>
          <p:nvSpPr>
            <p:cNvPr id="68762" name="Oval 154">
              <a:extLst>
                <a:ext uri="{FF2B5EF4-FFF2-40B4-BE49-F238E27FC236}">
                  <a16:creationId xmlns:a16="http://schemas.microsoft.com/office/drawing/2014/main" id="{8412EBE3-FA8F-4BCB-AFC0-92BEF158F2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8" y="1392"/>
              <a:ext cx="192" cy="192"/>
            </a:xfrm>
            <a:prstGeom prst="ellips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763" name="Oval 155">
              <a:extLst>
                <a:ext uri="{FF2B5EF4-FFF2-40B4-BE49-F238E27FC236}">
                  <a16:creationId xmlns:a16="http://schemas.microsoft.com/office/drawing/2014/main" id="{697D00C9-C30C-4E52-8D59-97999D5C58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6" y="1440"/>
              <a:ext cx="96" cy="96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8764" name="Group 156">
            <a:extLst>
              <a:ext uri="{FF2B5EF4-FFF2-40B4-BE49-F238E27FC236}">
                <a16:creationId xmlns:a16="http://schemas.microsoft.com/office/drawing/2014/main" id="{3D551560-FE0D-4A21-9131-874089F31F78}"/>
              </a:ext>
            </a:extLst>
          </p:cNvPr>
          <p:cNvGrpSpPr>
            <a:grpSpLocks/>
          </p:cNvGrpSpPr>
          <p:nvPr/>
        </p:nvGrpSpPr>
        <p:grpSpPr bwMode="auto">
          <a:xfrm>
            <a:off x="2895600" y="3733800"/>
            <a:ext cx="304800" cy="304800"/>
            <a:chOff x="1248" y="1392"/>
            <a:chExt cx="192" cy="192"/>
          </a:xfrm>
        </p:grpSpPr>
        <p:sp>
          <p:nvSpPr>
            <p:cNvPr id="68765" name="Oval 157">
              <a:extLst>
                <a:ext uri="{FF2B5EF4-FFF2-40B4-BE49-F238E27FC236}">
                  <a16:creationId xmlns:a16="http://schemas.microsoft.com/office/drawing/2014/main" id="{83785CFD-E5F3-4081-A14F-5AFD5C6137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8" y="1392"/>
              <a:ext cx="192" cy="192"/>
            </a:xfrm>
            <a:prstGeom prst="ellips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766" name="Oval 158">
              <a:extLst>
                <a:ext uri="{FF2B5EF4-FFF2-40B4-BE49-F238E27FC236}">
                  <a16:creationId xmlns:a16="http://schemas.microsoft.com/office/drawing/2014/main" id="{D58570E4-914F-43E5-8A24-225F1700B7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6" y="1440"/>
              <a:ext cx="96" cy="96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8767" name="Group 159">
            <a:extLst>
              <a:ext uri="{FF2B5EF4-FFF2-40B4-BE49-F238E27FC236}">
                <a16:creationId xmlns:a16="http://schemas.microsoft.com/office/drawing/2014/main" id="{55BEA41F-5979-4E09-97D6-497A2F2846B8}"/>
              </a:ext>
            </a:extLst>
          </p:cNvPr>
          <p:cNvGrpSpPr>
            <a:grpSpLocks/>
          </p:cNvGrpSpPr>
          <p:nvPr/>
        </p:nvGrpSpPr>
        <p:grpSpPr bwMode="auto">
          <a:xfrm>
            <a:off x="2895600" y="4800600"/>
            <a:ext cx="304800" cy="304800"/>
            <a:chOff x="1248" y="1392"/>
            <a:chExt cx="192" cy="192"/>
          </a:xfrm>
        </p:grpSpPr>
        <p:sp>
          <p:nvSpPr>
            <p:cNvPr id="68768" name="Oval 160">
              <a:extLst>
                <a:ext uri="{FF2B5EF4-FFF2-40B4-BE49-F238E27FC236}">
                  <a16:creationId xmlns:a16="http://schemas.microsoft.com/office/drawing/2014/main" id="{78AC43F2-E0E6-4027-943C-2A22B9F004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8" y="1392"/>
              <a:ext cx="192" cy="192"/>
            </a:xfrm>
            <a:prstGeom prst="ellips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769" name="Oval 161">
              <a:extLst>
                <a:ext uri="{FF2B5EF4-FFF2-40B4-BE49-F238E27FC236}">
                  <a16:creationId xmlns:a16="http://schemas.microsoft.com/office/drawing/2014/main" id="{9354AF36-F262-4990-B085-B3860738D2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6" y="1440"/>
              <a:ext cx="96" cy="96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8770" name="Group 162">
            <a:extLst>
              <a:ext uri="{FF2B5EF4-FFF2-40B4-BE49-F238E27FC236}">
                <a16:creationId xmlns:a16="http://schemas.microsoft.com/office/drawing/2014/main" id="{4294273A-8B24-4069-8690-8560128CE6F0}"/>
              </a:ext>
            </a:extLst>
          </p:cNvPr>
          <p:cNvGrpSpPr>
            <a:grpSpLocks/>
          </p:cNvGrpSpPr>
          <p:nvPr/>
        </p:nvGrpSpPr>
        <p:grpSpPr bwMode="auto">
          <a:xfrm>
            <a:off x="3733800" y="2743200"/>
            <a:ext cx="304800" cy="304800"/>
            <a:chOff x="1248" y="1392"/>
            <a:chExt cx="192" cy="192"/>
          </a:xfrm>
        </p:grpSpPr>
        <p:sp>
          <p:nvSpPr>
            <p:cNvPr id="68771" name="Oval 163">
              <a:extLst>
                <a:ext uri="{FF2B5EF4-FFF2-40B4-BE49-F238E27FC236}">
                  <a16:creationId xmlns:a16="http://schemas.microsoft.com/office/drawing/2014/main" id="{C9745571-4055-41B1-982D-5C9BCF1F11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8" y="1392"/>
              <a:ext cx="192" cy="192"/>
            </a:xfrm>
            <a:prstGeom prst="ellips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772" name="Oval 164">
              <a:extLst>
                <a:ext uri="{FF2B5EF4-FFF2-40B4-BE49-F238E27FC236}">
                  <a16:creationId xmlns:a16="http://schemas.microsoft.com/office/drawing/2014/main" id="{ADCDA0D2-F72B-4B3E-964D-347D1B7A7E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6" y="1440"/>
              <a:ext cx="96" cy="96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8773" name="Group 165">
            <a:extLst>
              <a:ext uri="{FF2B5EF4-FFF2-40B4-BE49-F238E27FC236}">
                <a16:creationId xmlns:a16="http://schemas.microsoft.com/office/drawing/2014/main" id="{F0B57EA5-AC73-40A6-BD1B-DC00393704F5}"/>
              </a:ext>
            </a:extLst>
          </p:cNvPr>
          <p:cNvGrpSpPr>
            <a:grpSpLocks/>
          </p:cNvGrpSpPr>
          <p:nvPr/>
        </p:nvGrpSpPr>
        <p:grpSpPr bwMode="auto">
          <a:xfrm>
            <a:off x="3733800" y="3276600"/>
            <a:ext cx="304800" cy="304800"/>
            <a:chOff x="1248" y="1392"/>
            <a:chExt cx="192" cy="192"/>
          </a:xfrm>
        </p:grpSpPr>
        <p:sp>
          <p:nvSpPr>
            <p:cNvPr id="68774" name="Oval 166">
              <a:extLst>
                <a:ext uri="{FF2B5EF4-FFF2-40B4-BE49-F238E27FC236}">
                  <a16:creationId xmlns:a16="http://schemas.microsoft.com/office/drawing/2014/main" id="{4CE43494-28EF-4374-9C62-F523959D05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8" y="1392"/>
              <a:ext cx="192" cy="192"/>
            </a:xfrm>
            <a:prstGeom prst="ellips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775" name="Oval 167">
              <a:extLst>
                <a:ext uri="{FF2B5EF4-FFF2-40B4-BE49-F238E27FC236}">
                  <a16:creationId xmlns:a16="http://schemas.microsoft.com/office/drawing/2014/main" id="{FDE5271F-9F95-470E-99F4-4B2957A501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6" y="1440"/>
              <a:ext cx="96" cy="96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8776" name="Group 168">
            <a:extLst>
              <a:ext uri="{FF2B5EF4-FFF2-40B4-BE49-F238E27FC236}">
                <a16:creationId xmlns:a16="http://schemas.microsoft.com/office/drawing/2014/main" id="{11CD411E-88DA-4772-AAD5-E125DA2662E2}"/>
              </a:ext>
            </a:extLst>
          </p:cNvPr>
          <p:cNvGrpSpPr>
            <a:grpSpLocks/>
          </p:cNvGrpSpPr>
          <p:nvPr/>
        </p:nvGrpSpPr>
        <p:grpSpPr bwMode="auto">
          <a:xfrm>
            <a:off x="5562600" y="2133600"/>
            <a:ext cx="304800" cy="304800"/>
            <a:chOff x="1248" y="1392"/>
            <a:chExt cx="192" cy="192"/>
          </a:xfrm>
        </p:grpSpPr>
        <p:sp>
          <p:nvSpPr>
            <p:cNvPr id="68777" name="Oval 169">
              <a:extLst>
                <a:ext uri="{FF2B5EF4-FFF2-40B4-BE49-F238E27FC236}">
                  <a16:creationId xmlns:a16="http://schemas.microsoft.com/office/drawing/2014/main" id="{3B8CE1AA-1E97-497D-9F77-1A27C991CC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8" y="1392"/>
              <a:ext cx="192" cy="192"/>
            </a:xfrm>
            <a:prstGeom prst="ellips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778" name="Oval 170">
              <a:extLst>
                <a:ext uri="{FF2B5EF4-FFF2-40B4-BE49-F238E27FC236}">
                  <a16:creationId xmlns:a16="http://schemas.microsoft.com/office/drawing/2014/main" id="{AA9DD0DC-60E6-4E6F-825D-5FF155F327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6" y="1440"/>
              <a:ext cx="96" cy="96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8779" name="Group 171">
            <a:extLst>
              <a:ext uri="{FF2B5EF4-FFF2-40B4-BE49-F238E27FC236}">
                <a16:creationId xmlns:a16="http://schemas.microsoft.com/office/drawing/2014/main" id="{131461BD-296C-4162-9AE3-59CF2F384306}"/>
              </a:ext>
            </a:extLst>
          </p:cNvPr>
          <p:cNvGrpSpPr>
            <a:grpSpLocks/>
          </p:cNvGrpSpPr>
          <p:nvPr/>
        </p:nvGrpSpPr>
        <p:grpSpPr bwMode="auto">
          <a:xfrm>
            <a:off x="6477000" y="4876800"/>
            <a:ext cx="304800" cy="304800"/>
            <a:chOff x="1248" y="1392"/>
            <a:chExt cx="192" cy="192"/>
          </a:xfrm>
        </p:grpSpPr>
        <p:sp>
          <p:nvSpPr>
            <p:cNvPr id="68780" name="Oval 172">
              <a:extLst>
                <a:ext uri="{FF2B5EF4-FFF2-40B4-BE49-F238E27FC236}">
                  <a16:creationId xmlns:a16="http://schemas.microsoft.com/office/drawing/2014/main" id="{E0AB2A1F-B3FA-4ABC-A4E8-AD7FB085A3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8" y="1392"/>
              <a:ext cx="192" cy="192"/>
            </a:xfrm>
            <a:prstGeom prst="ellips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781" name="Oval 173">
              <a:extLst>
                <a:ext uri="{FF2B5EF4-FFF2-40B4-BE49-F238E27FC236}">
                  <a16:creationId xmlns:a16="http://schemas.microsoft.com/office/drawing/2014/main" id="{A300A963-C300-47D0-8121-AC9698A889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6" y="1440"/>
              <a:ext cx="96" cy="96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8782" name="Group 174">
            <a:extLst>
              <a:ext uri="{FF2B5EF4-FFF2-40B4-BE49-F238E27FC236}">
                <a16:creationId xmlns:a16="http://schemas.microsoft.com/office/drawing/2014/main" id="{EFD7F8B3-1AF8-47E5-BA05-6A6A221B8B85}"/>
              </a:ext>
            </a:extLst>
          </p:cNvPr>
          <p:cNvGrpSpPr>
            <a:grpSpLocks/>
          </p:cNvGrpSpPr>
          <p:nvPr/>
        </p:nvGrpSpPr>
        <p:grpSpPr bwMode="auto">
          <a:xfrm>
            <a:off x="7391400" y="2743200"/>
            <a:ext cx="304800" cy="304800"/>
            <a:chOff x="1248" y="1392"/>
            <a:chExt cx="192" cy="192"/>
          </a:xfrm>
        </p:grpSpPr>
        <p:sp>
          <p:nvSpPr>
            <p:cNvPr id="68783" name="Oval 175">
              <a:extLst>
                <a:ext uri="{FF2B5EF4-FFF2-40B4-BE49-F238E27FC236}">
                  <a16:creationId xmlns:a16="http://schemas.microsoft.com/office/drawing/2014/main" id="{AD792FDD-5D23-46A0-B064-F71B9AEC5F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8" y="1392"/>
              <a:ext cx="192" cy="192"/>
            </a:xfrm>
            <a:prstGeom prst="ellips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784" name="Oval 176">
              <a:extLst>
                <a:ext uri="{FF2B5EF4-FFF2-40B4-BE49-F238E27FC236}">
                  <a16:creationId xmlns:a16="http://schemas.microsoft.com/office/drawing/2014/main" id="{95DCA52A-1029-495C-9CC7-BA57A5DF78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6" y="1440"/>
              <a:ext cx="96" cy="96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8785" name="Group 177">
            <a:extLst>
              <a:ext uri="{FF2B5EF4-FFF2-40B4-BE49-F238E27FC236}">
                <a16:creationId xmlns:a16="http://schemas.microsoft.com/office/drawing/2014/main" id="{85C737E2-0115-4030-B4AF-ED6B9B88F6E6}"/>
              </a:ext>
            </a:extLst>
          </p:cNvPr>
          <p:cNvGrpSpPr>
            <a:grpSpLocks/>
          </p:cNvGrpSpPr>
          <p:nvPr/>
        </p:nvGrpSpPr>
        <p:grpSpPr bwMode="auto">
          <a:xfrm>
            <a:off x="7391400" y="5334000"/>
            <a:ext cx="304800" cy="304800"/>
            <a:chOff x="1248" y="1392"/>
            <a:chExt cx="192" cy="192"/>
          </a:xfrm>
        </p:grpSpPr>
        <p:sp>
          <p:nvSpPr>
            <p:cNvPr id="68786" name="Oval 178">
              <a:extLst>
                <a:ext uri="{FF2B5EF4-FFF2-40B4-BE49-F238E27FC236}">
                  <a16:creationId xmlns:a16="http://schemas.microsoft.com/office/drawing/2014/main" id="{5E5CCF13-CE29-4B6A-A65A-4D97C8CD43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8" y="1392"/>
              <a:ext cx="192" cy="192"/>
            </a:xfrm>
            <a:prstGeom prst="ellips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787" name="Oval 179">
              <a:extLst>
                <a:ext uri="{FF2B5EF4-FFF2-40B4-BE49-F238E27FC236}">
                  <a16:creationId xmlns:a16="http://schemas.microsoft.com/office/drawing/2014/main" id="{A593C5E2-9C4B-443F-ABA4-DA1E12887C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6" y="1440"/>
              <a:ext cx="96" cy="96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8788" name="AutoShape 180">
            <a:extLst>
              <a:ext uri="{FF2B5EF4-FFF2-40B4-BE49-F238E27FC236}">
                <a16:creationId xmlns:a16="http://schemas.microsoft.com/office/drawing/2014/main" id="{FD50BD04-0250-4BBC-9BB9-B842F71295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800" y="2209800"/>
            <a:ext cx="228600" cy="2286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789" name="AutoShape 181">
            <a:extLst>
              <a:ext uri="{FF2B5EF4-FFF2-40B4-BE49-F238E27FC236}">
                <a16:creationId xmlns:a16="http://schemas.microsoft.com/office/drawing/2014/main" id="{44462723-AA9F-4540-A729-AF5ADDDBE3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8800" y="2743200"/>
            <a:ext cx="228600" cy="2286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792" name="Oval 184">
            <a:extLst>
              <a:ext uri="{FF2B5EF4-FFF2-40B4-BE49-F238E27FC236}">
                <a16:creationId xmlns:a16="http://schemas.microsoft.com/office/drawing/2014/main" id="{7F9917BF-B6E1-4286-B68D-57D4BF51E1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5410200"/>
            <a:ext cx="228600" cy="2286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793" name="Oval 185">
            <a:extLst>
              <a:ext uri="{FF2B5EF4-FFF2-40B4-BE49-F238E27FC236}">
                <a16:creationId xmlns:a16="http://schemas.microsoft.com/office/drawing/2014/main" id="{E7D41901-FE52-49D9-AFF6-5595C5DC9B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0" y="2209800"/>
            <a:ext cx="228600" cy="2286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794" name="Oval 186">
            <a:extLst>
              <a:ext uri="{FF2B5EF4-FFF2-40B4-BE49-F238E27FC236}">
                <a16:creationId xmlns:a16="http://schemas.microsoft.com/office/drawing/2014/main" id="{842B4519-D35D-43BF-AD0C-9CB8CED757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4400" y="2209800"/>
            <a:ext cx="228600" cy="2286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795" name="Oval 187">
            <a:extLst>
              <a:ext uri="{FF2B5EF4-FFF2-40B4-BE49-F238E27FC236}">
                <a16:creationId xmlns:a16="http://schemas.microsoft.com/office/drawing/2014/main" id="{AFC821AD-378B-4E69-8DFD-21C8DB5970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4400" y="2743200"/>
            <a:ext cx="228600" cy="2286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796" name="Oval 188">
            <a:extLst>
              <a:ext uri="{FF2B5EF4-FFF2-40B4-BE49-F238E27FC236}">
                <a16:creationId xmlns:a16="http://schemas.microsoft.com/office/drawing/2014/main" id="{487CC54A-F6D6-4C83-9AA3-59A5408757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2600" y="3810000"/>
            <a:ext cx="228600" cy="2286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797" name="Oval 189">
            <a:extLst>
              <a:ext uri="{FF2B5EF4-FFF2-40B4-BE49-F238E27FC236}">
                <a16:creationId xmlns:a16="http://schemas.microsoft.com/office/drawing/2014/main" id="{9A30132C-9B49-473E-A983-4D21C7788D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2600" y="4343400"/>
            <a:ext cx="228600" cy="2286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798" name="Oval 190">
            <a:extLst>
              <a:ext uri="{FF2B5EF4-FFF2-40B4-BE49-F238E27FC236}">
                <a16:creationId xmlns:a16="http://schemas.microsoft.com/office/drawing/2014/main" id="{63DE28F3-8EF7-4E6C-8973-D6DD573C23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200" y="2209800"/>
            <a:ext cx="228600" cy="2286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799" name="Oval 191">
            <a:extLst>
              <a:ext uri="{FF2B5EF4-FFF2-40B4-BE49-F238E27FC236}">
                <a16:creationId xmlns:a16="http://schemas.microsoft.com/office/drawing/2014/main" id="{7A5E5BD3-43BB-4CE2-8A9D-A76EB264FE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200" y="2743200"/>
            <a:ext cx="228600" cy="2286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800" name="Oval 192">
            <a:extLst>
              <a:ext uri="{FF2B5EF4-FFF2-40B4-BE49-F238E27FC236}">
                <a16:creationId xmlns:a16="http://schemas.microsoft.com/office/drawing/2014/main" id="{F6912322-94AF-4F92-97D6-7642C64CB9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200" y="3276600"/>
            <a:ext cx="228600" cy="2286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801" name="Oval 193">
            <a:extLst>
              <a:ext uri="{FF2B5EF4-FFF2-40B4-BE49-F238E27FC236}">
                <a16:creationId xmlns:a16="http://schemas.microsoft.com/office/drawing/2014/main" id="{831CC219-AE6D-462D-9FA0-95159676CB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1400" y="2209800"/>
            <a:ext cx="228600" cy="2286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802" name="Oval 194">
            <a:extLst>
              <a:ext uri="{FF2B5EF4-FFF2-40B4-BE49-F238E27FC236}">
                <a16:creationId xmlns:a16="http://schemas.microsoft.com/office/drawing/2014/main" id="{37E3C16F-08A8-4497-8CA8-B7270A2127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1400" y="4876800"/>
            <a:ext cx="228600" cy="2286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9365B2-30AE-441D-BD4B-9EDBF208AE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38AB19F-E866-46AC-89F9-74C2F8ED1E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503" y="1600200"/>
            <a:ext cx="7986993" cy="4525963"/>
          </a:xfrm>
        </p:spPr>
      </p:pic>
    </p:spTree>
    <p:extLst>
      <p:ext uri="{BB962C8B-B14F-4D97-AF65-F5344CB8AC3E}">
        <p14:creationId xmlns:p14="http://schemas.microsoft.com/office/powerpoint/2010/main" val="14381258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929EFA-36E8-484D-BDA1-97B344C31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Tree Diagram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F9080C-3945-4821-92F2-469F60A543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Memecahkan</a:t>
            </a:r>
            <a:r>
              <a:rPr lang="en-US" dirty="0"/>
              <a:t> </a:t>
            </a:r>
            <a:r>
              <a:rPr lang="en-US" dirty="0" err="1"/>
              <a:t>konsep</a:t>
            </a:r>
            <a:r>
              <a:rPr lang="en-US" dirty="0"/>
              <a:t>, </a:t>
            </a:r>
            <a:r>
              <a:rPr lang="en-US" dirty="0" err="1"/>
              <a:t>seperti</a:t>
            </a:r>
            <a:r>
              <a:rPr lang="en-US" dirty="0"/>
              <a:t> </a:t>
            </a:r>
            <a:r>
              <a:rPr lang="en-US" dirty="0" err="1"/>
              <a:t>kebijakan</a:t>
            </a:r>
            <a:r>
              <a:rPr lang="en-US" dirty="0"/>
              <a:t>, target, </a:t>
            </a:r>
            <a:r>
              <a:rPr lang="en-US" dirty="0" err="1"/>
              <a:t>tujuan</a:t>
            </a:r>
            <a:r>
              <a:rPr lang="en-US" dirty="0"/>
              <a:t>, </a:t>
            </a:r>
            <a:r>
              <a:rPr lang="en-US" dirty="0" err="1"/>
              <a:t>sasaran</a:t>
            </a:r>
            <a:r>
              <a:rPr lang="en-US" dirty="0"/>
              <a:t>, </a:t>
            </a:r>
            <a:r>
              <a:rPr lang="en-US" dirty="0" err="1"/>
              <a:t>gagasan</a:t>
            </a:r>
            <a:r>
              <a:rPr lang="en-US" dirty="0"/>
              <a:t>, </a:t>
            </a:r>
            <a:r>
              <a:rPr lang="en-US" dirty="0" err="1"/>
              <a:t>persoalan</a:t>
            </a:r>
            <a:r>
              <a:rPr lang="en-US" dirty="0"/>
              <a:t>, </a:t>
            </a:r>
            <a:r>
              <a:rPr lang="en-US" dirty="0" err="1"/>
              <a:t>tugas-tugas</a:t>
            </a:r>
            <a:r>
              <a:rPr lang="en-US" dirty="0"/>
              <a:t>,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aktivitas-aktivitas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rinci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sub-</a:t>
            </a:r>
            <a:r>
              <a:rPr lang="en-US" dirty="0" err="1"/>
              <a:t>subkomponen</a:t>
            </a:r>
            <a:r>
              <a:rPr lang="en-US" dirty="0"/>
              <a:t>, </a:t>
            </a:r>
          </a:p>
        </p:txBody>
      </p:sp>
    </p:spTree>
    <p:extLst>
      <p:ext uri="{BB962C8B-B14F-4D97-AF65-F5344CB8AC3E}">
        <p14:creationId xmlns:p14="http://schemas.microsoft.com/office/powerpoint/2010/main" val="38895696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DA6CA05-3732-4B85-B769-A68052E03B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58317"/>
            <a:ext cx="6768752" cy="6699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7592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>
            <a:extLst>
              <a:ext uri="{FF2B5EF4-FFF2-40B4-BE49-F238E27FC236}">
                <a16:creationId xmlns:a16="http://schemas.microsoft.com/office/drawing/2014/main" id="{7D1124DE-585A-48A9-B80C-27E326B1125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/>
              <a:t>Tools for Idea Generation and Consensus Solutions</a:t>
            </a:r>
          </a:p>
        </p:txBody>
      </p:sp>
      <p:sp>
        <p:nvSpPr>
          <p:cNvPr id="70659" name="Rectangle 3">
            <a:extLst>
              <a:ext uri="{FF2B5EF4-FFF2-40B4-BE49-F238E27FC236}">
                <a16:creationId xmlns:a16="http://schemas.microsoft.com/office/drawing/2014/main" id="{9B678243-F28F-4D66-8715-18DF8569DC36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990600" y="3682206"/>
            <a:ext cx="7086600" cy="1763018"/>
          </a:xfrm>
        </p:spPr>
        <p:txBody>
          <a:bodyPr>
            <a:normAutofit fontScale="85000" lnSpcReduction="20000"/>
          </a:bodyPr>
          <a:lstStyle/>
          <a:p>
            <a:r>
              <a:rPr lang="en-US" altLang="en-US" dirty="0"/>
              <a:t>Brainstorming</a:t>
            </a:r>
          </a:p>
          <a:p>
            <a:r>
              <a:rPr lang="en-US" altLang="en-US" dirty="0"/>
              <a:t>Brainwriting/Crawford Slip Method</a:t>
            </a:r>
          </a:p>
          <a:p>
            <a:r>
              <a:rPr lang="en-US" altLang="en-US" dirty="0"/>
              <a:t>Nominal Group Technique</a:t>
            </a:r>
          </a:p>
          <a:p>
            <a:r>
              <a:rPr lang="en-US" altLang="en-US" dirty="0"/>
              <a:t>Affinity Chart</a:t>
            </a:r>
          </a:p>
          <a:p>
            <a:endParaRPr lang="en-US" alt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>
            <a:extLst>
              <a:ext uri="{FF2B5EF4-FFF2-40B4-BE49-F238E27FC236}">
                <a16:creationId xmlns:a16="http://schemas.microsoft.com/office/drawing/2014/main" id="{4891E3A6-369A-4470-B0D4-E3088022D9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/>
              <a:t>Brainstorming	</a:t>
            </a:r>
          </a:p>
        </p:txBody>
      </p:sp>
      <p:sp>
        <p:nvSpPr>
          <p:cNvPr id="72707" name="Rectangle 3">
            <a:extLst>
              <a:ext uri="{FF2B5EF4-FFF2-40B4-BE49-F238E27FC236}">
                <a16:creationId xmlns:a16="http://schemas.microsoft.com/office/drawing/2014/main" id="{D5403F08-3376-4CB4-A034-22568A7B210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en-US" sz="2400" dirty="0" err="1"/>
              <a:t>Mencari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solusi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membutuhkan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kreativitas</a:t>
            </a:r>
            <a:r>
              <a:rPr lang="en-US" altLang="en-US" sz="2400" dirty="0"/>
              <a:t>!</a:t>
            </a:r>
          </a:p>
          <a:p>
            <a:r>
              <a:rPr lang="en-US" altLang="en-US" sz="2400" dirty="0" err="1"/>
              <a:t>Tujuannya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adalah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untuk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menemukan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sebanyak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mungkin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solusi</a:t>
            </a:r>
            <a:r>
              <a:rPr lang="en-US" altLang="en-US" sz="2400" dirty="0"/>
              <a:t> dan </a:t>
            </a:r>
            <a:r>
              <a:rPr lang="en-US" altLang="en-US" sz="2400" dirty="0" err="1"/>
              <a:t>melanjutkan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dengan</a:t>
            </a:r>
            <a:r>
              <a:rPr lang="en-US" altLang="en-US" sz="2400" dirty="0"/>
              <a:t> yang paling </a:t>
            </a:r>
            <a:r>
              <a:rPr lang="en-US" altLang="en-US" sz="2400" dirty="0" err="1"/>
              <a:t>menjanjikan</a:t>
            </a:r>
            <a:endParaRPr lang="en-US" altLang="en-US" sz="2400" dirty="0"/>
          </a:p>
          <a:p>
            <a:r>
              <a:rPr lang="en-US" altLang="en-US" sz="2400" dirty="0"/>
              <a:t>Brainstorming </a:t>
            </a:r>
            <a:r>
              <a:rPr lang="en-US" altLang="en-US" sz="2400" dirty="0" err="1"/>
              <a:t>adalah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teknik</a:t>
            </a:r>
            <a:r>
              <a:rPr lang="en-US" altLang="en-US" sz="2400" dirty="0"/>
              <a:t> </a:t>
            </a:r>
            <a:r>
              <a:rPr lang="en-US" altLang="en-US" sz="2400" dirty="0" err="1"/>
              <a:t>untuk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menghasilkan</a:t>
            </a:r>
            <a:r>
              <a:rPr lang="en-US" altLang="en-US" sz="2400" dirty="0"/>
              <a:t> ide yang:</a:t>
            </a:r>
          </a:p>
          <a:p>
            <a:pPr lvl="1"/>
            <a:r>
              <a:rPr lang="en-US" altLang="en-US" sz="2000" dirty="0" err="1"/>
              <a:t>Merangsang</a:t>
            </a:r>
            <a:r>
              <a:rPr lang="en-US" altLang="en-US" sz="2000" dirty="0"/>
              <a:t> </a:t>
            </a:r>
            <a:r>
              <a:rPr lang="en-US" altLang="en-US" sz="2000" dirty="0" err="1"/>
              <a:t>kreativitas</a:t>
            </a:r>
            <a:endParaRPr lang="en-US" altLang="en-US" sz="2000" dirty="0"/>
          </a:p>
          <a:p>
            <a:pPr lvl="1"/>
            <a:r>
              <a:rPr lang="en-US" altLang="en-US" sz="2000" dirty="0" err="1"/>
              <a:t>Mendorong</a:t>
            </a:r>
            <a:r>
              <a:rPr lang="en-US" altLang="en-US" sz="2000" dirty="0"/>
              <a:t> </a:t>
            </a:r>
            <a:r>
              <a:rPr lang="en-US" altLang="en-US" sz="2000" dirty="0" err="1"/>
              <a:t>pemecahan</a:t>
            </a:r>
            <a:r>
              <a:rPr lang="en-US" altLang="en-US" sz="2000" dirty="0"/>
              <a:t> </a:t>
            </a:r>
            <a:r>
              <a:rPr lang="en-US" altLang="en-US" sz="2000" dirty="0" err="1"/>
              <a:t>masalah</a:t>
            </a:r>
            <a:r>
              <a:rPr lang="en-US" altLang="en-US" sz="2000" dirty="0"/>
              <a:t> </a:t>
            </a:r>
            <a:r>
              <a:rPr lang="en-US" altLang="en-US" sz="2000" dirty="0" err="1"/>
              <a:t>bersama</a:t>
            </a:r>
            <a:endParaRPr lang="en-US" altLang="en-US" sz="2000" dirty="0"/>
          </a:p>
          <a:p>
            <a:pPr lvl="1"/>
            <a:r>
              <a:rPr lang="en-US" altLang="en-US" sz="2000" dirty="0" err="1"/>
              <a:t>Memungkinkan</a:t>
            </a:r>
            <a:r>
              <a:rPr lang="en-US" altLang="en-US" sz="2000" dirty="0"/>
              <a:t> </a:t>
            </a:r>
            <a:r>
              <a:rPr lang="en-US" altLang="en-US" sz="2000" dirty="0" err="1"/>
              <a:t>peserta</a:t>
            </a:r>
            <a:r>
              <a:rPr lang="en-US" altLang="en-US" sz="2000" dirty="0"/>
              <a:t> </a:t>
            </a:r>
            <a:r>
              <a:rPr lang="en-US" altLang="en-US" sz="2000" dirty="0" err="1"/>
              <a:t>untuk</a:t>
            </a:r>
            <a:r>
              <a:rPr lang="en-US" altLang="en-US" sz="2000" dirty="0"/>
              <a:t> </a:t>
            </a:r>
            <a:r>
              <a:rPr lang="en-US" altLang="en-US" sz="2000" dirty="0" err="1"/>
              <a:t>membangun</a:t>
            </a:r>
            <a:r>
              <a:rPr lang="en-US" altLang="en-US" sz="2000" dirty="0"/>
              <a:t> ide </a:t>
            </a:r>
            <a:r>
              <a:rPr lang="en-US" altLang="en-US" sz="2000" dirty="0" err="1"/>
              <a:t>satu</a:t>
            </a:r>
            <a:r>
              <a:rPr lang="en-US" altLang="en-US" sz="2000" dirty="0"/>
              <a:t> </a:t>
            </a:r>
            <a:r>
              <a:rPr lang="en-US" altLang="en-US" sz="2000" dirty="0" err="1"/>
              <a:t>sama</a:t>
            </a:r>
            <a:r>
              <a:rPr lang="en-US" altLang="en-US" sz="2000" dirty="0"/>
              <a:t> lain</a:t>
            </a:r>
          </a:p>
          <a:p>
            <a:pPr lvl="1"/>
            <a:r>
              <a:rPr lang="en-US" altLang="en-US" sz="2000" dirty="0" err="1"/>
              <a:t>Minimalkan</a:t>
            </a:r>
            <a:r>
              <a:rPr lang="en-US" altLang="en-US" sz="2000" dirty="0"/>
              <a:t> </a:t>
            </a:r>
            <a:r>
              <a:rPr lang="en-US" altLang="en-US" sz="2000" dirty="0" err="1"/>
              <a:t>kecenderungan</a:t>
            </a:r>
            <a:r>
              <a:rPr lang="en-US" altLang="en-US" sz="2000" dirty="0"/>
              <a:t> </a:t>
            </a:r>
            <a:r>
              <a:rPr lang="en-US" altLang="en-US" sz="2000" dirty="0" err="1"/>
              <a:t>untuk</a:t>
            </a:r>
            <a:r>
              <a:rPr lang="en-US" altLang="en-US" sz="2000" dirty="0"/>
              <a:t> </a:t>
            </a:r>
            <a:r>
              <a:rPr lang="en-US" altLang="en-US" sz="2000" dirty="0" err="1"/>
              <a:t>mengevaluasi</a:t>
            </a:r>
            <a:r>
              <a:rPr lang="en-US" altLang="en-US" sz="2000" dirty="0"/>
              <a:t> ide </a:t>
            </a:r>
            <a:r>
              <a:rPr lang="en-US" altLang="en-US" sz="2000" dirty="0" err="1"/>
              <a:t>secara</a:t>
            </a:r>
            <a:r>
              <a:rPr lang="en-US" altLang="en-US" sz="2000" dirty="0"/>
              <a:t> </a:t>
            </a:r>
            <a:r>
              <a:rPr lang="en-US" altLang="en-US" sz="2000" dirty="0" err="1"/>
              <a:t>prematur</a:t>
            </a:r>
            <a:endParaRPr lang="en-US" altLang="en-US" sz="2000" dirty="0"/>
          </a:p>
          <a:p>
            <a:pPr lvl="1"/>
            <a:r>
              <a:rPr lang="en-US" altLang="en-US" sz="2000" dirty="0" err="1"/>
              <a:t>Menghargai</a:t>
            </a:r>
            <a:r>
              <a:rPr lang="en-US" altLang="en-US" sz="2000" dirty="0"/>
              <a:t> </a:t>
            </a:r>
            <a:r>
              <a:rPr lang="en-US" altLang="en-US" sz="2000" dirty="0" err="1"/>
              <a:t>pemikiran</a:t>
            </a:r>
            <a:r>
              <a:rPr lang="en-US" altLang="en-US" sz="2000" dirty="0"/>
              <a:t> yang </a:t>
            </a:r>
            <a:r>
              <a:rPr lang="en-US" altLang="en-US" sz="2000" dirty="0" err="1"/>
              <a:t>memperluas</a:t>
            </a:r>
            <a:r>
              <a:rPr lang="en-US" altLang="en-US" sz="2000" dirty="0"/>
              <a:t> </a:t>
            </a:r>
            <a:r>
              <a:rPr lang="en-US" altLang="en-US" sz="2000" dirty="0" err="1"/>
              <a:t>batas</a:t>
            </a:r>
            <a:r>
              <a:rPr lang="en-US" altLang="en-US" sz="2000" dirty="0"/>
              <a:t> </a:t>
            </a:r>
            <a:r>
              <a:rPr lang="en-US" altLang="en-US" sz="2000" dirty="0" err="1"/>
              <a:t>tradisional</a:t>
            </a:r>
            <a:r>
              <a:rPr lang="en-US" altLang="en-US" sz="2000" dirty="0"/>
              <a:t> </a:t>
            </a:r>
            <a:r>
              <a:rPr lang="en-US" altLang="en-US" sz="2000" dirty="0" err="1"/>
              <a:t>ruang</a:t>
            </a:r>
            <a:r>
              <a:rPr lang="en-US" altLang="en-US" sz="2000" dirty="0"/>
              <a:t> </a:t>
            </a:r>
            <a:r>
              <a:rPr lang="en-US" altLang="en-US" sz="2000" dirty="0" err="1"/>
              <a:t>solusi</a:t>
            </a:r>
            <a:endParaRPr lang="en-US" altLang="en-US"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>
            <a:extLst>
              <a:ext uri="{FF2B5EF4-FFF2-40B4-BE49-F238E27FC236}">
                <a16:creationId xmlns:a16="http://schemas.microsoft.com/office/drawing/2014/main" id="{CC2B2739-4286-42A6-A084-61D6766879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/>
              <a:t>Ways to brainstorm		</a:t>
            </a:r>
          </a:p>
        </p:txBody>
      </p:sp>
      <p:sp>
        <p:nvSpPr>
          <p:cNvPr id="71683" name="Rectangle 3">
            <a:extLst>
              <a:ext uri="{FF2B5EF4-FFF2-40B4-BE49-F238E27FC236}">
                <a16:creationId xmlns:a16="http://schemas.microsoft.com/office/drawing/2014/main" id="{4FBFD2C8-BEDC-4758-97F1-5EA953A988E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altLang="en-US" dirty="0"/>
              <a:t>Brainstorming </a:t>
            </a:r>
            <a:r>
              <a:rPr lang="en-US" altLang="en-US" dirty="0" err="1"/>
              <a:t>terstruktur</a:t>
            </a:r>
            <a:endParaRPr lang="en-US" altLang="en-US" dirty="0"/>
          </a:p>
          <a:p>
            <a:pPr lvl="1"/>
            <a:r>
              <a:rPr lang="en-US" altLang="en-US" dirty="0" err="1"/>
              <a:t>Peserta</a:t>
            </a:r>
            <a:r>
              <a:rPr lang="en-US" altLang="en-US" dirty="0"/>
              <a:t> </a:t>
            </a:r>
            <a:r>
              <a:rPr lang="en-US" altLang="en-US" dirty="0" err="1"/>
              <a:t>individu</a:t>
            </a:r>
            <a:r>
              <a:rPr lang="en-US" altLang="en-US" dirty="0"/>
              <a:t> pada </a:t>
            </a:r>
            <a:r>
              <a:rPr lang="en-US" altLang="en-US" dirty="0" err="1"/>
              <a:t>gilirannya</a:t>
            </a:r>
            <a:r>
              <a:rPr lang="en-US" altLang="en-US" dirty="0"/>
              <a:t> </a:t>
            </a:r>
            <a:r>
              <a:rPr lang="en-US" altLang="en-US" dirty="0" err="1"/>
              <a:t>meluncurkan</a:t>
            </a:r>
            <a:r>
              <a:rPr lang="en-US" altLang="en-US" dirty="0"/>
              <a:t> </a:t>
            </a:r>
            <a:r>
              <a:rPr lang="en-US" altLang="en-US" dirty="0" err="1"/>
              <a:t>satu</a:t>
            </a:r>
            <a:r>
              <a:rPr lang="en-US" altLang="en-US" dirty="0"/>
              <a:t> ide</a:t>
            </a:r>
          </a:p>
          <a:p>
            <a:pPr lvl="1"/>
            <a:r>
              <a:rPr lang="en-US" altLang="en-US" dirty="0" err="1"/>
              <a:t>Memastikan</a:t>
            </a:r>
            <a:r>
              <a:rPr lang="en-US" altLang="en-US" dirty="0"/>
              <a:t> </a:t>
            </a:r>
            <a:r>
              <a:rPr lang="en-US" altLang="en-US" dirty="0" err="1"/>
              <a:t>partisipasi</a:t>
            </a:r>
            <a:r>
              <a:rPr lang="en-US" altLang="en-US" dirty="0"/>
              <a:t> yang </a:t>
            </a:r>
            <a:r>
              <a:rPr lang="en-US" altLang="en-US" dirty="0" err="1"/>
              <a:t>setara</a:t>
            </a:r>
            <a:endParaRPr lang="en-US" altLang="en-US" dirty="0"/>
          </a:p>
          <a:p>
            <a:pPr lvl="1"/>
            <a:r>
              <a:rPr lang="en-US" altLang="en-US" dirty="0" err="1"/>
              <a:t>Kurang</a:t>
            </a:r>
            <a:r>
              <a:rPr lang="en-US" altLang="en-US" dirty="0"/>
              <a:t> </a:t>
            </a:r>
            <a:r>
              <a:rPr lang="en-US" altLang="en-US" dirty="0" err="1"/>
              <a:t>spontan</a:t>
            </a:r>
            <a:r>
              <a:rPr lang="en-US" altLang="en-US" dirty="0"/>
              <a:t> dan </a:t>
            </a:r>
            <a:r>
              <a:rPr lang="en-US" altLang="en-US" dirty="0" err="1"/>
              <a:t>sampai</a:t>
            </a:r>
            <a:r>
              <a:rPr lang="en-US" altLang="en-US" dirty="0"/>
              <a:t> </a:t>
            </a:r>
            <a:r>
              <a:rPr lang="en-US" altLang="en-US" dirty="0" err="1"/>
              <a:t>batas</a:t>
            </a:r>
            <a:r>
              <a:rPr lang="en-US" altLang="en-US" dirty="0"/>
              <a:t> </a:t>
            </a:r>
            <a:r>
              <a:rPr lang="en-US" altLang="en-US" dirty="0" err="1"/>
              <a:t>tertentu</a:t>
            </a:r>
            <a:r>
              <a:rPr lang="en-US" altLang="en-US" dirty="0"/>
              <a:t> </a:t>
            </a:r>
            <a:r>
              <a:rPr lang="en-US" altLang="en-US" dirty="0" err="1"/>
              <a:t>membatasi</a:t>
            </a:r>
            <a:r>
              <a:rPr lang="en-US" altLang="en-US" dirty="0"/>
              <a:t> </a:t>
            </a:r>
            <a:r>
              <a:rPr lang="en-US" altLang="en-US" dirty="0" err="1"/>
              <a:t>kemungkinan</a:t>
            </a:r>
            <a:r>
              <a:rPr lang="en-US" altLang="en-US" dirty="0"/>
              <a:t> </a:t>
            </a:r>
            <a:r>
              <a:rPr lang="en-US" altLang="en-US" dirty="0" err="1"/>
              <a:t>untuk</a:t>
            </a:r>
            <a:r>
              <a:rPr lang="en-US" altLang="en-US" dirty="0"/>
              <a:t> </a:t>
            </a:r>
            <a:r>
              <a:rPr lang="en-US" altLang="en-US" dirty="0" err="1"/>
              <a:t>membangun</a:t>
            </a:r>
            <a:r>
              <a:rPr lang="en-US" altLang="en-US" dirty="0"/>
              <a:t> ide </a:t>
            </a:r>
            <a:r>
              <a:rPr lang="en-US" altLang="en-US" dirty="0" err="1"/>
              <a:t>satu</a:t>
            </a:r>
            <a:r>
              <a:rPr lang="en-US" altLang="en-US" dirty="0"/>
              <a:t> </a:t>
            </a:r>
            <a:r>
              <a:rPr lang="en-US" altLang="en-US" dirty="0" err="1"/>
              <a:t>sama</a:t>
            </a:r>
            <a:r>
              <a:rPr lang="en-US" altLang="en-US" dirty="0"/>
              <a:t> lain</a:t>
            </a:r>
          </a:p>
          <a:p>
            <a:r>
              <a:rPr lang="en-US" altLang="en-US" dirty="0"/>
              <a:t>Brainstorming </a:t>
            </a:r>
            <a:r>
              <a:rPr lang="en-US" altLang="en-US" dirty="0" err="1"/>
              <a:t>tidak</a:t>
            </a:r>
            <a:r>
              <a:rPr lang="en-US" altLang="en-US" dirty="0"/>
              <a:t> </a:t>
            </a:r>
            <a:r>
              <a:rPr lang="en-US" altLang="en-US" dirty="0" err="1"/>
              <a:t>terstruktur</a:t>
            </a:r>
            <a:endParaRPr lang="en-US" altLang="en-US" dirty="0"/>
          </a:p>
          <a:p>
            <a:pPr lvl="1"/>
            <a:r>
              <a:rPr lang="en-US" altLang="en-US" dirty="0" err="1"/>
              <a:t>Setiap</a:t>
            </a:r>
            <a:r>
              <a:rPr lang="en-US" altLang="en-US" dirty="0"/>
              <a:t> orang </a:t>
            </a:r>
            <a:r>
              <a:rPr lang="en-US" altLang="en-US" dirty="0" err="1"/>
              <a:t>dapat</a:t>
            </a:r>
            <a:r>
              <a:rPr lang="en-US" altLang="en-US" dirty="0"/>
              <a:t> </a:t>
            </a:r>
            <a:r>
              <a:rPr lang="en-US" altLang="en-US" dirty="0" err="1"/>
              <a:t>dengan</a:t>
            </a:r>
            <a:r>
              <a:rPr lang="en-US" altLang="en-US" dirty="0"/>
              <a:t> </a:t>
            </a:r>
            <a:r>
              <a:rPr lang="en-US" altLang="en-US" dirty="0" err="1"/>
              <a:t>bebas</a:t>
            </a:r>
            <a:r>
              <a:rPr lang="en-US" altLang="en-US" dirty="0"/>
              <a:t> </a:t>
            </a:r>
            <a:r>
              <a:rPr lang="en-US" altLang="en-US" dirty="0" err="1"/>
              <a:t>meluncurkan</a:t>
            </a:r>
            <a:r>
              <a:rPr lang="en-US" altLang="en-US" dirty="0"/>
              <a:t> ide </a:t>
            </a:r>
            <a:r>
              <a:rPr lang="en-US" altLang="en-US" dirty="0" err="1"/>
              <a:t>setiap</a:t>
            </a:r>
            <a:r>
              <a:rPr lang="en-US" altLang="en-US" dirty="0"/>
              <a:t> </a:t>
            </a:r>
            <a:r>
              <a:rPr lang="en-US" altLang="en-US" dirty="0" err="1"/>
              <a:t>saat</a:t>
            </a:r>
            <a:endParaRPr lang="en-US" altLang="en-US" dirty="0"/>
          </a:p>
          <a:p>
            <a:pPr lvl="1"/>
            <a:r>
              <a:rPr lang="en-US" altLang="en-US" dirty="0" err="1"/>
              <a:t>Sangat</a:t>
            </a:r>
            <a:r>
              <a:rPr lang="en-US" altLang="en-US" dirty="0"/>
              <a:t> </a:t>
            </a:r>
            <a:r>
              <a:rPr lang="en-US" altLang="en-US" dirty="0" err="1"/>
              <a:t>spontan</a:t>
            </a:r>
            <a:endParaRPr lang="en-US" altLang="en-US" dirty="0"/>
          </a:p>
          <a:p>
            <a:pPr lvl="1"/>
            <a:r>
              <a:rPr lang="en-US" altLang="en-US" dirty="0" err="1"/>
              <a:t>Seringkali</a:t>
            </a:r>
            <a:r>
              <a:rPr lang="en-US" altLang="en-US" dirty="0"/>
              <a:t> </a:t>
            </a:r>
            <a:r>
              <a:rPr lang="en-US" altLang="en-US" dirty="0" err="1"/>
              <a:t>lebih</a:t>
            </a:r>
            <a:r>
              <a:rPr lang="en-US" altLang="en-US" dirty="0"/>
              <a:t> </a:t>
            </a:r>
            <a:r>
              <a:rPr lang="en-US" altLang="en-US" dirty="0" err="1"/>
              <a:t>membingungkan</a:t>
            </a:r>
            <a:endParaRPr lang="en-US" altLang="en-US" dirty="0"/>
          </a:p>
          <a:p>
            <a:pPr lvl="1"/>
            <a:r>
              <a:rPr lang="en-US" altLang="en-US" dirty="0" err="1"/>
              <a:t>Dapat</a:t>
            </a:r>
            <a:r>
              <a:rPr lang="en-US" altLang="en-US" dirty="0"/>
              <a:t> </a:t>
            </a:r>
            <a:r>
              <a:rPr lang="en-US" altLang="en-US" dirty="0" err="1"/>
              <a:t>menyebabkan</a:t>
            </a:r>
            <a:r>
              <a:rPr lang="en-US" altLang="en-US" dirty="0"/>
              <a:t> </a:t>
            </a:r>
            <a:r>
              <a:rPr lang="en-US" altLang="en-US" dirty="0" err="1"/>
              <a:t>satu</a:t>
            </a:r>
            <a:r>
              <a:rPr lang="en-US" altLang="en-US" dirty="0"/>
              <a:t> </a:t>
            </a:r>
            <a:r>
              <a:rPr lang="en-US" altLang="en-US" dirty="0" err="1"/>
              <a:t>atau</a:t>
            </a:r>
            <a:r>
              <a:rPr lang="en-US" altLang="en-US" dirty="0"/>
              <a:t> </a:t>
            </a:r>
            <a:r>
              <a:rPr lang="en-US" altLang="en-US" dirty="0" err="1"/>
              <a:t>beberapa</a:t>
            </a:r>
            <a:r>
              <a:rPr lang="en-US" altLang="en-US" dirty="0"/>
              <a:t> orang </a:t>
            </a:r>
            <a:r>
              <a:rPr lang="en-US" altLang="en-US" dirty="0" err="1"/>
              <a:t>berakhir</a:t>
            </a:r>
            <a:r>
              <a:rPr lang="en-US" altLang="en-US" dirty="0"/>
              <a:t> </a:t>
            </a:r>
            <a:r>
              <a:rPr lang="en-US" altLang="en-US" dirty="0" err="1"/>
              <a:t>mendominasi</a:t>
            </a:r>
            <a:r>
              <a:rPr lang="en-US" altLang="en-US" dirty="0"/>
              <a:t> </a:t>
            </a:r>
            <a:r>
              <a:rPr lang="en-US" altLang="en-US" dirty="0" err="1"/>
              <a:t>kegiatan</a:t>
            </a:r>
            <a:endParaRPr lang="en-US" alt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>
            <a:extLst>
              <a:ext uri="{FF2B5EF4-FFF2-40B4-BE49-F238E27FC236}">
                <a16:creationId xmlns:a16="http://schemas.microsoft.com/office/drawing/2014/main" id="{AF75AF23-D185-4B2B-85D3-DB91D0DC2E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Relations Diagram </a:t>
            </a:r>
          </a:p>
        </p:txBody>
      </p:sp>
      <p:sp>
        <p:nvSpPr>
          <p:cNvPr id="58371" name="Rectangle 3">
            <a:extLst>
              <a:ext uri="{FF2B5EF4-FFF2-40B4-BE49-F238E27FC236}">
                <a16:creationId xmlns:a16="http://schemas.microsoft.com/office/drawing/2014/main" id="{EC7733D2-1FD8-49AC-8019-DFDEBEA7C9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err="1"/>
              <a:t>Alat</a:t>
            </a:r>
            <a:r>
              <a:rPr lang="en-US" altLang="en-US" dirty="0"/>
              <a:t> </a:t>
            </a:r>
            <a:r>
              <a:rPr lang="en-US" altLang="en-US" dirty="0" err="1"/>
              <a:t>untuk</a:t>
            </a:r>
            <a:r>
              <a:rPr lang="en-US" altLang="en-US" dirty="0"/>
              <a:t> </a:t>
            </a:r>
            <a:r>
              <a:rPr lang="en-US" altLang="en-US" dirty="0" err="1"/>
              <a:t>mengidentifikasi</a:t>
            </a:r>
            <a:r>
              <a:rPr lang="en-US" altLang="en-US" dirty="0"/>
              <a:t> </a:t>
            </a:r>
            <a:r>
              <a:rPr lang="en-US" altLang="en-US" dirty="0" err="1"/>
              <a:t>hubungan</a:t>
            </a:r>
            <a:r>
              <a:rPr lang="en-US" altLang="en-US" dirty="0"/>
              <a:t> </a:t>
            </a:r>
            <a:r>
              <a:rPr lang="en-US" altLang="en-US" dirty="0" err="1"/>
              <a:t>sebab-akibat</a:t>
            </a:r>
            <a:r>
              <a:rPr lang="en-US" altLang="en-US" dirty="0"/>
              <a:t> yang </a:t>
            </a:r>
            <a:r>
              <a:rPr lang="en-US" altLang="en-US" dirty="0" err="1"/>
              <a:t>logis</a:t>
            </a:r>
            <a:r>
              <a:rPr lang="en-US" altLang="en-US" dirty="0"/>
              <a:t> </a:t>
            </a:r>
            <a:r>
              <a:rPr lang="en-US" altLang="en-US" dirty="0" err="1"/>
              <a:t>dalam</a:t>
            </a:r>
            <a:r>
              <a:rPr lang="en-US" altLang="en-US" dirty="0"/>
              <a:t> </a:t>
            </a:r>
            <a:r>
              <a:rPr lang="en-US" altLang="en-US" dirty="0" err="1"/>
              <a:t>masalah</a:t>
            </a:r>
            <a:r>
              <a:rPr lang="en-US" altLang="en-US" dirty="0"/>
              <a:t> yang </a:t>
            </a:r>
            <a:r>
              <a:rPr lang="en-US" altLang="en-US" dirty="0" err="1"/>
              <a:t>kompleks</a:t>
            </a:r>
            <a:r>
              <a:rPr lang="en-US" altLang="en-US" dirty="0"/>
              <a:t> dan </a:t>
            </a:r>
            <a:r>
              <a:rPr lang="en-US" altLang="en-US" dirty="0" err="1"/>
              <a:t>membingungkan</a:t>
            </a:r>
            <a:endParaRPr lang="en-US" altLang="en-US" dirty="0"/>
          </a:p>
          <a:p>
            <a:r>
              <a:rPr lang="en-US" altLang="en-US" dirty="0" err="1"/>
              <a:t>Cocok</a:t>
            </a:r>
            <a:r>
              <a:rPr lang="en-US" altLang="en-US" dirty="0"/>
              <a:t> </a:t>
            </a:r>
            <a:r>
              <a:rPr lang="en-US" altLang="en-US" dirty="0" err="1"/>
              <a:t>untuk</a:t>
            </a:r>
            <a:r>
              <a:rPr lang="en-US" altLang="en-US" dirty="0"/>
              <a:t> </a:t>
            </a:r>
            <a:r>
              <a:rPr lang="en-US" altLang="en-US" dirty="0" err="1"/>
              <a:t>masalah</a:t>
            </a:r>
            <a:r>
              <a:rPr lang="en-US" altLang="en-US" dirty="0"/>
              <a:t> yang </a:t>
            </a:r>
            <a:r>
              <a:rPr lang="en-US" altLang="en-US" dirty="0" err="1"/>
              <a:t>kompleks</a:t>
            </a:r>
            <a:endParaRPr lang="en-US" altLang="en-US" dirty="0"/>
          </a:p>
          <a:p>
            <a:r>
              <a:rPr lang="en-US" altLang="en-US" dirty="0" err="1"/>
              <a:t>Jenis</a:t>
            </a:r>
            <a:r>
              <a:rPr lang="en-US" altLang="en-US" dirty="0"/>
              <a:t> diagram </a:t>
            </a:r>
            <a:r>
              <a:rPr lang="en-US" altLang="en-US" dirty="0" err="1"/>
              <a:t>hubungan</a:t>
            </a:r>
            <a:r>
              <a:rPr lang="en-US" altLang="en-US" dirty="0"/>
              <a:t>:</a:t>
            </a:r>
          </a:p>
          <a:p>
            <a:pPr lvl="1"/>
            <a:r>
              <a:rPr lang="en-US" altLang="en-US" dirty="0"/>
              <a:t>Diagram </a:t>
            </a:r>
            <a:r>
              <a:rPr lang="en-US" altLang="en-US" dirty="0" err="1"/>
              <a:t>Hubungan</a:t>
            </a:r>
            <a:r>
              <a:rPr lang="en-US" altLang="en-US" dirty="0"/>
              <a:t> </a:t>
            </a:r>
            <a:r>
              <a:rPr lang="en-US" altLang="en-US" dirty="0" err="1"/>
              <a:t>Kualitatif</a:t>
            </a:r>
            <a:endParaRPr lang="en-US" altLang="en-US" dirty="0"/>
          </a:p>
          <a:p>
            <a:pPr lvl="1"/>
            <a:r>
              <a:rPr lang="en-US" altLang="en-US" dirty="0"/>
              <a:t>Diagram </a:t>
            </a:r>
            <a:r>
              <a:rPr lang="en-US" altLang="en-US" dirty="0" err="1"/>
              <a:t>Hubungan</a:t>
            </a:r>
            <a:r>
              <a:rPr lang="en-US" altLang="en-US" dirty="0"/>
              <a:t> </a:t>
            </a:r>
            <a:r>
              <a:rPr lang="en-US" altLang="en-US" dirty="0" err="1"/>
              <a:t>Kuantitatif</a:t>
            </a:r>
            <a:endParaRPr lang="en-US" alt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>
            <a:extLst>
              <a:ext uri="{FF2B5EF4-FFF2-40B4-BE49-F238E27FC236}">
                <a16:creationId xmlns:a16="http://schemas.microsoft.com/office/drawing/2014/main" id="{9393C6F4-FA64-40F5-962A-3112C522154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/>
              <a:t>Brainstorming Procedure </a:t>
            </a:r>
          </a:p>
        </p:txBody>
      </p:sp>
      <p:sp>
        <p:nvSpPr>
          <p:cNvPr id="73731" name="Rectangle 3">
            <a:extLst>
              <a:ext uri="{FF2B5EF4-FFF2-40B4-BE49-F238E27FC236}">
                <a16:creationId xmlns:a16="http://schemas.microsoft.com/office/drawing/2014/main" id="{CD1521C7-4B4A-4441-8507-CC747A8A4D1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en-US" sz="2400" dirty="0" err="1"/>
              <a:t>Definisikan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topik</a:t>
            </a:r>
            <a:r>
              <a:rPr lang="en-US" altLang="en-US" sz="2400" dirty="0"/>
              <a:t> brainstorming</a:t>
            </a:r>
          </a:p>
          <a:p>
            <a:r>
              <a:rPr lang="en-US" altLang="en-US" sz="2400" dirty="0" err="1"/>
              <a:t>Luncurkan</a:t>
            </a:r>
            <a:r>
              <a:rPr lang="en-US" altLang="en-US" sz="2400" dirty="0"/>
              <a:t> ide </a:t>
            </a:r>
            <a:r>
              <a:rPr lang="en-US" altLang="en-US" sz="2400" dirty="0" err="1"/>
              <a:t>sesuai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dengan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pendekatan</a:t>
            </a:r>
            <a:endParaRPr lang="en-US" altLang="en-US" sz="2400" dirty="0"/>
          </a:p>
          <a:p>
            <a:r>
              <a:rPr lang="en-US" altLang="en-US" sz="2400" dirty="0" err="1"/>
              <a:t>Tuliskan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setiap</a:t>
            </a:r>
            <a:r>
              <a:rPr lang="en-US" altLang="en-US" sz="2400" dirty="0"/>
              <a:t> ide</a:t>
            </a:r>
          </a:p>
          <a:p>
            <a:r>
              <a:rPr lang="en-US" altLang="en-US" sz="2400" dirty="0" err="1"/>
              <a:t>Tidak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diizinkan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untuk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mendiskusikan</a:t>
            </a:r>
            <a:r>
              <a:rPr lang="en-US" altLang="en-US" sz="2400" dirty="0"/>
              <a:t>, </a:t>
            </a:r>
            <a:r>
              <a:rPr lang="en-US" altLang="en-US" sz="2400" dirty="0" err="1"/>
              <a:t>mengkritik</a:t>
            </a:r>
            <a:r>
              <a:rPr lang="en-US" altLang="en-US" sz="2400" dirty="0"/>
              <a:t>, </a:t>
            </a:r>
            <a:r>
              <a:rPr lang="en-US" altLang="en-US" sz="2400" dirty="0" err="1"/>
              <a:t>atau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mengevaluasi</a:t>
            </a:r>
            <a:r>
              <a:rPr lang="en-US" altLang="en-US" sz="2400" dirty="0"/>
              <a:t> ide-ide </a:t>
            </a:r>
            <a:r>
              <a:rPr lang="en-US" altLang="en-US" sz="2400" dirty="0" err="1"/>
              <a:t>selama</a:t>
            </a:r>
            <a:r>
              <a:rPr lang="en-US" altLang="en-US" sz="2400" dirty="0"/>
              <a:t> brainstorming</a:t>
            </a:r>
          </a:p>
          <a:p>
            <a:pPr lvl="1"/>
            <a:r>
              <a:rPr lang="en-US" altLang="en-US" sz="2000" dirty="0" err="1"/>
              <a:t>Jika</a:t>
            </a:r>
            <a:r>
              <a:rPr lang="en-US" altLang="en-US" sz="2000" dirty="0"/>
              <a:t> </a:t>
            </a:r>
            <a:r>
              <a:rPr lang="en-US" altLang="en-US" sz="2000" dirty="0" err="1"/>
              <a:t>sebuah</a:t>
            </a:r>
            <a:r>
              <a:rPr lang="en-US" altLang="en-US" sz="2000" dirty="0"/>
              <a:t> ide </a:t>
            </a:r>
            <a:r>
              <a:rPr lang="en-US" altLang="en-US" sz="2000" dirty="0" err="1"/>
              <a:t>tidak</a:t>
            </a:r>
            <a:r>
              <a:rPr lang="en-US" altLang="en-US" sz="2000" dirty="0"/>
              <a:t> </a:t>
            </a:r>
            <a:r>
              <a:rPr lang="en-US" altLang="en-US" sz="2000" dirty="0" err="1"/>
              <a:t>cukup</a:t>
            </a:r>
            <a:r>
              <a:rPr lang="en-US" altLang="en-US" sz="2000" dirty="0"/>
              <a:t> </a:t>
            </a:r>
            <a:r>
              <a:rPr lang="en-US" altLang="en-US" sz="2000" dirty="0" err="1"/>
              <a:t>jelas</a:t>
            </a:r>
            <a:r>
              <a:rPr lang="en-US" altLang="en-US" sz="2000" dirty="0"/>
              <a:t>, </a:t>
            </a:r>
            <a:r>
              <a:rPr lang="en-US" altLang="en-US" sz="2000" dirty="0" err="1"/>
              <a:t>penjelasan</a:t>
            </a:r>
            <a:r>
              <a:rPr lang="en-US" altLang="en-US" sz="2000" dirty="0"/>
              <a:t> </a:t>
            </a:r>
            <a:r>
              <a:rPr lang="en-US" altLang="en-US" sz="2000" dirty="0" err="1"/>
              <a:t>lebih</a:t>
            </a:r>
            <a:r>
              <a:rPr lang="en-US" altLang="en-US" sz="2000" dirty="0"/>
              <a:t> </a:t>
            </a:r>
            <a:r>
              <a:rPr lang="en-US" altLang="en-US" sz="2000" dirty="0" err="1"/>
              <a:t>lanjut</a:t>
            </a:r>
            <a:r>
              <a:rPr lang="en-US" altLang="en-US" sz="2000" dirty="0"/>
              <a:t> </a:t>
            </a:r>
            <a:r>
              <a:rPr lang="en-US" altLang="en-US" sz="2000" dirty="0" err="1"/>
              <a:t>dapat</a:t>
            </a:r>
            <a:r>
              <a:rPr lang="en-US" altLang="en-US" sz="2000" dirty="0"/>
              <a:t> </a:t>
            </a:r>
            <a:r>
              <a:rPr lang="en-US" altLang="en-US" sz="2000" dirty="0" err="1"/>
              <a:t>diminta</a:t>
            </a:r>
            <a:endParaRPr lang="en-US" altLang="en-US" sz="2000" dirty="0"/>
          </a:p>
          <a:p>
            <a:r>
              <a:rPr lang="en-US" altLang="en-US" sz="2400" dirty="0" err="1"/>
              <a:t>Biarkan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satu</a:t>
            </a:r>
            <a:r>
              <a:rPr lang="en-US" altLang="en-US" sz="2400" dirty="0"/>
              <a:t> reses </a:t>
            </a:r>
            <a:r>
              <a:rPr lang="en-US" altLang="en-US" sz="2400" dirty="0" err="1"/>
              <a:t>atau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satu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periode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ketika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aliran</a:t>
            </a:r>
            <a:r>
              <a:rPr lang="en-US" altLang="en-US" sz="2400" dirty="0"/>
              <a:t> ide </a:t>
            </a:r>
            <a:r>
              <a:rPr lang="en-US" altLang="en-US" sz="2400" dirty="0" err="1"/>
              <a:t>mandek</a:t>
            </a:r>
            <a:endParaRPr lang="en-US" altLang="en-US" sz="2400" dirty="0"/>
          </a:p>
          <a:p>
            <a:pPr lvl="1"/>
            <a:r>
              <a:rPr lang="en-US" altLang="en-US" sz="2000" dirty="0" err="1"/>
              <a:t>Ketika</a:t>
            </a:r>
            <a:r>
              <a:rPr lang="en-US" altLang="en-US" sz="2000" dirty="0"/>
              <a:t> ide-ide </a:t>
            </a:r>
            <a:r>
              <a:rPr lang="en-US" altLang="en-US" sz="2000" dirty="0" err="1"/>
              <a:t>tampaknya</a:t>
            </a:r>
            <a:r>
              <a:rPr lang="en-US" altLang="en-US" sz="2000" dirty="0"/>
              <a:t> </a:t>
            </a:r>
            <a:r>
              <a:rPr lang="en-US" altLang="en-US" sz="2000" dirty="0" err="1"/>
              <a:t>menjadi</a:t>
            </a:r>
            <a:r>
              <a:rPr lang="en-US" altLang="en-US" sz="2000" dirty="0"/>
              <a:t> </a:t>
            </a:r>
            <a:r>
              <a:rPr lang="en-US" altLang="en-US" sz="2000" dirty="0" err="1"/>
              <a:t>reformulasi</a:t>
            </a:r>
            <a:r>
              <a:rPr lang="en-US" altLang="en-US" sz="2000" dirty="0"/>
              <a:t> yang </a:t>
            </a:r>
            <a:r>
              <a:rPr lang="en-US" altLang="en-US" sz="2000" dirty="0" err="1"/>
              <a:t>sebelumnya</a:t>
            </a:r>
            <a:r>
              <a:rPr lang="en-US" altLang="en-US" sz="2000" dirty="0"/>
              <a:t>  </a:t>
            </a:r>
            <a:r>
              <a:rPr lang="en-US" altLang="en-US" sz="2000" dirty="0" err="1"/>
              <a:t>tutup</a:t>
            </a:r>
            <a:r>
              <a:rPr lang="en-US" altLang="en-US" sz="2000" dirty="0"/>
              <a:t> </a:t>
            </a:r>
            <a:r>
              <a:rPr lang="en-US" altLang="en-US" sz="2000" dirty="0" err="1"/>
              <a:t>prosesnya</a:t>
            </a:r>
            <a:endParaRPr lang="en-US" altLang="en-US" sz="2000" dirty="0"/>
          </a:p>
          <a:p>
            <a:r>
              <a:rPr lang="en-US" altLang="en-US" sz="2400" dirty="0"/>
              <a:t>Ide </a:t>
            </a:r>
            <a:r>
              <a:rPr lang="en-US" altLang="en-US" sz="2400" dirty="0" err="1"/>
              <a:t>dievaluasi</a:t>
            </a:r>
            <a:r>
              <a:rPr lang="en-US" altLang="en-US" sz="2400" dirty="0"/>
              <a:t> , </a:t>
            </a:r>
            <a:r>
              <a:rPr lang="en-US" altLang="en-US" sz="2400" dirty="0" err="1"/>
              <a:t>mulailah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memilih</a:t>
            </a:r>
            <a:r>
              <a:rPr lang="en-US" altLang="en-US" sz="2400" dirty="0"/>
              <a:t> ide yang </a:t>
            </a:r>
            <a:r>
              <a:rPr lang="en-US" altLang="en-US" sz="2400" dirty="0" err="1"/>
              <a:t>jelas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bagus</a:t>
            </a:r>
            <a:endParaRPr lang="en-US" altLang="en-US" sz="24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>
            <a:extLst>
              <a:ext uri="{FF2B5EF4-FFF2-40B4-BE49-F238E27FC236}">
                <a16:creationId xmlns:a16="http://schemas.microsoft.com/office/drawing/2014/main" id="{09E8718E-4D62-4359-A477-92875778A7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/>
              <a:t>Established rules for brainstorming</a:t>
            </a:r>
          </a:p>
        </p:txBody>
      </p:sp>
      <p:sp>
        <p:nvSpPr>
          <p:cNvPr id="74755" name="Rectangle 3">
            <a:extLst>
              <a:ext uri="{FF2B5EF4-FFF2-40B4-BE49-F238E27FC236}">
                <a16:creationId xmlns:a16="http://schemas.microsoft.com/office/drawing/2014/main" id="{4EEDBA96-E311-45FA-B1FF-FA16558ECA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en-US" dirty="0" err="1"/>
              <a:t>Tidak</a:t>
            </a:r>
            <a:r>
              <a:rPr lang="en-US" altLang="en-US" dirty="0"/>
              <a:t> </a:t>
            </a:r>
            <a:r>
              <a:rPr lang="en-US" altLang="en-US" dirty="0" err="1"/>
              <a:t>boleh</a:t>
            </a:r>
            <a:r>
              <a:rPr lang="en-US" altLang="en-US" dirty="0"/>
              <a:t> </a:t>
            </a:r>
            <a:r>
              <a:rPr lang="en-US" altLang="en-US" dirty="0" err="1"/>
              <a:t>mentertawakan</a:t>
            </a:r>
            <a:r>
              <a:rPr lang="en-US" altLang="en-US" dirty="0"/>
              <a:t> </a:t>
            </a:r>
            <a:r>
              <a:rPr lang="en-US" altLang="en-US" dirty="0" err="1"/>
              <a:t>setiap</a:t>
            </a:r>
            <a:r>
              <a:rPr lang="en-US" altLang="en-US" dirty="0"/>
              <a:t> ide</a:t>
            </a:r>
          </a:p>
          <a:p>
            <a:r>
              <a:rPr lang="en-US" altLang="en-US" dirty="0" err="1"/>
              <a:t>Bersantai</a:t>
            </a:r>
            <a:r>
              <a:rPr lang="en-US" altLang="en-US" dirty="0"/>
              <a:t> dan </a:t>
            </a:r>
            <a:r>
              <a:rPr lang="en-US" altLang="en-US" dirty="0" err="1"/>
              <a:t>spontan</a:t>
            </a:r>
            <a:r>
              <a:rPr lang="en-US" altLang="en-US" dirty="0"/>
              <a:t>, </a:t>
            </a:r>
            <a:r>
              <a:rPr lang="en-US" altLang="en-US" dirty="0" err="1"/>
              <a:t>tidak</a:t>
            </a:r>
            <a:r>
              <a:rPr lang="en-US" altLang="en-US" dirty="0"/>
              <a:t> </a:t>
            </a:r>
            <a:r>
              <a:rPr lang="en-US" altLang="en-US" dirty="0" err="1"/>
              <a:t>ada</a:t>
            </a:r>
            <a:r>
              <a:rPr lang="en-US" altLang="en-US" dirty="0"/>
              <a:t> ide </a:t>
            </a:r>
            <a:r>
              <a:rPr lang="en-US" altLang="en-US" dirty="0" err="1"/>
              <a:t>bodoh</a:t>
            </a:r>
            <a:endParaRPr lang="en-US" altLang="en-US" dirty="0"/>
          </a:p>
          <a:p>
            <a:r>
              <a:rPr lang="en-US" altLang="en-US" dirty="0" err="1"/>
              <a:t>Simpan</a:t>
            </a:r>
            <a:r>
              <a:rPr lang="en-US" altLang="en-US" dirty="0"/>
              <a:t> </a:t>
            </a:r>
            <a:r>
              <a:rPr lang="en-US" altLang="en-US" dirty="0" err="1"/>
              <a:t>semua</a:t>
            </a:r>
            <a:r>
              <a:rPr lang="en-US" altLang="en-US" dirty="0"/>
              <a:t> ide</a:t>
            </a:r>
          </a:p>
          <a:p>
            <a:r>
              <a:rPr lang="en-US" altLang="en-US" dirty="0" err="1"/>
              <a:t>Menggabungkan</a:t>
            </a:r>
            <a:r>
              <a:rPr lang="en-US" altLang="en-US" dirty="0"/>
              <a:t> ide-ide,  </a:t>
            </a:r>
            <a:r>
              <a:rPr lang="en-US" altLang="en-US" dirty="0" err="1"/>
              <a:t>bukan</a:t>
            </a:r>
            <a:r>
              <a:rPr lang="en-US" altLang="en-US" dirty="0"/>
              <a:t> </a:t>
            </a:r>
            <a:r>
              <a:rPr lang="en-US" altLang="en-US" dirty="0" err="1"/>
              <a:t>milik</a:t>
            </a:r>
            <a:r>
              <a:rPr lang="en-US" altLang="en-US" dirty="0"/>
              <a:t> </a:t>
            </a:r>
            <a:r>
              <a:rPr lang="en-US" altLang="en-US" dirty="0" err="1"/>
              <a:t>saya</a:t>
            </a:r>
            <a:r>
              <a:rPr lang="en-US" altLang="en-US" dirty="0"/>
              <a:t> </a:t>
            </a:r>
            <a:r>
              <a:rPr lang="en-US" altLang="en-US" dirty="0" err="1"/>
              <a:t>atau</a:t>
            </a:r>
            <a:r>
              <a:rPr lang="en-US" altLang="en-US" dirty="0"/>
              <a:t> </a:t>
            </a:r>
            <a:r>
              <a:rPr lang="en-US" altLang="en-US" dirty="0" err="1"/>
              <a:t>milik</a:t>
            </a:r>
            <a:r>
              <a:rPr lang="en-US" altLang="en-US" dirty="0"/>
              <a:t> Anda, </a:t>
            </a:r>
            <a:r>
              <a:rPr lang="en-US" altLang="en-US" dirty="0" err="1"/>
              <a:t>mereka</a:t>
            </a:r>
            <a:r>
              <a:rPr lang="en-US" altLang="en-US" dirty="0"/>
              <a:t> </a:t>
            </a:r>
            <a:r>
              <a:rPr lang="en-US" altLang="en-US" dirty="0" err="1"/>
              <a:t>adalah</a:t>
            </a:r>
            <a:r>
              <a:rPr lang="en-US" altLang="en-US" dirty="0"/>
              <a:t> </a:t>
            </a:r>
            <a:r>
              <a:rPr lang="en-US" altLang="en-US" dirty="0" err="1"/>
              <a:t>milik</a:t>
            </a:r>
            <a:r>
              <a:rPr lang="en-US" altLang="en-US" dirty="0"/>
              <a:t> </a:t>
            </a:r>
            <a:r>
              <a:rPr lang="en-US" altLang="en-US" dirty="0" err="1"/>
              <a:t>kelompok</a:t>
            </a:r>
            <a:endParaRPr lang="en-US" alt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>
            <a:extLst>
              <a:ext uri="{FF2B5EF4-FFF2-40B4-BE49-F238E27FC236}">
                <a16:creationId xmlns:a16="http://schemas.microsoft.com/office/drawing/2014/main" id="{D09E5D9D-3AE6-49ED-8F59-BD4C3368192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/>
              <a:t>Brainwriting/Crawford slip method</a:t>
            </a:r>
          </a:p>
        </p:txBody>
      </p:sp>
      <p:sp>
        <p:nvSpPr>
          <p:cNvPr id="75779" name="Rectangle 3">
            <a:extLst>
              <a:ext uri="{FF2B5EF4-FFF2-40B4-BE49-F238E27FC236}">
                <a16:creationId xmlns:a16="http://schemas.microsoft.com/office/drawing/2014/main" id="{53D5C31F-B97C-473D-B5B9-E85CEA32E6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err="1"/>
              <a:t>Dua</a:t>
            </a:r>
            <a:r>
              <a:rPr lang="en-US" altLang="en-US" dirty="0"/>
              <a:t> </a:t>
            </a:r>
            <a:r>
              <a:rPr lang="en-US" altLang="en-US" dirty="0" err="1"/>
              <a:t>metode</a:t>
            </a:r>
            <a:r>
              <a:rPr lang="en-US" altLang="en-US" dirty="0"/>
              <a:t> </a:t>
            </a:r>
            <a:r>
              <a:rPr lang="en-US" altLang="en-US" dirty="0" err="1"/>
              <a:t>serupa</a:t>
            </a:r>
            <a:r>
              <a:rPr lang="en-US" altLang="en-US" dirty="0"/>
              <a:t> </a:t>
            </a:r>
            <a:r>
              <a:rPr lang="en-US" altLang="en-US" dirty="0" err="1"/>
              <a:t>untuk</a:t>
            </a:r>
            <a:r>
              <a:rPr lang="en-US" altLang="en-US" dirty="0"/>
              <a:t> </a:t>
            </a:r>
            <a:r>
              <a:rPr lang="en-US" altLang="en-US" dirty="0" err="1"/>
              <a:t>melakukan</a:t>
            </a:r>
            <a:r>
              <a:rPr lang="en-US" altLang="en-US" dirty="0"/>
              <a:t> brainstorming </a:t>
            </a:r>
            <a:r>
              <a:rPr lang="en-US" altLang="en-US" dirty="0" err="1"/>
              <a:t>secara</a:t>
            </a:r>
            <a:r>
              <a:rPr lang="en-US" altLang="en-US" dirty="0"/>
              <a:t> </a:t>
            </a:r>
            <a:r>
              <a:rPr lang="en-US" altLang="en-US" dirty="0" err="1"/>
              <a:t>tertulis</a:t>
            </a:r>
            <a:endParaRPr lang="en-US" altLang="en-US" dirty="0"/>
          </a:p>
          <a:p>
            <a:r>
              <a:rPr lang="en-US" altLang="en-US" dirty="0" err="1"/>
              <a:t>Keuntungan</a:t>
            </a:r>
            <a:r>
              <a:rPr lang="en-US" altLang="en-US" dirty="0"/>
              <a:t>: </a:t>
            </a:r>
            <a:r>
              <a:rPr lang="en-US" altLang="en-US" dirty="0" err="1"/>
              <a:t>lebih</a:t>
            </a:r>
            <a:r>
              <a:rPr lang="en-US" altLang="en-US" dirty="0"/>
              <a:t> </a:t>
            </a:r>
            <a:r>
              <a:rPr lang="en-US" altLang="en-US" dirty="0" err="1"/>
              <a:t>mudah</a:t>
            </a:r>
            <a:r>
              <a:rPr lang="en-US" altLang="en-US" dirty="0"/>
              <a:t> </a:t>
            </a:r>
            <a:r>
              <a:rPr lang="en-US" altLang="en-US" dirty="0" err="1"/>
              <a:t>untuk</a:t>
            </a:r>
            <a:r>
              <a:rPr lang="en-US" altLang="en-US" dirty="0"/>
              <a:t> </a:t>
            </a:r>
            <a:r>
              <a:rPr lang="en-US" altLang="en-US" dirty="0" err="1"/>
              <a:t>menggambarkan</a:t>
            </a:r>
            <a:r>
              <a:rPr lang="en-US" altLang="en-US" dirty="0"/>
              <a:t> ide-ide yang </a:t>
            </a:r>
            <a:r>
              <a:rPr lang="en-US" altLang="en-US" dirty="0" err="1"/>
              <a:t>lebih</a:t>
            </a:r>
            <a:r>
              <a:rPr lang="en-US" altLang="en-US" dirty="0"/>
              <a:t> </a:t>
            </a:r>
            <a:r>
              <a:rPr lang="en-US" altLang="en-US" dirty="0" err="1"/>
              <a:t>rinci</a:t>
            </a:r>
            <a:r>
              <a:rPr lang="en-US" altLang="en-US" dirty="0"/>
              <a:t> dan </a:t>
            </a:r>
            <a:r>
              <a:rPr lang="en-US" altLang="en-US" dirty="0" err="1"/>
              <a:t>koheren</a:t>
            </a:r>
            <a:endParaRPr lang="en-US" alt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>
            <a:extLst>
              <a:ext uri="{FF2B5EF4-FFF2-40B4-BE49-F238E27FC236}">
                <a16:creationId xmlns:a16="http://schemas.microsoft.com/office/drawing/2014/main" id="{22FBF793-500C-46BD-9696-1B8E2CC1DD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/>
              <a:t>Brainwriting</a:t>
            </a:r>
          </a:p>
        </p:txBody>
      </p:sp>
      <p:sp>
        <p:nvSpPr>
          <p:cNvPr id="76803" name="Rectangle 3">
            <a:extLst>
              <a:ext uri="{FF2B5EF4-FFF2-40B4-BE49-F238E27FC236}">
                <a16:creationId xmlns:a16="http://schemas.microsoft.com/office/drawing/2014/main" id="{06C3EDBC-5F96-4866-9046-25246C319D0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en-US" dirty="0" err="1"/>
              <a:t>Hampir</a:t>
            </a:r>
            <a:r>
              <a:rPr lang="en-US" altLang="en-US" dirty="0"/>
              <a:t> </a:t>
            </a:r>
            <a:r>
              <a:rPr lang="en-US" altLang="en-US" dirty="0" err="1"/>
              <a:t>semata-mata</a:t>
            </a:r>
            <a:r>
              <a:rPr lang="en-US" altLang="en-US" dirty="0"/>
              <a:t> </a:t>
            </a:r>
            <a:r>
              <a:rPr lang="en-US" altLang="en-US" dirty="0" err="1"/>
              <a:t>merupakan</a:t>
            </a:r>
            <a:r>
              <a:rPr lang="en-US" altLang="en-US" dirty="0"/>
              <a:t> </a:t>
            </a:r>
            <a:r>
              <a:rPr lang="en-US" altLang="en-US" dirty="0" err="1"/>
              <a:t>adaptasi</a:t>
            </a:r>
            <a:r>
              <a:rPr lang="en-US" altLang="en-US" dirty="0"/>
              <a:t> </a:t>
            </a:r>
            <a:r>
              <a:rPr lang="en-US" altLang="en-US" dirty="0" err="1"/>
              <a:t>tertulis</a:t>
            </a:r>
            <a:r>
              <a:rPr lang="en-US" altLang="en-US" dirty="0"/>
              <a:t> </a:t>
            </a:r>
            <a:r>
              <a:rPr lang="en-US" altLang="en-US" dirty="0" err="1"/>
              <a:t>dari</a:t>
            </a:r>
            <a:r>
              <a:rPr lang="en-US" altLang="en-US" dirty="0"/>
              <a:t> brainstorming</a:t>
            </a:r>
          </a:p>
          <a:p>
            <a:r>
              <a:rPr lang="en-US" altLang="en-US" dirty="0" err="1"/>
              <a:t>Dapat</a:t>
            </a:r>
            <a:r>
              <a:rPr lang="en-US" altLang="en-US" dirty="0"/>
              <a:t> </a:t>
            </a:r>
            <a:r>
              <a:rPr lang="en-US" altLang="en-US" dirty="0" err="1"/>
              <a:t>dilakukan</a:t>
            </a:r>
            <a:r>
              <a:rPr lang="en-US" altLang="en-US" dirty="0"/>
              <a:t> </a:t>
            </a:r>
            <a:r>
              <a:rPr lang="en-US" altLang="en-US" dirty="0" err="1"/>
              <a:t>dengan</a:t>
            </a:r>
            <a:r>
              <a:rPr lang="en-US" altLang="en-US" dirty="0"/>
              <a:t> </a:t>
            </a:r>
            <a:r>
              <a:rPr lang="en-US" altLang="en-US" dirty="0" err="1"/>
              <a:t>dua</a:t>
            </a:r>
            <a:r>
              <a:rPr lang="en-US" altLang="en-US" dirty="0"/>
              <a:t> </a:t>
            </a:r>
            <a:r>
              <a:rPr lang="en-US" altLang="en-US" dirty="0" err="1"/>
              <a:t>cara</a:t>
            </a:r>
            <a:r>
              <a:rPr lang="en-US" altLang="en-US" dirty="0"/>
              <a:t>:</a:t>
            </a:r>
          </a:p>
          <a:p>
            <a:pPr lvl="1"/>
            <a:r>
              <a:rPr lang="en-US" altLang="en-US" dirty="0" err="1"/>
              <a:t>Metode</a:t>
            </a:r>
            <a:r>
              <a:rPr lang="en-US" altLang="en-US" dirty="0"/>
              <a:t> </a:t>
            </a:r>
            <a:r>
              <a:rPr lang="en-US" altLang="en-US" dirty="0" err="1"/>
              <a:t>kartu</a:t>
            </a:r>
            <a:r>
              <a:rPr lang="en-US" altLang="en-US" dirty="0"/>
              <a:t>: ide </a:t>
            </a:r>
            <a:r>
              <a:rPr lang="en-US" altLang="en-US" dirty="0" err="1"/>
              <a:t>ditulis</a:t>
            </a:r>
            <a:r>
              <a:rPr lang="en-US" altLang="en-US" dirty="0"/>
              <a:t> pada </a:t>
            </a:r>
            <a:r>
              <a:rPr lang="en-US" altLang="en-US" dirty="0" err="1"/>
              <a:t>kartu</a:t>
            </a:r>
            <a:r>
              <a:rPr lang="en-US" altLang="en-US" dirty="0"/>
              <a:t> </a:t>
            </a:r>
            <a:r>
              <a:rPr lang="en-US" altLang="en-US" dirty="0" err="1"/>
              <a:t>kecil</a:t>
            </a:r>
            <a:r>
              <a:rPr lang="en-US" altLang="en-US" dirty="0"/>
              <a:t> dan </a:t>
            </a:r>
            <a:r>
              <a:rPr lang="en-US" altLang="en-US" dirty="0" err="1"/>
              <a:t>diedarkan</a:t>
            </a:r>
            <a:r>
              <a:rPr lang="en-US" altLang="en-US" dirty="0"/>
              <a:t> di </a:t>
            </a:r>
            <a:r>
              <a:rPr lang="en-US" altLang="en-US" dirty="0" err="1"/>
              <a:t>antara</a:t>
            </a:r>
            <a:r>
              <a:rPr lang="en-US" altLang="en-US" dirty="0"/>
              <a:t> </a:t>
            </a:r>
            <a:r>
              <a:rPr lang="en-US" altLang="en-US" dirty="0" err="1"/>
              <a:t>peserta</a:t>
            </a:r>
            <a:r>
              <a:rPr lang="en-US" altLang="en-US" dirty="0"/>
              <a:t> </a:t>
            </a:r>
            <a:r>
              <a:rPr lang="en-US" altLang="en-US" dirty="0" err="1"/>
              <a:t>untuk</a:t>
            </a:r>
            <a:r>
              <a:rPr lang="en-US" altLang="en-US" dirty="0"/>
              <a:t> </a:t>
            </a:r>
            <a:r>
              <a:rPr lang="en-US" altLang="en-US" dirty="0" err="1"/>
              <a:t>penambahan</a:t>
            </a:r>
            <a:r>
              <a:rPr lang="en-US" altLang="en-US" dirty="0"/>
              <a:t> ide </a:t>
            </a:r>
            <a:r>
              <a:rPr lang="en-US" altLang="en-US" dirty="0" err="1"/>
              <a:t>terkait</a:t>
            </a:r>
            <a:r>
              <a:rPr lang="en-US" altLang="en-US" dirty="0"/>
              <a:t> </a:t>
            </a:r>
            <a:r>
              <a:rPr lang="en-US" altLang="en-US" dirty="0" err="1"/>
              <a:t>atau</a:t>
            </a:r>
            <a:r>
              <a:rPr lang="en-US" altLang="en-US" dirty="0"/>
              <a:t> </a:t>
            </a:r>
            <a:r>
              <a:rPr lang="en-US" altLang="en-US" dirty="0" err="1"/>
              <a:t>ekstensi</a:t>
            </a:r>
            <a:r>
              <a:rPr lang="en-US" altLang="en-US" dirty="0"/>
              <a:t> </a:t>
            </a:r>
            <a:r>
              <a:rPr lang="en-US" altLang="en-US" dirty="0" err="1"/>
              <a:t>dengan</a:t>
            </a:r>
            <a:r>
              <a:rPr lang="en-US" altLang="en-US" dirty="0"/>
              <a:t> </a:t>
            </a:r>
            <a:r>
              <a:rPr lang="en-US" altLang="en-US" dirty="0" err="1"/>
              <a:t>elemen</a:t>
            </a:r>
            <a:r>
              <a:rPr lang="en-US" altLang="en-US" dirty="0"/>
              <a:t> lain</a:t>
            </a:r>
          </a:p>
          <a:p>
            <a:pPr lvl="1"/>
            <a:r>
              <a:rPr lang="en-US" altLang="en-US" dirty="0" err="1"/>
              <a:t>Metode</a:t>
            </a:r>
            <a:r>
              <a:rPr lang="en-US" altLang="en-US" dirty="0"/>
              <a:t> </a:t>
            </a:r>
            <a:r>
              <a:rPr lang="en-US" altLang="en-US" dirty="0" err="1"/>
              <a:t>galeri</a:t>
            </a:r>
            <a:r>
              <a:rPr lang="en-US" altLang="en-US" dirty="0"/>
              <a:t>: ide-ide </a:t>
            </a:r>
            <a:r>
              <a:rPr lang="en-US" altLang="en-US" dirty="0" err="1"/>
              <a:t>ditulis</a:t>
            </a:r>
            <a:r>
              <a:rPr lang="en-US" altLang="en-US" dirty="0"/>
              <a:t> pada </a:t>
            </a:r>
            <a:r>
              <a:rPr lang="en-US" altLang="en-US" dirty="0" err="1"/>
              <a:t>jumlah</a:t>
            </a:r>
            <a:r>
              <a:rPr lang="en-US" altLang="en-US" dirty="0"/>
              <a:t> </a:t>
            </a:r>
            <a:r>
              <a:rPr lang="en-US" altLang="en-US" dirty="0" err="1"/>
              <a:t>papan</a:t>
            </a:r>
            <a:r>
              <a:rPr lang="en-US" altLang="en-US" dirty="0"/>
              <a:t> </a:t>
            </a:r>
            <a:r>
              <a:rPr lang="en-US" altLang="en-US" dirty="0" err="1"/>
              <a:t>tulis</a:t>
            </a:r>
            <a:r>
              <a:rPr lang="en-US" altLang="en-US" dirty="0"/>
              <a:t> </a:t>
            </a:r>
            <a:r>
              <a:rPr lang="en-US" altLang="en-US" dirty="0" err="1"/>
              <a:t>atau</a:t>
            </a:r>
            <a:r>
              <a:rPr lang="en-US" altLang="en-US" dirty="0"/>
              <a:t> flip chart dan para </a:t>
            </a:r>
            <a:r>
              <a:rPr lang="en-US" altLang="en-US" dirty="0" err="1"/>
              <a:t>peserta</a:t>
            </a:r>
            <a:r>
              <a:rPr lang="en-US" altLang="en-US" dirty="0"/>
              <a:t> </a:t>
            </a:r>
            <a:r>
              <a:rPr lang="en-US" altLang="en-US" dirty="0" err="1"/>
              <a:t>bersirkulasi</a:t>
            </a:r>
            <a:r>
              <a:rPr lang="en-US" altLang="en-US" dirty="0"/>
              <a:t> di </a:t>
            </a:r>
            <a:r>
              <a:rPr lang="en-US" altLang="en-US" dirty="0" err="1"/>
              <a:t>antaranya</a:t>
            </a:r>
            <a:r>
              <a:rPr lang="en-US" altLang="en-US" dirty="0"/>
              <a:t> </a:t>
            </a:r>
            <a:r>
              <a:rPr lang="en-US" altLang="en-US" dirty="0" err="1"/>
              <a:t>untuk</a:t>
            </a:r>
            <a:r>
              <a:rPr lang="en-US" altLang="en-US" dirty="0"/>
              <a:t> </a:t>
            </a:r>
            <a:r>
              <a:rPr lang="en-US" altLang="en-US" dirty="0" err="1"/>
              <a:t>menambahkan</a:t>
            </a:r>
            <a:r>
              <a:rPr lang="en-US" altLang="en-US" dirty="0"/>
              <a:t> ide-ide </a:t>
            </a:r>
            <a:r>
              <a:rPr lang="en-US" altLang="en-US" dirty="0" err="1"/>
              <a:t>terkait</a:t>
            </a:r>
            <a:r>
              <a:rPr lang="en-US" altLang="en-US" dirty="0"/>
              <a:t> </a:t>
            </a:r>
            <a:r>
              <a:rPr lang="en-US" altLang="en-US" dirty="0" err="1"/>
              <a:t>atau</a:t>
            </a:r>
            <a:r>
              <a:rPr lang="en-US" altLang="en-US" dirty="0"/>
              <a:t> </a:t>
            </a:r>
            <a:r>
              <a:rPr lang="en-US" altLang="en-US" dirty="0" err="1"/>
              <a:t>memperluas</a:t>
            </a:r>
            <a:r>
              <a:rPr lang="en-US" altLang="en-US" dirty="0"/>
              <a:t> ide-ide yang </a:t>
            </a:r>
            <a:r>
              <a:rPr lang="en-US" altLang="en-US" dirty="0" err="1"/>
              <a:t>ada</a:t>
            </a:r>
            <a:endParaRPr lang="en-US" alt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>
            <a:extLst>
              <a:ext uri="{FF2B5EF4-FFF2-40B4-BE49-F238E27FC236}">
                <a16:creationId xmlns:a16="http://schemas.microsoft.com/office/drawing/2014/main" id="{636E683D-703A-4EF3-A0AB-C3BC25FC15A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/>
              <a:t>Brainwriting Procedure </a:t>
            </a:r>
          </a:p>
        </p:txBody>
      </p:sp>
      <p:sp>
        <p:nvSpPr>
          <p:cNvPr id="77827" name="Rectangle 3">
            <a:extLst>
              <a:ext uri="{FF2B5EF4-FFF2-40B4-BE49-F238E27FC236}">
                <a16:creationId xmlns:a16="http://schemas.microsoft.com/office/drawing/2014/main" id="{2AA2C414-749C-4D28-862F-58355D10954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err="1"/>
              <a:t>Mulai</a:t>
            </a:r>
            <a:r>
              <a:rPr lang="en-US" altLang="en-US" dirty="0"/>
              <a:t> </a:t>
            </a:r>
            <a:r>
              <a:rPr lang="en-US" altLang="en-US" dirty="0" err="1"/>
              <a:t>dengan</a:t>
            </a:r>
            <a:r>
              <a:rPr lang="en-US" altLang="en-US" dirty="0"/>
              <a:t> </a:t>
            </a:r>
            <a:r>
              <a:rPr lang="en-US" altLang="en-US" dirty="0" err="1"/>
              <a:t>topik</a:t>
            </a:r>
            <a:r>
              <a:rPr lang="en-US" altLang="en-US" dirty="0"/>
              <a:t> yang </a:t>
            </a:r>
            <a:r>
              <a:rPr lang="en-US" altLang="en-US" dirty="0" err="1"/>
              <a:t>jelas</a:t>
            </a:r>
            <a:endParaRPr lang="en-US" altLang="en-US" dirty="0"/>
          </a:p>
          <a:p>
            <a:r>
              <a:rPr lang="en-US" altLang="en-US" dirty="0" err="1"/>
              <a:t>Tulis</a:t>
            </a:r>
            <a:r>
              <a:rPr lang="en-US" altLang="en-US" dirty="0"/>
              <a:t> ide</a:t>
            </a:r>
          </a:p>
          <a:p>
            <a:r>
              <a:rPr lang="en-US" altLang="en-US" dirty="0" err="1"/>
              <a:t>Peserta</a:t>
            </a:r>
            <a:r>
              <a:rPr lang="en-US" altLang="en-US" dirty="0"/>
              <a:t> </a:t>
            </a:r>
            <a:r>
              <a:rPr lang="en-US" altLang="en-US" dirty="0" err="1"/>
              <a:t>diizinkan</a:t>
            </a:r>
            <a:r>
              <a:rPr lang="en-US" altLang="en-US" dirty="0"/>
              <a:t> </a:t>
            </a:r>
            <a:r>
              <a:rPr lang="en-US" altLang="en-US" dirty="0" err="1"/>
              <a:t>untuk</a:t>
            </a:r>
            <a:r>
              <a:rPr lang="en-US" altLang="en-US" dirty="0"/>
              <a:t> </a:t>
            </a:r>
            <a:r>
              <a:rPr lang="en-US" altLang="en-US" dirty="0" err="1"/>
              <a:t>menambah</a:t>
            </a:r>
            <a:r>
              <a:rPr lang="en-US" altLang="en-US" dirty="0"/>
              <a:t> ide orang lain</a:t>
            </a:r>
          </a:p>
          <a:p>
            <a:r>
              <a:rPr lang="en-US" altLang="en-US" dirty="0"/>
              <a:t>Pada </a:t>
            </a:r>
            <a:r>
              <a:rPr lang="en-US" altLang="en-US" dirty="0" err="1"/>
              <a:t>akhirnya</a:t>
            </a:r>
            <a:r>
              <a:rPr lang="en-US" altLang="en-US" dirty="0"/>
              <a:t>, ide-ide </a:t>
            </a:r>
            <a:r>
              <a:rPr lang="en-US" altLang="en-US" dirty="0" err="1"/>
              <a:t>tersebut</a:t>
            </a:r>
            <a:r>
              <a:rPr lang="en-US" altLang="en-US" dirty="0"/>
              <a:t> </a:t>
            </a:r>
            <a:r>
              <a:rPr lang="en-US" altLang="en-US" dirty="0" err="1"/>
              <a:t>dibahas</a:t>
            </a:r>
            <a:r>
              <a:rPr lang="en-US" altLang="en-US" dirty="0"/>
              <a:t> </a:t>
            </a:r>
            <a:r>
              <a:rPr lang="en-US" altLang="en-US" dirty="0" err="1"/>
              <a:t>secara</a:t>
            </a:r>
            <a:r>
              <a:rPr lang="en-US" altLang="en-US" dirty="0"/>
              <a:t> verbal oleh </a:t>
            </a:r>
            <a:r>
              <a:rPr lang="en-US" altLang="en-US" dirty="0" err="1"/>
              <a:t>kelompok-kelompok</a:t>
            </a:r>
            <a:r>
              <a:rPr lang="en-US" altLang="en-US" dirty="0"/>
              <a:t> </a:t>
            </a:r>
            <a:r>
              <a:rPr lang="en-US" altLang="en-US" dirty="0" err="1"/>
              <a:t>tersebut</a:t>
            </a:r>
            <a:r>
              <a:rPr lang="en-US" altLang="en-US" dirty="0"/>
              <a:t> - </a:t>
            </a:r>
            <a:r>
              <a:rPr lang="en-US" altLang="en-US" dirty="0" err="1"/>
              <a:t>lebih</a:t>
            </a:r>
            <a:r>
              <a:rPr lang="en-US" altLang="en-US" dirty="0"/>
              <a:t> </a:t>
            </a:r>
            <a:r>
              <a:rPr lang="en-US" altLang="en-US" dirty="0" err="1"/>
              <a:t>disukai</a:t>
            </a:r>
            <a:r>
              <a:rPr lang="en-US" altLang="en-US" dirty="0"/>
              <a:t> juga </a:t>
            </a:r>
            <a:r>
              <a:rPr lang="en-US" altLang="en-US" dirty="0" err="1"/>
              <a:t>disortir</a:t>
            </a:r>
            <a:r>
              <a:rPr lang="en-US" altLang="en-US" dirty="0"/>
              <a:t> </a:t>
            </a:r>
            <a:r>
              <a:rPr lang="en-US" altLang="en-US" dirty="0" err="1"/>
              <a:t>ke</a:t>
            </a:r>
            <a:r>
              <a:rPr lang="en-US" altLang="en-US" dirty="0"/>
              <a:t> </a:t>
            </a:r>
            <a:r>
              <a:rPr lang="en-US" altLang="en-US" dirty="0" err="1"/>
              <a:t>dalam</a:t>
            </a:r>
            <a:r>
              <a:rPr lang="en-US" altLang="en-US" dirty="0"/>
              <a:t> </a:t>
            </a:r>
            <a:r>
              <a:rPr lang="en-US" altLang="en-US" dirty="0" err="1"/>
              <a:t>kelas-kelas</a:t>
            </a:r>
            <a:r>
              <a:rPr lang="en-US" altLang="en-US" dirty="0"/>
              <a:t> ide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>
            <a:extLst>
              <a:ext uri="{FF2B5EF4-FFF2-40B4-BE49-F238E27FC236}">
                <a16:creationId xmlns:a16="http://schemas.microsoft.com/office/drawing/2014/main" id="{4D419E67-FB68-4323-9FFF-3A732407ED9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/>
              <a:t>Crawford slip method</a:t>
            </a:r>
          </a:p>
        </p:txBody>
      </p:sp>
      <p:sp>
        <p:nvSpPr>
          <p:cNvPr id="78851" name="Rectangle 3">
            <a:extLst>
              <a:ext uri="{FF2B5EF4-FFF2-40B4-BE49-F238E27FC236}">
                <a16:creationId xmlns:a16="http://schemas.microsoft.com/office/drawing/2014/main" id="{B6265436-AEE4-432E-9F95-99216ED8611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None/>
            </a:pPr>
            <a:endParaRPr lang="en-US" altLang="en-US" dirty="0"/>
          </a:p>
          <a:p>
            <a:pPr>
              <a:buFont typeface="Wingdings" panose="05000000000000000000" pitchFamily="2" charset="2"/>
              <a:buNone/>
            </a:pPr>
            <a:endParaRPr lang="en-US" altLang="en-US" dirty="0"/>
          </a:p>
          <a:p>
            <a:pPr>
              <a:buFont typeface="Wingdings" panose="05000000000000000000" pitchFamily="2" charset="2"/>
              <a:buNone/>
            </a:pPr>
            <a:endParaRPr lang="en-US" altLang="en-US" dirty="0"/>
          </a:p>
          <a:p>
            <a:pPr>
              <a:buFont typeface="Wingdings" panose="05000000000000000000" pitchFamily="2" charset="2"/>
              <a:buNone/>
            </a:pPr>
            <a:endParaRPr lang="en-US" altLang="en-US" dirty="0"/>
          </a:p>
          <a:p>
            <a:pPr algn="ctr">
              <a:buFont typeface="Wingdings" panose="05000000000000000000" pitchFamily="2" charset="2"/>
              <a:buNone/>
            </a:pPr>
            <a:r>
              <a:rPr lang="en-US" altLang="en-US" sz="4800" dirty="0" err="1"/>
              <a:t>Apa</a:t>
            </a:r>
            <a:r>
              <a:rPr lang="en-US" altLang="en-US" sz="4800" dirty="0"/>
              <a:t> </a:t>
            </a:r>
            <a:r>
              <a:rPr lang="en-US" altLang="en-US" sz="4800" dirty="0" err="1"/>
              <a:t>bedanya</a:t>
            </a:r>
            <a:r>
              <a:rPr lang="en-US" altLang="en-US" sz="4800" dirty="0"/>
              <a:t> </a:t>
            </a:r>
            <a:r>
              <a:rPr lang="en-US" altLang="en-US" sz="4800" dirty="0" err="1"/>
              <a:t>dengan</a:t>
            </a:r>
            <a:r>
              <a:rPr lang="en-US" altLang="en-US" sz="4800" dirty="0"/>
              <a:t> brainwriting?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>
            <a:extLst>
              <a:ext uri="{FF2B5EF4-FFF2-40B4-BE49-F238E27FC236}">
                <a16:creationId xmlns:a16="http://schemas.microsoft.com/office/drawing/2014/main" id="{049A9B6F-33BA-4D7F-B328-111A84F071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/>
              <a:t>Crawford Slip Method</a:t>
            </a:r>
          </a:p>
        </p:txBody>
      </p:sp>
      <p:sp>
        <p:nvSpPr>
          <p:cNvPr id="79875" name="Rectangle 3">
            <a:extLst>
              <a:ext uri="{FF2B5EF4-FFF2-40B4-BE49-F238E27FC236}">
                <a16:creationId xmlns:a16="http://schemas.microsoft.com/office/drawing/2014/main" id="{BA59D7B0-5C4F-4BB7-85B2-2BA2B5F7404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83162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altLang="en-US" dirty="0"/>
              <a:t>Varian </a:t>
            </a:r>
            <a:r>
              <a:rPr lang="en-US" altLang="en-US" dirty="0" err="1"/>
              <a:t>dari</a:t>
            </a:r>
            <a:r>
              <a:rPr lang="en-US" altLang="en-US" dirty="0"/>
              <a:t> </a:t>
            </a:r>
            <a:r>
              <a:rPr lang="en-US" altLang="en-US" dirty="0" err="1"/>
              <a:t>metode</a:t>
            </a:r>
            <a:r>
              <a:rPr lang="en-US" altLang="en-US" dirty="0"/>
              <a:t> </a:t>
            </a:r>
            <a:r>
              <a:rPr lang="en-US" altLang="en-US" dirty="0" err="1"/>
              <a:t>kartu</a:t>
            </a:r>
            <a:endParaRPr lang="en-US" altLang="en-US" dirty="0"/>
          </a:p>
          <a:p>
            <a:pPr>
              <a:lnSpc>
                <a:spcPct val="90000"/>
              </a:lnSpc>
            </a:pPr>
            <a:r>
              <a:rPr lang="en-US" altLang="en-US" dirty="0" err="1"/>
              <a:t>Kartu</a:t>
            </a:r>
            <a:r>
              <a:rPr lang="en-US" altLang="en-US" dirty="0"/>
              <a:t> </a:t>
            </a:r>
            <a:r>
              <a:rPr lang="en-US" altLang="en-US" dirty="0" err="1"/>
              <a:t>tidak</a:t>
            </a:r>
            <a:r>
              <a:rPr lang="en-US" altLang="en-US" dirty="0"/>
              <a:t> </a:t>
            </a:r>
            <a:r>
              <a:rPr lang="en-US" altLang="en-US" dirty="0" err="1"/>
              <a:t>diedarkan</a:t>
            </a:r>
            <a:r>
              <a:rPr lang="en-US" altLang="en-US" dirty="0"/>
              <a:t> </a:t>
            </a:r>
            <a:r>
              <a:rPr lang="en-US" altLang="en-US" dirty="0" err="1"/>
              <a:t>untuk</a:t>
            </a:r>
            <a:r>
              <a:rPr lang="en-US" altLang="en-US" dirty="0"/>
              <a:t> </a:t>
            </a:r>
            <a:r>
              <a:rPr lang="en-US" altLang="en-US" dirty="0" err="1"/>
              <a:t>memperluas</a:t>
            </a:r>
            <a:r>
              <a:rPr lang="en-US" altLang="en-US" dirty="0"/>
              <a:t> ide orang lain</a:t>
            </a:r>
          </a:p>
          <a:p>
            <a:pPr lvl="1">
              <a:lnSpc>
                <a:spcPct val="90000"/>
              </a:lnSpc>
            </a:pPr>
            <a:r>
              <a:rPr lang="en-US" altLang="en-US" dirty="0" err="1"/>
              <a:t>Penyortiran</a:t>
            </a:r>
            <a:r>
              <a:rPr lang="en-US" altLang="en-US" dirty="0"/>
              <a:t> ide </a:t>
            </a:r>
            <a:r>
              <a:rPr lang="en-US" altLang="en-US" dirty="0" err="1"/>
              <a:t>dilakukan</a:t>
            </a:r>
            <a:r>
              <a:rPr lang="en-US" altLang="en-US" dirty="0"/>
              <a:t> oleh </a:t>
            </a:r>
            <a:r>
              <a:rPr lang="en-US" altLang="en-US" dirty="0" err="1"/>
              <a:t>satu</a:t>
            </a:r>
            <a:r>
              <a:rPr lang="en-US" altLang="en-US" dirty="0"/>
              <a:t> orang</a:t>
            </a:r>
          </a:p>
          <a:p>
            <a:pPr lvl="1">
              <a:lnSpc>
                <a:spcPct val="90000"/>
              </a:lnSpc>
            </a:pPr>
            <a:r>
              <a:rPr lang="en-US" altLang="en-US" dirty="0" err="1"/>
              <a:t>Dokumen</a:t>
            </a:r>
            <a:r>
              <a:rPr lang="en-US" altLang="en-US" dirty="0"/>
              <a:t> </a:t>
            </a:r>
            <a:r>
              <a:rPr lang="en-US" altLang="en-US" dirty="0" err="1"/>
              <a:t>akhir</a:t>
            </a:r>
            <a:r>
              <a:rPr lang="en-US" altLang="en-US" dirty="0"/>
              <a:t> yang </a:t>
            </a:r>
            <a:r>
              <a:rPr lang="en-US" altLang="en-US" dirty="0" err="1"/>
              <a:t>merangkum</a:t>
            </a:r>
            <a:r>
              <a:rPr lang="en-US" altLang="en-US" dirty="0"/>
              <a:t> </a:t>
            </a:r>
            <a:r>
              <a:rPr lang="en-US" altLang="en-US" dirty="0" err="1"/>
              <a:t>semua</a:t>
            </a:r>
            <a:r>
              <a:rPr lang="en-US" altLang="en-US" dirty="0"/>
              <a:t> ide pada </a:t>
            </a:r>
            <a:r>
              <a:rPr lang="en-US" altLang="en-US" dirty="0" err="1"/>
              <a:t>akhirnya</a:t>
            </a:r>
            <a:r>
              <a:rPr lang="en-US" altLang="en-US" dirty="0"/>
              <a:t> </a:t>
            </a:r>
            <a:r>
              <a:rPr lang="en-US" altLang="en-US" dirty="0" err="1"/>
              <a:t>dapat</a:t>
            </a:r>
            <a:r>
              <a:rPr lang="en-US" altLang="en-US" dirty="0"/>
              <a:t> </a:t>
            </a:r>
            <a:r>
              <a:rPr lang="en-US" altLang="en-US" dirty="0" err="1"/>
              <a:t>digunakan</a:t>
            </a:r>
            <a:r>
              <a:rPr lang="en-US" altLang="en-US" dirty="0"/>
              <a:t> </a:t>
            </a:r>
            <a:r>
              <a:rPr lang="en-US" altLang="en-US" dirty="0" err="1"/>
              <a:t>secara</a:t>
            </a:r>
            <a:r>
              <a:rPr lang="en-US" altLang="en-US" dirty="0"/>
              <a:t> </a:t>
            </a:r>
            <a:r>
              <a:rPr lang="en-US" altLang="en-US" dirty="0" err="1"/>
              <a:t>terbuka</a:t>
            </a:r>
            <a:r>
              <a:rPr lang="en-US" altLang="en-US" dirty="0"/>
              <a:t> </a:t>
            </a:r>
            <a:r>
              <a:rPr lang="en-US" altLang="en-US" dirty="0" err="1"/>
              <a:t>dalam</a:t>
            </a:r>
            <a:r>
              <a:rPr lang="en-US" altLang="en-US" dirty="0"/>
              <a:t> </a:t>
            </a:r>
            <a:r>
              <a:rPr lang="en-US" altLang="en-US" dirty="0" err="1"/>
              <a:t>kelompok</a:t>
            </a:r>
            <a:r>
              <a:rPr lang="en-US" altLang="en-US" dirty="0"/>
              <a:t> </a:t>
            </a:r>
            <a:r>
              <a:rPr lang="en-US" altLang="en-US" dirty="0" err="1"/>
              <a:t>untuk</a:t>
            </a:r>
            <a:r>
              <a:rPr lang="en-US" altLang="en-US" dirty="0"/>
              <a:t> </a:t>
            </a:r>
            <a:r>
              <a:rPr lang="en-US" altLang="en-US" dirty="0" err="1"/>
              <a:t>mencapai</a:t>
            </a:r>
            <a:r>
              <a:rPr lang="en-US" altLang="en-US" dirty="0"/>
              <a:t> </a:t>
            </a:r>
            <a:r>
              <a:rPr lang="en-US" altLang="en-US" dirty="0" err="1"/>
              <a:t>kesepakatan</a:t>
            </a:r>
            <a:endParaRPr lang="en-US" altLang="en-US" dirty="0"/>
          </a:p>
          <a:p>
            <a:pPr lvl="1">
              <a:lnSpc>
                <a:spcPct val="90000"/>
              </a:lnSpc>
            </a:pPr>
            <a:r>
              <a:rPr lang="en-US" altLang="en-US" dirty="0" err="1"/>
              <a:t>Lindungi</a:t>
            </a:r>
            <a:r>
              <a:rPr lang="en-US" altLang="en-US" dirty="0"/>
              <a:t> </a:t>
            </a:r>
            <a:r>
              <a:rPr lang="en-US" altLang="en-US" dirty="0" err="1"/>
              <a:t>anonimitas</a:t>
            </a:r>
            <a:endParaRPr lang="en-US" altLang="en-US" dirty="0"/>
          </a:p>
          <a:p>
            <a:pPr>
              <a:lnSpc>
                <a:spcPct val="90000"/>
              </a:lnSpc>
            </a:pPr>
            <a:r>
              <a:rPr lang="en-US" altLang="en-US" dirty="0" err="1"/>
              <a:t>Digunakan</a:t>
            </a:r>
            <a:r>
              <a:rPr lang="en-US" altLang="en-US" dirty="0"/>
              <a:t> </a:t>
            </a:r>
            <a:r>
              <a:rPr lang="en-US" altLang="en-US" dirty="0" err="1"/>
              <a:t>saat</a:t>
            </a:r>
            <a:r>
              <a:rPr lang="en-US" altLang="en-US" dirty="0"/>
              <a:t>:</a:t>
            </a:r>
          </a:p>
          <a:p>
            <a:pPr lvl="1">
              <a:lnSpc>
                <a:spcPct val="90000"/>
              </a:lnSpc>
            </a:pPr>
            <a:r>
              <a:rPr lang="en-US" altLang="en-US" dirty="0" err="1"/>
              <a:t>Kelompok</a:t>
            </a:r>
            <a:r>
              <a:rPr lang="en-US" altLang="en-US" dirty="0"/>
              <a:t> </a:t>
            </a:r>
            <a:r>
              <a:rPr lang="en-US" altLang="en-US" dirty="0" err="1"/>
              <a:t>tersebut</a:t>
            </a:r>
            <a:r>
              <a:rPr lang="en-US" altLang="en-US" dirty="0"/>
              <a:t> </a:t>
            </a:r>
            <a:r>
              <a:rPr lang="en-US" altLang="en-US" dirty="0" err="1"/>
              <a:t>mengalami</a:t>
            </a:r>
            <a:r>
              <a:rPr lang="en-US" altLang="en-US" dirty="0"/>
              <a:t> </a:t>
            </a:r>
            <a:r>
              <a:rPr lang="en-US" altLang="en-US" dirty="0" err="1"/>
              <a:t>konflik</a:t>
            </a:r>
            <a:endParaRPr lang="en-US" altLang="en-US" dirty="0"/>
          </a:p>
          <a:p>
            <a:pPr lvl="1">
              <a:lnSpc>
                <a:spcPct val="90000"/>
              </a:lnSpc>
            </a:pPr>
            <a:r>
              <a:rPr lang="en-US" altLang="en-US" dirty="0" err="1"/>
              <a:t>Ketika</a:t>
            </a:r>
            <a:r>
              <a:rPr lang="en-US" altLang="en-US" dirty="0"/>
              <a:t> </a:t>
            </a:r>
            <a:r>
              <a:rPr lang="en-US" altLang="en-US" dirty="0" err="1"/>
              <a:t>sejumlah</a:t>
            </a:r>
            <a:r>
              <a:rPr lang="en-US" altLang="en-US" dirty="0"/>
              <a:t> </a:t>
            </a:r>
            <a:r>
              <a:rPr lang="en-US" altLang="en-US" dirty="0" err="1"/>
              <a:t>besar</a:t>
            </a:r>
            <a:r>
              <a:rPr lang="en-US" altLang="en-US" dirty="0"/>
              <a:t> </a:t>
            </a:r>
            <a:r>
              <a:rPr lang="en-US" altLang="en-US" dirty="0" err="1"/>
              <a:t>informasi</a:t>
            </a:r>
            <a:r>
              <a:rPr lang="en-US" altLang="en-US" dirty="0"/>
              <a:t> </a:t>
            </a:r>
            <a:r>
              <a:rPr lang="en-US" altLang="en-US" dirty="0" err="1"/>
              <a:t>diharapkan</a:t>
            </a:r>
            <a:r>
              <a:rPr lang="en-US" altLang="en-US" dirty="0"/>
              <a:t> </a:t>
            </a:r>
            <a:r>
              <a:rPr lang="en-US" altLang="en-US" dirty="0" err="1"/>
              <a:t>muncul</a:t>
            </a:r>
            <a:r>
              <a:rPr lang="en-US" altLang="en-US" dirty="0"/>
              <a:t> </a:t>
            </a:r>
            <a:r>
              <a:rPr lang="en-US" altLang="en-US" dirty="0" err="1"/>
              <a:t>ke</a:t>
            </a:r>
            <a:r>
              <a:rPr lang="en-US" altLang="en-US" dirty="0"/>
              <a:t> </a:t>
            </a:r>
            <a:r>
              <a:rPr lang="en-US" altLang="en-US" dirty="0" err="1"/>
              <a:t>permukaan</a:t>
            </a:r>
            <a:endParaRPr lang="en-US" alt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>
            <a:extLst>
              <a:ext uri="{FF2B5EF4-FFF2-40B4-BE49-F238E27FC236}">
                <a16:creationId xmlns:a16="http://schemas.microsoft.com/office/drawing/2014/main" id="{7D02FBBC-D6CC-4181-8BEE-4042EDD4ED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/>
              <a:t>Nominal Group Technique	</a:t>
            </a:r>
          </a:p>
        </p:txBody>
      </p:sp>
      <p:sp>
        <p:nvSpPr>
          <p:cNvPr id="80899" name="Rectangle 3">
            <a:extLst>
              <a:ext uri="{FF2B5EF4-FFF2-40B4-BE49-F238E27FC236}">
                <a16:creationId xmlns:a16="http://schemas.microsoft.com/office/drawing/2014/main" id="{C5F69A54-D046-48BB-9EB7-A226245B42A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en-US" dirty="0" err="1"/>
              <a:t>Kemungkinan</a:t>
            </a:r>
            <a:r>
              <a:rPr lang="en-US" altLang="en-US" dirty="0"/>
              <a:t> </a:t>
            </a:r>
            <a:r>
              <a:rPr lang="en-US" altLang="en-US" dirty="0" err="1"/>
              <a:t>kelemahan</a:t>
            </a:r>
            <a:r>
              <a:rPr lang="en-US" altLang="en-US" dirty="0"/>
              <a:t> </a:t>
            </a:r>
            <a:r>
              <a:rPr lang="en-US" altLang="en-US" dirty="0" err="1"/>
              <a:t>dari</a:t>
            </a:r>
            <a:r>
              <a:rPr lang="en-US" altLang="en-US" dirty="0"/>
              <a:t> brainstorming:</a:t>
            </a:r>
          </a:p>
          <a:p>
            <a:pPr lvl="1"/>
            <a:r>
              <a:rPr lang="en-US" altLang="en-US" dirty="0"/>
              <a:t>Orang paling </a:t>
            </a:r>
            <a:r>
              <a:rPr lang="en-US" altLang="en-US" dirty="0" err="1"/>
              <a:t>keras</a:t>
            </a:r>
            <a:r>
              <a:rPr lang="en-US" altLang="en-US" dirty="0"/>
              <a:t> </a:t>
            </a:r>
            <a:r>
              <a:rPr lang="en-US" altLang="en-US" dirty="0" err="1"/>
              <a:t>dalam</a:t>
            </a:r>
            <a:r>
              <a:rPr lang="en-US" altLang="en-US" dirty="0"/>
              <a:t> </a:t>
            </a:r>
            <a:r>
              <a:rPr lang="en-US" altLang="en-US" dirty="0" err="1"/>
              <a:t>kelompok</a:t>
            </a:r>
            <a:r>
              <a:rPr lang="en-US" altLang="en-US" dirty="0"/>
              <a:t> </a:t>
            </a:r>
            <a:r>
              <a:rPr lang="en-US" altLang="en-US" dirty="0" err="1"/>
              <a:t>mendominasi</a:t>
            </a:r>
            <a:endParaRPr lang="en-US" altLang="en-US" dirty="0"/>
          </a:p>
          <a:p>
            <a:pPr lvl="1"/>
            <a:r>
              <a:rPr lang="en-US" altLang="en-US" dirty="0" err="1"/>
              <a:t>Potensi</a:t>
            </a:r>
            <a:r>
              <a:rPr lang="en-US" altLang="en-US" dirty="0"/>
              <a:t> </a:t>
            </a:r>
            <a:r>
              <a:rPr lang="en-US" altLang="en-US" dirty="0" err="1"/>
              <a:t>penuh</a:t>
            </a:r>
            <a:r>
              <a:rPr lang="en-US" altLang="en-US" dirty="0"/>
              <a:t> </a:t>
            </a:r>
            <a:r>
              <a:rPr lang="en-US" altLang="en-US" dirty="0" err="1"/>
              <a:t>untuk</a:t>
            </a:r>
            <a:r>
              <a:rPr lang="en-US" altLang="en-US" dirty="0"/>
              <a:t> ide-ide </a:t>
            </a:r>
            <a:r>
              <a:rPr lang="en-US" altLang="en-US" dirty="0" err="1"/>
              <a:t>kelompok</a:t>
            </a:r>
            <a:r>
              <a:rPr lang="en-US" altLang="en-US" dirty="0"/>
              <a:t>  </a:t>
            </a:r>
            <a:r>
              <a:rPr lang="en-US" altLang="en-US" dirty="0" err="1"/>
              <a:t>tidak</a:t>
            </a:r>
            <a:r>
              <a:rPr lang="en-US" altLang="en-US" dirty="0"/>
              <a:t> </a:t>
            </a:r>
            <a:r>
              <a:rPr lang="en-US" altLang="en-US" dirty="0" err="1"/>
              <a:t>terwujud</a:t>
            </a:r>
            <a:endParaRPr lang="en-US" altLang="en-US" dirty="0"/>
          </a:p>
          <a:p>
            <a:pPr lvl="1"/>
            <a:r>
              <a:rPr lang="en-US" altLang="en-US" dirty="0" err="1"/>
              <a:t>Mereka</a:t>
            </a:r>
            <a:r>
              <a:rPr lang="en-US" altLang="en-US" dirty="0"/>
              <a:t> yang </a:t>
            </a:r>
            <a:r>
              <a:rPr lang="en-US" altLang="en-US" dirty="0" err="1"/>
              <a:t>diabaikan</a:t>
            </a:r>
            <a:r>
              <a:rPr lang="en-US" altLang="en-US" dirty="0"/>
              <a:t> , </a:t>
            </a:r>
            <a:r>
              <a:rPr lang="en-US" altLang="en-US" dirty="0" err="1"/>
              <a:t>tidak</a:t>
            </a:r>
            <a:r>
              <a:rPr lang="en-US" altLang="en-US" dirty="0"/>
              <a:t> </a:t>
            </a:r>
            <a:r>
              <a:rPr lang="en-US" altLang="en-US" dirty="0" err="1"/>
              <a:t>berkomitmen</a:t>
            </a:r>
            <a:r>
              <a:rPr lang="en-US" altLang="en-US" dirty="0"/>
              <a:t> pada </a:t>
            </a:r>
            <a:r>
              <a:rPr lang="en-US" altLang="en-US" dirty="0" err="1"/>
              <a:t>kesimpulan</a:t>
            </a:r>
            <a:endParaRPr lang="en-US" altLang="en-US" dirty="0"/>
          </a:p>
          <a:p>
            <a:r>
              <a:rPr lang="en-US" altLang="en-US" dirty="0"/>
              <a:t>Nominal Group Technique (NGT)</a:t>
            </a:r>
          </a:p>
          <a:p>
            <a:pPr lvl="1"/>
            <a:r>
              <a:rPr lang="en-US" altLang="en-US" dirty="0" err="1"/>
              <a:t>Berikan</a:t>
            </a:r>
            <a:r>
              <a:rPr lang="en-US" altLang="en-US" dirty="0"/>
              <a:t> </a:t>
            </a:r>
            <a:r>
              <a:rPr lang="en-US" altLang="en-US" dirty="0" err="1"/>
              <a:t>kemungkinan</a:t>
            </a:r>
            <a:r>
              <a:rPr lang="en-US" altLang="en-US" dirty="0"/>
              <a:t> brainstorming di mana </a:t>
            </a:r>
            <a:r>
              <a:rPr lang="en-US" altLang="en-US" dirty="0" err="1"/>
              <a:t>semua</a:t>
            </a:r>
            <a:r>
              <a:rPr lang="en-US" altLang="en-US" dirty="0"/>
              <a:t> </a:t>
            </a:r>
            <a:r>
              <a:rPr lang="en-US" altLang="en-US" dirty="0" err="1"/>
              <a:t>peserta</a:t>
            </a:r>
            <a:r>
              <a:rPr lang="en-US" altLang="en-US" dirty="0"/>
              <a:t> </a:t>
            </a:r>
            <a:r>
              <a:rPr lang="en-US" altLang="en-US" dirty="0" err="1"/>
              <a:t>memiliki</a:t>
            </a:r>
            <a:r>
              <a:rPr lang="en-US" altLang="en-US" dirty="0"/>
              <a:t> </a:t>
            </a:r>
            <a:r>
              <a:rPr lang="en-US" altLang="en-US" dirty="0" err="1"/>
              <a:t>suara</a:t>
            </a:r>
            <a:r>
              <a:rPr lang="en-US" altLang="en-US" dirty="0"/>
              <a:t> yang </a:t>
            </a:r>
            <a:r>
              <a:rPr lang="en-US" altLang="en-US" dirty="0" err="1"/>
              <a:t>sama</a:t>
            </a:r>
            <a:r>
              <a:rPr lang="en-US" altLang="en-US" dirty="0"/>
              <a:t> </a:t>
            </a:r>
            <a:r>
              <a:rPr lang="en-US" altLang="en-US" dirty="0" err="1"/>
              <a:t>ketika</a:t>
            </a:r>
            <a:r>
              <a:rPr lang="en-US" altLang="en-US" dirty="0"/>
              <a:t> </a:t>
            </a:r>
            <a:r>
              <a:rPr lang="en-US" altLang="en-US" dirty="0" err="1"/>
              <a:t>memilih</a:t>
            </a:r>
            <a:r>
              <a:rPr lang="en-US" altLang="en-US" dirty="0"/>
              <a:t> </a:t>
            </a:r>
            <a:r>
              <a:rPr lang="en-US" altLang="en-US" dirty="0" err="1"/>
              <a:t>solusi</a:t>
            </a:r>
            <a:endParaRPr lang="en-US" alt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>
            <a:extLst>
              <a:ext uri="{FF2B5EF4-FFF2-40B4-BE49-F238E27FC236}">
                <a16:creationId xmlns:a16="http://schemas.microsoft.com/office/drawing/2014/main" id="{19C15765-6B83-4CF1-9F73-944358DEAD5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/>
              <a:t>NGT procedure</a:t>
            </a:r>
          </a:p>
        </p:txBody>
      </p:sp>
      <p:sp>
        <p:nvSpPr>
          <p:cNvPr id="81923" name="Rectangle 3">
            <a:extLst>
              <a:ext uri="{FF2B5EF4-FFF2-40B4-BE49-F238E27FC236}">
                <a16:creationId xmlns:a16="http://schemas.microsoft.com/office/drawing/2014/main" id="{C06761E1-8E5C-48CC-B8AD-1B0FC07CA9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altLang="en-US" sz="2400" dirty="0" err="1">
                <a:sym typeface="Wingdings" panose="05000000000000000000" pitchFamily="2" charset="2"/>
              </a:rPr>
              <a:t>Setiap</a:t>
            </a:r>
            <a:r>
              <a:rPr lang="en-US" altLang="en-US" sz="2400" dirty="0">
                <a:sym typeface="Wingdings" panose="05000000000000000000" pitchFamily="2" charset="2"/>
              </a:rPr>
              <a:t> orang </a:t>
            </a:r>
            <a:r>
              <a:rPr lang="en-US" altLang="en-US" sz="2400" dirty="0" err="1">
                <a:sym typeface="Wingdings" panose="05000000000000000000" pitchFamily="2" charset="2"/>
              </a:rPr>
              <a:t>menghasilkan</a:t>
            </a:r>
            <a:r>
              <a:rPr lang="en-US" altLang="en-US" sz="2400" dirty="0">
                <a:sym typeface="Wingdings" panose="05000000000000000000" pitchFamily="2" charset="2"/>
              </a:rPr>
              <a:t> ide dan </a:t>
            </a:r>
            <a:r>
              <a:rPr lang="en-US" altLang="en-US" sz="2400" dirty="0" err="1">
                <a:sym typeface="Wingdings" panose="05000000000000000000" pitchFamily="2" charset="2"/>
              </a:rPr>
              <a:t>menulis</a:t>
            </a:r>
            <a:r>
              <a:rPr lang="en-US" altLang="en-US" sz="2400" dirty="0">
                <a:sym typeface="Wingdings" panose="05000000000000000000" pitchFamily="2" charset="2"/>
              </a:rPr>
              <a:t> di </a:t>
            </a:r>
            <a:r>
              <a:rPr lang="en-US" altLang="en-US" sz="2400" dirty="0" err="1">
                <a:sym typeface="Wingdings" panose="05000000000000000000" pitchFamily="2" charset="2"/>
              </a:rPr>
              <a:t>kartu</a:t>
            </a:r>
            <a:r>
              <a:rPr lang="en-US" altLang="en-US" sz="2400" dirty="0">
                <a:sym typeface="Wingdings" panose="05000000000000000000" pitchFamily="2" charset="2"/>
              </a:rPr>
              <a:t> ide (1 ide di </a:t>
            </a:r>
            <a:r>
              <a:rPr lang="en-US" altLang="en-US" sz="2400" dirty="0" err="1">
                <a:sym typeface="Wingdings" panose="05000000000000000000" pitchFamily="2" charset="2"/>
              </a:rPr>
              <a:t>setiap</a:t>
            </a:r>
            <a:r>
              <a:rPr lang="en-US" altLang="en-US" sz="2400" dirty="0">
                <a:sym typeface="Wingdings" panose="05000000000000000000" pitchFamily="2" charset="2"/>
              </a:rPr>
              <a:t> </a:t>
            </a:r>
            <a:r>
              <a:rPr lang="en-US" altLang="en-US" sz="2400" dirty="0" err="1">
                <a:sym typeface="Wingdings" panose="05000000000000000000" pitchFamily="2" charset="2"/>
              </a:rPr>
              <a:t>kartu</a:t>
            </a:r>
            <a:r>
              <a:rPr lang="en-US" altLang="en-US" sz="2400" dirty="0">
                <a:sym typeface="Wingdings" panose="05000000000000000000" pitchFamily="2" charset="2"/>
              </a:rPr>
              <a:t>)</a:t>
            </a:r>
          </a:p>
          <a:p>
            <a:pPr>
              <a:lnSpc>
                <a:spcPct val="90000"/>
              </a:lnSpc>
            </a:pPr>
            <a:r>
              <a:rPr lang="en-US" altLang="en-US" sz="2400" dirty="0" err="1">
                <a:sym typeface="Wingdings" panose="05000000000000000000" pitchFamily="2" charset="2"/>
              </a:rPr>
              <a:t>Semua</a:t>
            </a:r>
            <a:r>
              <a:rPr lang="en-US" altLang="en-US" sz="2400" dirty="0">
                <a:sym typeface="Wingdings" panose="05000000000000000000" pitchFamily="2" charset="2"/>
              </a:rPr>
              <a:t> ide </a:t>
            </a:r>
            <a:r>
              <a:rPr lang="en-US" altLang="en-US" sz="2400" dirty="0" err="1">
                <a:sym typeface="Wingdings" panose="05000000000000000000" pitchFamily="2" charset="2"/>
              </a:rPr>
              <a:t>terdaftar</a:t>
            </a:r>
            <a:r>
              <a:rPr lang="en-US" altLang="en-US" sz="2400" dirty="0">
                <a:sym typeface="Wingdings" panose="05000000000000000000" pitchFamily="2" charset="2"/>
              </a:rPr>
              <a:t> pada flip chart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 err="1">
                <a:sym typeface="Wingdings" panose="05000000000000000000" pitchFamily="2" charset="2"/>
              </a:rPr>
              <a:t>Gagasan</a:t>
            </a:r>
            <a:r>
              <a:rPr lang="en-US" altLang="en-US" sz="2000" dirty="0">
                <a:sym typeface="Wingdings" panose="05000000000000000000" pitchFamily="2" charset="2"/>
              </a:rPr>
              <a:t> </a:t>
            </a:r>
            <a:r>
              <a:rPr lang="en-US" altLang="en-US" sz="2000" dirty="0" err="1">
                <a:sym typeface="Wingdings" panose="05000000000000000000" pitchFamily="2" charset="2"/>
              </a:rPr>
              <a:t>dibahas</a:t>
            </a:r>
            <a:r>
              <a:rPr lang="en-US" altLang="en-US" sz="2000" dirty="0">
                <a:sym typeface="Wingdings" panose="05000000000000000000" pitchFamily="2" charset="2"/>
              </a:rPr>
              <a:t> </a:t>
            </a:r>
            <a:r>
              <a:rPr lang="en-US" altLang="en-US" sz="2000" dirty="0" err="1">
                <a:sym typeface="Wingdings" panose="05000000000000000000" pitchFamily="2" charset="2"/>
              </a:rPr>
              <a:t>secara</a:t>
            </a:r>
            <a:r>
              <a:rPr lang="en-US" altLang="en-US" sz="2000" dirty="0">
                <a:sym typeface="Wingdings" panose="05000000000000000000" pitchFamily="2" charset="2"/>
              </a:rPr>
              <a:t> </a:t>
            </a:r>
            <a:r>
              <a:rPr lang="en-US" altLang="en-US" sz="2000" dirty="0" err="1">
                <a:sym typeface="Wingdings" panose="05000000000000000000" pitchFamily="2" charset="2"/>
              </a:rPr>
              <a:t>singkat</a:t>
            </a:r>
            <a:endParaRPr lang="en-US" altLang="en-US" sz="2000" dirty="0">
              <a:sym typeface="Wingdings" panose="05000000000000000000" pitchFamily="2" charset="2"/>
            </a:endParaRPr>
          </a:p>
          <a:p>
            <a:pPr lvl="1">
              <a:lnSpc>
                <a:spcPct val="90000"/>
              </a:lnSpc>
            </a:pPr>
            <a:r>
              <a:rPr lang="en-US" altLang="en-US" sz="2000" dirty="0" err="1">
                <a:sym typeface="Wingdings" panose="05000000000000000000" pitchFamily="2" charset="2"/>
              </a:rPr>
              <a:t>Setiap</a:t>
            </a:r>
            <a:r>
              <a:rPr lang="en-US" altLang="en-US" sz="2000" dirty="0">
                <a:sym typeface="Wingdings" panose="05000000000000000000" pitchFamily="2" charset="2"/>
              </a:rPr>
              <a:t> ide </a:t>
            </a:r>
            <a:r>
              <a:rPr lang="en-US" altLang="en-US" sz="2000" dirty="0" err="1">
                <a:sym typeface="Wingdings" panose="05000000000000000000" pitchFamily="2" charset="2"/>
              </a:rPr>
              <a:t>diberikan</a:t>
            </a:r>
            <a:r>
              <a:rPr lang="en-US" altLang="en-US" sz="2000" dirty="0">
                <a:sym typeface="Wingdings" panose="05000000000000000000" pitchFamily="2" charset="2"/>
              </a:rPr>
              <a:t> </a:t>
            </a:r>
            <a:r>
              <a:rPr lang="en-US" altLang="en-US" sz="2000" dirty="0" err="1">
                <a:sym typeface="Wingdings" panose="05000000000000000000" pitchFamily="2" charset="2"/>
              </a:rPr>
              <a:t>simboll</a:t>
            </a:r>
            <a:r>
              <a:rPr lang="en-US" altLang="en-US" sz="2000" dirty="0">
                <a:sym typeface="Wingdings" panose="05000000000000000000" pitchFamily="2" charset="2"/>
              </a:rPr>
              <a:t> </a:t>
            </a:r>
            <a:r>
              <a:rPr lang="en-US" altLang="en-US" sz="2000" dirty="0" err="1">
                <a:sym typeface="Wingdings" panose="05000000000000000000" pitchFamily="2" charset="2"/>
              </a:rPr>
              <a:t>huruf</a:t>
            </a:r>
            <a:r>
              <a:rPr lang="en-US" altLang="en-US" sz="2000" dirty="0">
                <a:sym typeface="Wingdings" panose="05000000000000000000" pitchFamily="2" charset="2"/>
              </a:rPr>
              <a:t> </a:t>
            </a:r>
            <a:r>
              <a:rPr lang="en-US" altLang="en-US" sz="2000" dirty="0" err="1">
                <a:sym typeface="Wingdings" panose="05000000000000000000" pitchFamily="2" charset="2"/>
              </a:rPr>
              <a:t>dari</a:t>
            </a:r>
            <a:r>
              <a:rPr lang="en-US" altLang="en-US" sz="2000" dirty="0">
                <a:sym typeface="Wingdings" panose="05000000000000000000" pitchFamily="2" charset="2"/>
              </a:rPr>
              <a:t> A dan </a:t>
            </a:r>
            <a:r>
              <a:rPr lang="en-US" altLang="en-US" sz="2000" dirty="0" err="1">
                <a:sym typeface="Wingdings" panose="05000000000000000000" pitchFamily="2" charset="2"/>
              </a:rPr>
              <a:t>seterusnya</a:t>
            </a:r>
            <a:endParaRPr lang="en-US" altLang="en-US" sz="2000" dirty="0">
              <a:sym typeface="Wingdings" panose="05000000000000000000" pitchFamily="2" charset="2"/>
            </a:endParaRPr>
          </a:p>
          <a:p>
            <a:pPr>
              <a:lnSpc>
                <a:spcPct val="90000"/>
              </a:lnSpc>
            </a:pPr>
            <a:r>
              <a:rPr lang="en-US" altLang="en-US" sz="2400" dirty="0" err="1">
                <a:sym typeface="Wingdings" panose="05000000000000000000" pitchFamily="2" charset="2"/>
              </a:rPr>
              <a:t>Peserta</a:t>
            </a:r>
            <a:r>
              <a:rPr lang="en-US" altLang="en-US" sz="2400" dirty="0">
                <a:sym typeface="Wingdings" panose="05000000000000000000" pitchFamily="2" charset="2"/>
              </a:rPr>
              <a:t> </a:t>
            </a:r>
            <a:r>
              <a:rPr lang="en-US" altLang="en-US" sz="2400" dirty="0" err="1">
                <a:sym typeface="Wingdings" panose="05000000000000000000" pitchFamily="2" charset="2"/>
              </a:rPr>
              <a:t>membuat</a:t>
            </a:r>
            <a:r>
              <a:rPr lang="en-US" altLang="en-US" sz="2400" dirty="0">
                <a:sym typeface="Wingdings" panose="05000000000000000000" pitchFamily="2" charset="2"/>
              </a:rPr>
              <a:t> </a:t>
            </a:r>
            <a:r>
              <a:rPr lang="en-US" altLang="en-US" sz="2400" dirty="0" err="1">
                <a:sym typeface="Wingdings" panose="05000000000000000000" pitchFamily="2" charset="2"/>
              </a:rPr>
              <a:t>peringkat</a:t>
            </a:r>
            <a:r>
              <a:rPr lang="en-US" altLang="en-US" sz="2400" dirty="0">
                <a:sym typeface="Wingdings" panose="05000000000000000000" pitchFamily="2" charset="2"/>
              </a:rPr>
              <a:t> ide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 err="1">
                <a:sym typeface="Wingdings" panose="05000000000000000000" pitchFamily="2" charset="2"/>
              </a:rPr>
              <a:t>Setiap</a:t>
            </a:r>
            <a:r>
              <a:rPr lang="en-US" altLang="en-US" sz="2000" dirty="0">
                <a:sym typeface="Wingdings" panose="05000000000000000000" pitchFamily="2" charset="2"/>
              </a:rPr>
              <a:t> </a:t>
            </a:r>
            <a:r>
              <a:rPr lang="en-US" altLang="en-US" sz="2000" dirty="0" err="1">
                <a:sym typeface="Wingdings" panose="05000000000000000000" pitchFamily="2" charset="2"/>
              </a:rPr>
              <a:t>peserta</a:t>
            </a:r>
            <a:r>
              <a:rPr lang="en-US" altLang="en-US" sz="2000" dirty="0">
                <a:sym typeface="Wingdings" panose="05000000000000000000" pitchFamily="2" charset="2"/>
              </a:rPr>
              <a:t> </a:t>
            </a:r>
            <a:r>
              <a:rPr lang="en-US" altLang="en-US" sz="2000" dirty="0" err="1">
                <a:sym typeface="Wingdings" panose="05000000000000000000" pitchFamily="2" charset="2"/>
              </a:rPr>
              <a:t>dapat</a:t>
            </a:r>
            <a:r>
              <a:rPr lang="en-US" altLang="en-US" sz="2000" dirty="0">
                <a:sym typeface="Wingdings" panose="05000000000000000000" pitchFamily="2" charset="2"/>
              </a:rPr>
              <a:t> </a:t>
            </a:r>
            <a:r>
              <a:rPr lang="en-US" altLang="en-US" sz="2000" dirty="0" err="1">
                <a:sym typeface="Wingdings" panose="05000000000000000000" pitchFamily="2" charset="2"/>
              </a:rPr>
              <a:t>memilih</a:t>
            </a:r>
            <a:r>
              <a:rPr lang="en-US" altLang="en-US" sz="2000" dirty="0">
                <a:sym typeface="Wingdings" panose="05000000000000000000" pitchFamily="2" charset="2"/>
              </a:rPr>
              <a:t> </a:t>
            </a:r>
            <a:r>
              <a:rPr lang="en-US" altLang="en-US" sz="2000" dirty="0" err="1">
                <a:sym typeface="Wingdings" panose="05000000000000000000" pitchFamily="2" charset="2"/>
              </a:rPr>
              <a:t>hingga</a:t>
            </a:r>
            <a:r>
              <a:rPr lang="en-US" altLang="en-US" sz="2000" dirty="0">
                <a:sym typeface="Wingdings" panose="05000000000000000000" pitchFamily="2" charset="2"/>
              </a:rPr>
              <a:t> lima ide yang </a:t>
            </a:r>
            <a:r>
              <a:rPr lang="en-US" altLang="en-US" sz="2000" dirty="0" err="1">
                <a:sym typeface="Wingdings" panose="05000000000000000000" pitchFamily="2" charset="2"/>
              </a:rPr>
              <a:t>tertulis</a:t>
            </a:r>
            <a:r>
              <a:rPr lang="en-US" altLang="en-US" sz="2000" dirty="0">
                <a:sym typeface="Wingdings" panose="05000000000000000000" pitchFamily="2" charset="2"/>
              </a:rPr>
              <a:t> pada </a:t>
            </a:r>
            <a:r>
              <a:rPr lang="en-US" altLang="en-US" sz="2000" dirty="0" err="1">
                <a:sym typeface="Wingdings" panose="05000000000000000000" pitchFamily="2" charset="2"/>
              </a:rPr>
              <a:t>kartu</a:t>
            </a:r>
            <a:r>
              <a:rPr lang="en-US" altLang="en-US" sz="2000" dirty="0">
                <a:sym typeface="Wingdings" panose="05000000000000000000" pitchFamily="2" charset="2"/>
              </a:rPr>
              <a:t> </a:t>
            </a:r>
            <a:r>
              <a:rPr lang="en-US" altLang="en-US" sz="2000" dirty="0" err="1">
                <a:sym typeface="Wingdings" panose="05000000000000000000" pitchFamily="2" charset="2"/>
              </a:rPr>
              <a:t>peringkat</a:t>
            </a:r>
            <a:endParaRPr lang="en-US" altLang="en-US" sz="2000" dirty="0">
              <a:sym typeface="Wingdings" panose="05000000000000000000" pitchFamily="2" charset="2"/>
            </a:endParaRPr>
          </a:p>
          <a:p>
            <a:pPr lvl="1">
              <a:lnSpc>
                <a:spcPct val="90000"/>
              </a:lnSpc>
            </a:pPr>
            <a:r>
              <a:rPr lang="en-US" altLang="en-US" sz="2000" dirty="0" err="1">
                <a:sym typeface="Wingdings" panose="05000000000000000000" pitchFamily="2" charset="2"/>
              </a:rPr>
              <a:t>Tetapkan</a:t>
            </a:r>
            <a:r>
              <a:rPr lang="en-US" altLang="en-US" sz="2000" dirty="0">
                <a:sym typeface="Wingdings" panose="05000000000000000000" pitchFamily="2" charset="2"/>
              </a:rPr>
              <a:t> </a:t>
            </a:r>
            <a:r>
              <a:rPr lang="en-US" altLang="en-US" sz="2000" dirty="0" err="1">
                <a:sym typeface="Wingdings" panose="05000000000000000000" pitchFamily="2" charset="2"/>
              </a:rPr>
              <a:t>poin</a:t>
            </a:r>
            <a:r>
              <a:rPr lang="en-US" altLang="en-US" sz="2000" dirty="0">
                <a:sym typeface="Wingdings" panose="05000000000000000000" pitchFamily="2" charset="2"/>
              </a:rPr>
              <a:t> </a:t>
            </a:r>
            <a:r>
              <a:rPr lang="en-US" altLang="en-US" sz="2000" dirty="0" err="1">
                <a:sym typeface="Wingdings" panose="05000000000000000000" pitchFamily="2" charset="2"/>
              </a:rPr>
              <a:t>untuk</a:t>
            </a:r>
            <a:r>
              <a:rPr lang="en-US" altLang="en-US" sz="2000" dirty="0">
                <a:sym typeface="Wingdings" panose="05000000000000000000" pitchFamily="2" charset="2"/>
              </a:rPr>
              <a:t> ide  5 ide paling </a:t>
            </a:r>
            <a:r>
              <a:rPr lang="en-US" altLang="en-US" sz="2000" dirty="0" err="1">
                <a:sym typeface="Wingdings" panose="05000000000000000000" pitchFamily="2" charset="2"/>
              </a:rPr>
              <a:t>penting</a:t>
            </a:r>
            <a:r>
              <a:rPr lang="en-US" altLang="en-US" sz="2000" dirty="0">
                <a:sym typeface="Wingdings" panose="05000000000000000000" pitchFamily="2" charset="2"/>
              </a:rPr>
              <a:t> / </a:t>
            </a:r>
            <a:r>
              <a:rPr lang="en-US" altLang="en-US" sz="2000" dirty="0" err="1">
                <a:sym typeface="Wingdings" panose="05000000000000000000" pitchFamily="2" charset="2"/>
              </a:rPr>
              <a:t>terbaik</a:t>
            </a:r>
            <a:r>
              <a:rPr lang="en-US" altLang="en-US" sz="2000" dirty="0">
                <a:sym typeface="Wingdings" panose="05000000000000000000" pitchFamily="2" charset="2"/>
              </a:rPr>
              <a:t> dan 1 </a:t>
            </a:r>
            <a:r>
              <a:rPr lang="en-US" altLang="en-US" sz="2000" dirty="0" err="1">
                <a:sym typeface="Wingdings" panose="05000000000000000000" pitchFamily="2" charset="2"/>
              </a:rPr>
              <a:t>untuk</a:t>
            </a:r>
            <a:r>
              <a:rPr lang="en-US" altLang="en-US" sz="2000" dirty="0">
                <a:sym typeface="Wingdings" panose="05000000000000000000" pitchFamily="2" charset="2"/>
              </a:rPr>
              <a:t> ide paling </a:t>
            </a:r>
            <a:r>
              <a:rPr lang="en-US" altLang="en-US" sz="2000" dirty="0" err="1">
                <a:sym typeface="Wingdings" panose="05000000000000000000" pitchFamily="2" charset="2"/>
              </a:rPr>
              <a:t>tidak</a:t>
            </a:r>
            <a:r>
              <a:rPr lang="en-US" altLang="en-US" sz="2000" dirty="0">
                <a:sym typeface="Wingdings" panose="05000000000000000000" pitchFamily="2" charset="2"/>
              </a:rPr>
              <a:t> </a:t>
            </a:r>
            <a:r>
              <a:rPr lang="en-US" altLang="en-US" sz="2000" dirty="0" err="1">
                <a:sym typeface="Wingdings" panose="05000000000000000000" pitchFamily="2" charset="2"/>
              </a:rPr>
              <a:t>penting</a:t>
            </a:r>
            <a:r>
              <a:rPr lang="en-US" altLang="en-US" sz="2000" dirty="0">
                <a:sym typeface="Wingdings" panose="05000000000000000000" pitchFamily="2" charset="2"/>
              </a:rPr>
              <a:t> / </a:t>
            </a:r>
            <a:r>
              <a:rPr lang="en-US" altLang="en-US" sz="2000" dirty="0" err="1">
                <a:sym typeface="Wingdings" panose="05000000000000000000" pitchFamily="2" charset="2"/>
              </a:rPr>
              <a:t>baik</a:t>
            </a:r>
            <a:endParaRPr lang="en-US" altLang="en-US" sz="2000" dirty="0">
              <a:sym typeface="Wingdings" panose="05000000000000000000" pitchFamily="2" charset="2"/>
            </a:endParaRPr>
          </a:p>
          <a:p>
            <a:pPr>
              <a:lnSpc>
                <a:spcPct val="90000"/>
              </a:lnSpc>
            </a:pPr>
            <a:r>
              <a:rPr lang="en-US" altLang="en-US" sz="2400" dirty="0" err="1">
                <a:sym typeface="Wingdings" panose="05000000000000000000" pitchFamily="2" charset="2"/>
              </a:rPr>
              <a:t>Pemimpin</a:t>
            </a:r>
            <a:r>
              <a:rPr lang="en-US" altLang="en-US" sz="2400" dirty="0">
                <a:sym typeface="Wingdings" panose="05000000000000000000" pitchFamily="2" charset="2"/>
              </a:rPr>
              <a:t> </a:t>
            </a:r>
            <a:r>
              <a:rPr lang="en-US" altLang="en-US" sz="2400" dirty="0" err="1">
                <a:sym typeface="Wingdings" panose="05000000000000000000" pitchFamily="2" charset="2"/>
              </a:rPr>
              <a:t>sesi</a:t>
            </a:r>
            <a:r>
              <a:rPr lang="en-US" altLang="en-US" sz="2400" dirty="0">
                <a:sym typeface="Wingdings" panose="05000000000000000000" pitchFamily="2" charset="2"/>
              </a:rPr>
              <a:t> </a:t>
            </a:r>
            <a:r>
              <a:rPr lang="en-US" altLang="en-US" sz="2400" dirty="0" err="1">
                <a:sym typeface="Wingdings" panose="05000000000000000000" pitchFamily="2" charset="2"/>
              </a:rPr>
              <a:t>mengumpulkan</a:t>
            </a:r>
            <a:r>
              <a:rPr lang="en-US" altLang="en-US" sz="2400" dirty="0">
                <a:sym typeface="Wingdings" panose="05000000000000000000" pitchFamily="2" charset="2"/>
              </a:rPr>
              <a:t> </a:t>
            </a:r>
            <a:r>
              <a:rPr lang="en-US" altLang="en-US" sz="2400" dirty="0" err="1">
                <a:sym typeface="Wingdings" panose="05000000000000000000" pitchFamily="2" charset="2"/>
              </a:rPr>
              <a:t>kartu</a:t>
            </a:r>
            <a:r>
              <a:rPr lang="en-US" altLang="en-US" sz="2400" dirty="0">
                <a:sym typeface="Wingdings" panose="05000000000000000000" pitchFamily="2" charset="2"/>
              </a:rPr>
              <a:t> </a:t>
            </a:r>
            <a:r>
              <a:rPr lang="en-US" altLang="en-US" sz="2400" dirty="0" err="1">
                <a:sym typeface="Wingdings" panose="05000000000000000000" pitchFamily="2" charset="2"/>
              </a:rPr>
              <a:t>peringkat</a:t>
            </a:r>
            <a:endParaRPr lang="en-US" altLang="en-US" sz="2400" dirty="0">
              <a:sym typeface="Wingdings" panose="05000000000000000000" pitchFamily="2" charset="2"/>
            </a:endParaRPr>
          </a:p>
          <a:p>
            <a:pPr lvl="1">
              <a:lnSpc>
                <a:spcPct val="90000"/>
              </a:lnSpc>
            </a:pPr>
            <a:r>
              <a:rPr lang="en-US" altLang="en-US" sz="2000" dirty="0" err="1">
                <a:sym typeface="Wingdings" panose="05000000000000000000" pitchFamily="2" charset="2"/>
              </a:rPr>
              <a:t>Menuliskan</a:t>
            </a:r>
            <a:r>
              <a:rPr lang="en-US" altLang="en-US" sz="2000" dirty="0">
                <a:sym typeface="Wingdings" panose="05000000000000000000" pitchFamily="2" charset="2"/>
              </a:rPr>
              <a:t> </a:t>
            </a:r>
            <a:r>
              <a:rPr lang="en-US" altLang="en-US" sz="2000" dirty="0" err="1">
                <a:sym typeface="Wingdings" panose="05000000000000000000" pitchFamily="2" charset="2"/>
              </a:rPr>
              <a:t>poin</a:t>
            </a:r>
            <a:r>
              <a:rPr lang="en-US" altLang="en-US" sz="2000" dirty="0">
                <a:sym typeface="Wingdings" panose="05000000000000000000" pitchFamily="2" charset="2"/>
              </a:rPr>
              <a:t> yang </a:t>
            </a:r>
            <a:r>
              <a:rPr lang="en-US" altLang="en-US" sz="2000" dirty="0" err="1">
                <a:sym typeface="Wingdings" panose="05000000000000000000" pitchFamily="2" charset="2"/>
              </a:rPr>
              <a:t>ditugaskan</a:t>
            </a:r>
            <a:endParaRPr lang="en-US" altLang="en-US" sz="2000" dirty="0">
              <a:sym typeface="Wingdings" panose="05000000000000000000" pitchFamily="2" charset="2"/>
            </a:endParaRPr>
          </a:p>
          <a:p>
            <a:pPr lvl="1">
              <a:lnSpc>
                <a:spcPct val="90000"/>
              </a:lnSpc>
            </a:pPr>
            <a:r>
              <a:rPr lang="en-US" altLang="en-US" sz="2000" dirty="0" err="1">
                <a:sym typeface="Wingdings" panose="05000000000000000000" pitchFamily="2" charset="2"/>
              </a:rPr>
              <a:t>Ringkas</a:t>
            </a:r>
            <a:r>
              <a:rPr lang="en-US" altLang="en-US" sz="2000" dirty="0">
                <a:sym typeface="Wingdings" panose="05000000000000000000" pitchFamily="2" charset="2"/>
              </a:rPr>
              <a:t> </a:t>
            </a:r>
            <a:r>
              <a:rPr lang="en-US" altLang="en-US" sz="2000" dirty="0" err="1">
                <a:sym typeface="Wingdings" panose="05000000000000000000" pitchFamily="2" charset="2"/>
              </a:rPr>
              <a:t>skor</a:t>
            </a:r>
            <a:r>
              <a:rPr lang="en-US" altLang="en-US" sz="2000" dirty="0">
                <a:sym typeface="Wingdings" panose="05000000000000000000" pitchFamily="2" charset="2"/>
              </a:rPr>
              <a:t> total </a:t>
            </a:r>
            <a:r>
              <a:rPr lang="en-US" altLang="en-US" sz="2000" dirty="0" err="1">
                <a:sym typeface="Wingdings" panose="05000000000000000000" pitchFamily="2" charset="2"/>
              </a:rPr>
              <a:t>untuk</a:t>
            </a:r>
            <a:r>
              <a:rPr lang="en-US" altLang="en-US" sz="2000" dirty="0">
                <a:sym typeface="Wingdings" panose="05000000000000000000" pitchFamily="2" charset="2"/>
              </a:rPr>
              <a:t> </a:t>
            </a:r>
            <a:r>
              <a:rPr lang="en-US" altLang="en-US" sz="2000" dirty="0" err="1">
                <a:sym typeface="Wingdings" panose="05000000000000000000" pitchFamily="2" charset="2"/>
              </a:rPr>
              <a:t>setiap</a:t>
            </a:r>
            <a:r>
              <a:rPr lang="en-US" altLang="en-US" sz="2000" dirty="0">
                <a:sym typeface="Wingdings" panose="05000000000000000000" pitchFamily="2" charset="2"/>
              </a:rPr>
              <a:t> ide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 err="1">
                <a:sym typeface="Wingdings" panose="05000000000000000000" pitchFamily="2" charset="2"/>
              </a:rPr>
              <a:t>Gagasan</a:t>
            </a:r>
            <a:r>
              <a:rPr lang="en-US" altLang="en-US" sz="2000" dirty="0">
                <a:sym typeface="Wingdings" panose="05000000000000000000" pitchFamily="2" charset="2"/>
              </a:rPr>
              <a:t> </a:t>
            </a:r>
            <a:r>
              <a:rPr lang="en-US" altLang="en-US" sz="2000" dirty="0" err="1">
                <a:sym typeface="Wingdings" panose="05000000000000000000" pitchFamily="2" charset="2"/>
              </a:rPr>
              <a:t>untuk</a:t>
            </a:r>
            <a:r>
              <a:rPr lang="en-US" altLang="en-US" sz="2000" dirty="0">
                <a:sym typeface="Wingdings" panose="05000000000000000000" pitchFamily="2" charset="2"/>
              </a:rPr>
              <a:t> </a:t>
            </a:r>
            <a:r>
              <a:rPr lang="en-US" altLang="en-US" sz="2000" dirty="0" err="1">
                <a:sym typeface="Wingdings" panose="05000000000000000000" pitchFamily="2" charset="2"/>
              </a:rPr>
              <a:t>mencapai</a:t>
            </a:r>
            <a:r>
              <a:rPr lang="en-US" altLang="en-US" sz="2000" dirty="0">
                <a:sym typeface="Wingdings" panose="05000000000000000000" pitchFamily="2" charset="2"/>
              </a:rPr>
              <a:t> </a:t>
            </a:r>
            <a:r>
              <a:rPr lang="en-US" altLang="en-US" sz="2000" dirty="0" err="1">
                <a:sym typeface="Wingdings" panose="05000000000000000000" pitchFamily="2" charset="2"/>
              </a:rPr>
              <a:t>skor</a:t>
            </a:r>
            <a:r>
              <a:rPr lang="en-US" altLang="en-US" sz="2000" dirty="0">
                <a:sym typeface="Wingdings" panose="05000000000000000000" pitchFamily="2" charset="2"/>
              </a:rPr>
              <a:t> total </a:t>
            </a:r>
            <a:r>
              <a:rPr lang="en-US" altLang="en-US" sz="2000" dirty="0" err="1">
                <a:sym typeface="Wingdings" panose="05000000000000000000" pitchFamily="2" charset="2"/>
              </a:rPr>
              <a:t>tertinggi</a:t>
            </a:r>
            <a:r>
              <a:rPr lang="en-US" altLang="en-US" sz="2000" dirty="0">
                <a:sym typeface="Wingdings" panose="05000000000000000000" pitchFamily="2" charset="2"/>
              </a:rPr>
              <a:t> </a:t>
            </a:r>
            <a:r>
              <a:rPr lang="en-US" altLang="en-US" sz="2000" dirty="0" err="1">
                <a:sym typeface="Wingdings" panose="05000000000000000000" pitchFamily="2" charset="2"/>
              </a:rPr>
              <a:t>adalah</a:t>
            </a:r>
            <a:r>
              <a:rPr lang="en-US" altLang="en-US" sz="2000" dirty="0">
                <a:sym typeface="Wingdings" panose="05000000000000000000" pitchFamily="2" charset="2"/>
              </a:rPr>
              <a:t> ide </a:t>
            </a:r>
            <a:r>
              <a:rPr lang="en-US" altLang="en-US" sz="2000" dirty="0" err="1">
                <a:sym typeface="Wingdings" panose="05000000000000000000" pitchFamily="2" charset="2"/>
              </a:rPr>
              <a:t>atau</a:t>
            </a:r>
            <a:r>
              <a:rPr lang="en-US" altLang="en-US" sz="2000" dirty="0">
                <a:sym typeface="Wingdings" panose="05000000000000000000" pitchFamily="2" charset="2"/>
              </a:rPr>
              <a:t> </a:t>
            </a:r>
            <a:r>
              <a:rPr lang="en-US" altLang="en-US" sz="2000" dirty="0" err="1">
                <a:sym typeface="Wingdings" panose="05000000000000000000" pitchFamily="2" charset="2"/>
              </a:rPr>
              <a:t>solusi</a:t>
            </a:r>
            <a:r>
              <a:rPr lang="en-US" altLang="en-US" sz="2000" dirty="0">
                <a:sym typeface="Wingdings" panose="05000000000000000000" pitchFamily="2" charset="2"/>
              </a:rPr>
              <a:t> yang </a:t>
            </a:r>
            <a:r>
              <a:rPr lang="en-US" altLang="en-US" sz="2000" dirty="0" err="1">
                <a:sym typeface="Wingdings" panose="05000000000000000000" pitchFamily="2" charset="2"/>
              </a:rPr>
              <a:t>diprioritaskan</a:t>
            </a:r>
            <a:r>
              <a:rPr lang="en-US" altLang="en-US" sz="2000" dirty="0">
                <a:sym typeface="Wingdings" panose="05000000000000000000" pitchFamily="2" charset="2"/>
              </a:rPr>
              <a:t> </a:t>
            </a:r>
            <a:r>
              <a:rPr lang="en-US" altLang="en-US" sz="2000" dirty="0" err="1">
                <a:sym typeface="Wingdings" panose="05000000000000000000" pitchFamily="2" charset="2"/>
              </a:rPr>
              <a:t>kelompok</a:t>
            </a:r>
            <a:endParaRPr lang="en-US" altLang="en-US" sz="2000" dirty="0">
              <a:sym typeface="Wingdings" panose="05000000000000000000" pitchFamily="2" charset="2"/>
            </a:endParaRPr>
          </a:p>
          <a:p>
            <a:pPr lvl="1">
              <a:lnSpc>
                <a:spcPct val="90000"/>
              </a:lnSpc>
            </a:pPr>
            <a:endParaRPr lang="en-US" altLang="en-US" sz="20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>
            <a:extLst>
              <a:ext uri="{FF2B5EF4-FFF2-40B4-BE49-F238E27FC236}">
                <a16:creationId xmlns:a16="http://schemas.microsoft.com/office/drawing/2014/main" id="{C3EFF6F2-289D-4833-8DE4-0BC7B508A80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/>
              <a:t>Class Exercise</a:t>
            </a:r>
          </a:p>
        </p:txBody>
      </p:sp>
      <p:sp>
        <p:nvSpPr>
          <p:cNvPr id="82947" name="Rectangle 3">
            <a:extLst>
              <a:ext uri="{FF2B5EF4-FFF2-40B4-BE49-F238E27FC236}">
                <a16:creationId xmlns:a16="http://schemas.microsoft.com/office/drawing/2014/main" id="{5F017D96-B865-488C-8FC4-EFAC83A8403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err="1"/>
              <a:t>Dalam</a:t>
            </a:r>
            <a:r>
              <a:rPr lang="en-US" altLang="en-US" dirty="0"/>
              <a:t> </a:t>
            </a:r>
            <a:r>
              <a:rPr lang="en-US" altLang="en-US" dirty="0" err="1"/>
              <a:t>grup</a:t>
            </a:r>
            <a:r>
              <a:rPr lang="en-US" altLang="en-US" dirty="0"/>
              <a:t> Anda, </a:t>
            </a:r>
            <a:r>
              <a:rPr lang="en-US" altLang="en-US" dirty="0" err="1"/>
              <a:t>bertukar</a:t>
            </a:r>
            <a:r>
              <a:rPr lang="en-US" altLang="en-US" dirty="0"/>
              <a:t> </a:t>
            </a:r>
            <a:r>
              <a:rPr lang="en-US" altLang="en-US" dirty="0" err="1"/>
              <a:t>pendapat</a:t>
            </a:r>
            <a:r>
              <a:rPr lang="en-US" altLang="en-US" dirty="0"/>
              <a:t> </a:t>
            </a:r>
            <a:r>
              <a:rPr lang="en-US" altLang="en-US" dirty="0" err="1"/>
              <a:t>tentang</a:t>
            </a:r>
            <a:r>
              <a:rPr lang="en-US" altLang="en-US" dirty="0"/>
              <a:t> </a:t>
            </a:r>
            <a:r>
              <a:rPr lang="en-US" altLang="en-US" dirty="0" err="1"/>
              <a:t>topik</a:t>
            </a:r>
            <a:r>
              <a:rPr lang="en-US" altLang="en-US" dirty="0"/>
              <a:t> </a:t>
            </a:r>
            <a:r>
              <a:rPr lang="en-US" altLang="en-US" dirty="0" err="1"/>
              <a:t>ini</a:t>
            </a:r>
            <a:endParaRPr lang="en-US" altLang="en-US" dirty="0"/>
          </a:p>
          <a:p>
            <a:pPr marL="457200" lvl="1" indent="0">
              <a:buNone/>
            </a:pPr>
            <a:r>
              <a:rPr lang="en-US" altLang="en-US" dirty="0" err="1"/>
              <a:t>Bagaimana</a:t>
            </a:r>
            <a:r>
              <a:rPr lang="en-US" altLang="en-US" dirty="0"/>
              <a:t> Prodi </a:t>
            </a:r>
            <a:r>
              <a:rPr lang="en-US" altLang="en-US" dirty="0" err="1"/>
              <a:t>Sistem</a:t>
            </a:r>
            <a:r>
              <a:rPr lang="en-US" altLang="en-US" dirty="0"/>
              <a:t> </a:t>
            </a:r>
            <a:r>
              <a:rPr lang="en-US" altLang="en-US" dirty="0" err="1"/>
              <a:t>Informasi</a:t>
            </a:r>
            <a:r>
              <a:rPr lang="en-US" altLang="en-US" dirty="0"/>
              <a:t> </a:t>
            </a:r>
            <a:r>
              <a:rPr lang="en-US" altLang="en-US" dirty="0" err="1"/>
              <a:t>dapat</a:t>
            </a:r>
            <a:r>
              <a:rPr lang="en-US" altLang="en-US" dirty="0"/>
              <a:t> </a:t>
            </a:r>
            <a:r>
              <a:rPr lang="en-US" altLang="en-US" dirty="0" err="1"/>
              <a:t>meningkatkan</a:t>
            </a:r>
            <a:r>
              <a:rPr lang="en-US" altLang="en-US" dirty="0"/>
              <a:t> </a:t>
            </a:r>
            <a:r>
              <a:rPr lang="en-US" altLang="en-US" dirty="0" err="1"/>
              <a:t>kemahiran</a:t>
            </a:r>
            <a:r>
              <a:rPr lang="en-US" altLang="en-US" dirty="0"/>
              <a:t> </a:t>
            </a:r>
            <a:r>
              <a:rPr lang="en-US" altLang="en-US" i="1" dirty="0"/>
              <a:t>programming </a:t>
            </a:r>
            <a:r>
              <a:rPr lang="en-US" altLang="en-US" dirty="0"/>
              <a:t>para </a:t>
            </a:r>
            <a:r>
              <a:rPr lang="en-US" altLang="en-US" dirty="0" err="1"/>
              <a:t>mahasiswa</a:t>
            </a:r>
            <a:r>
              <a:rPr lang="en-US" altLang="en-US" dirty="0"/>
              <a:t>?</a:t>
            </a:r>
          </a:p>
          <a:p>
            <a:pPr marL="457200" lvl="1" indent="0">
              <a:buNone/>
            </a:pPr>
            <a:r>
              <a:rPr lang="en-US" altLang="en-US" dirty="0" err="1"/>
              <a:t>Gunakan</a:t>
            </a:r>
            <a:r>
              <a:rPr lang="en-US" altLang="en-US" dirty="0"/>
              <a:t> NGT  </a:t>
            </a:r>
            <a:r>
              <a:rPr lang="en-US" altLang="en-US" dirty="0" err="1"/>
              <a:t>atau</a:t>
            </a:r>
            <a:r>
              <a:rPr lang="en-US" altLang="en-US" dirty="0"/>
              <a:t> Crawford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>
            <a:extLst>
              <a:ext uri="{FF2B5EF4-FFF2-40B4-BE49-F238E27FC236}">
                <a16:creationId xmlns:a16="http://schemas.microsoft.com/office/drawing/2014/main" id="{F184E539-47A2-4E78-BA49-020887F481D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/>
              <a:t>Generating a Qualitative Relations Diagram</a:t>
            </a:r>
          </a:p>
        </p:txBody>
      </p:sp>
      <p:sp>
        <p:nvSpPr>
          <p:cNvPr id="60419" name="Rectangle 3">
            <a:extLst>
              <a:ext uri="{FF2B5EF4-FFF2-40B4-BE49-F238E27FC236}">
                <a16:creationId xmlns:a16="http://schemas.microsoft.com/office/drawing/2014/main" id="{FDE060C1-214E-4B83-8F93-821A0E5ECF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en-US" dirty="0" err="1"/>
              <a:t>Isolasi</a:t>
            </a:r>
            <a:r>
              <a:rPr lang="en-US" altLang="en-US" dirty="0"/>
              <a:t> </a:t>
            </a:r>
            <a:r>
              <a:rPr lang="en-US" altLang="en-US" dirty="0" err="1"/>
              <a:t>semua</a:t>
            </a:r>
            <a:r>
              <a:rPr lang="en-US" altLang="en-US" dirty="0"/>
              <a:t> </a:t>
            </a:r>
            <a:r>
              <a:rPr lang="en-US" altLang="en-US" dirty="0" err="1"/>
              <a:t>faktor</a:t>
            </a:r>
            <a:r>
              <a:rPr lang="en-US" altLang="en-US" dirty="0"/>
              <a:t> yang </a:t>
            </a:r>
            <a:r>
              <a:rPr lang="en-US" altLang="en-US" dirty="0" err="1"/>
              <a:t>diyakini</a:t>
            </a:r>
            <a:r>
              <a:rPr lang="en-US" altLang="en-US" dirty="0"/>
              <a:t> </a:t>
            </a:r>
            <a:r>
              <a:rPr lang="en-US" altLang="en-US" dirty="0" err="1"/>
              <a:t>terkait</a:t>
            </a:r>
            <a:r>
              <a:rPr lang="en-US" altLang="en-US" dirty="0"/>
              <a:t> </a:t>
            </a:r>
            <a:r>
              <a:rPr lang="en-US" altLang="en-US" dirty="0" err="1"/>
              <a:t>dengan</a:t>
            </a:r>
            <a:r>
              <a:rPr lang="en-US" altLang="en-US" dirty="0"/>
              <a:t> </a:t>
            </a:r>
            <a:r>
              <a:rPr lang="en-US" altLang="en-US" dirty="0" err="1"/>
              <a:t>masalah</a:t>
            </a:r>
            <a:r>
              <a:rPr lang="en-US" altLang="en-US" dirty="0"/>
              <a:t> (</a:t>
            </a:r>
            <a:r>
              <a:rPr lang="en-US" altLang="en-US" dirty="0" err="1"/>
              <a:t>tanpa</a:t>
            </a:r>
            <a:r>
              <a:rPr lang="en-US" altLang="en-US" dirty="0"/>
              <a:t> </a:t>
            </a:r>
            <a:r>
              <a:rPr lang="en-US" altLang="en-US" dirty="0" err="1"/>
              <a:t>membentuk</a:t>
            </a:r>
            <a:r>
              <a:rPr lang="en-US" altLang="en-US" dirty="0"/>
              <a:t> </a:t>
            </a:r>
            <a:r>
              <a:rPr lang="en-US" altLang="en-US" dirty="0" err="1"/>
              <a:t>opini</a:t>
            </a:r>
            <a:r>
              <a:rPr lang="en-US" altLang="en-US" dirty="0"/>
              <a:t> </a:t>
            </a:r>
            <a:r>
              <a:rPr lang="en-US" altLang="en-US" dirty="0" err="1"/>
              <a:t>tentang</a:t>
            </a:r>
            <a:r>
              <a:rPr lang="en-US" altLang="en-US" dirty="0"/>
              <a:t> </a:t>
            </a:r>
            <a:r>
              <a:rPr lang="en-US" altLang="en-US" dirty="0" err="1"/>
              <a:t>hubungan</a:t>
            </a:r>
            <a:r>
              <a:rPr lang="en-US" altLang="en-US" dirty="0"/>
              <a:t> </a:t>
            </a:r>
            <a:r>
              <a:rPr lang="en-US" altLang="en-US" dirty="0" err="1"/>
              <a:t>antar</a:t>
            </a:r>
            <a:r>
              <a:rPr lang="en-US" altLang="en-US" dirty="0"/>
              <a:t> factor)</a:t>
            </a:r>
          </a:p>
          <a:p>
            <a:r>
              <a:rPr lang="en-US" altLang="en-US" dirty="0" err="1"/>
              <a:t>Identifikasi</a:t>
            </a:r>
            <a:r>
              <a:rPr lang="en-US" altLang="en-US" dirty="0"/>
              <a:t> </a:t>
            </a:r>
            <a:r>
              <a:rPr lang="en-US" altLang="en-US" dirty="0" err="1"/>
              <a:t>hubungan</a:t>
            </a:r>
            <a:r>
              <a:rPr lang="en-US" altLang="en-US" dirty="0"/>
              <a:t> </a:t>
            </a:r>
            <a:r>
              <a:rPr lang="en-US" altLang="en-US" dirty="0" err="1"/>
              <a:t>kausal</a:t>
            </a:r>
            <a:r>
              <a:rPr lang="en-US" altLang="en-US" dirty="0"/>
              <a:t> </a:t>
            </a:r>
            <a:r>
              <a:rPr lang="en-US" altLang="en-US" dirty="0" err="1"/>
              <a:t>antara</a:t>
            </a:r>
            <a:r>
              <a:rPr lang="en-US" altLang="en-US" dirty="0"/>
              <a:t> </a:t>
            </a:r>
            <a:r>
              <a:rPr lang="en-US" altLang="en-US" dirty="0" err="1"/>
              <a:t>faktor</a:t>
            </a:r>
            <a:r>
              <a:rPr lang="en-US" altLang="en-US" dirty="0"/>
              <a:t>-factor </a:t>
            </a:r>
            <a:r>
              <a:rPr lang="en-US" altLang="en-US" dirty="0">
                <a:sym typeface="Wingdings" panose="05000000000000000000" pitchFamily="2" charset="2"/>
              </a:rPr>
              <a:t></a:t>
            </a:r>
            <a:r>
              <a:rPr lang="en-US" altLang="en-US" dirty="0" err="1"/>
              <a:t>gunakan</a:t>
            </a:r>
            <a:r>
              <a:rPr lang="en-US" altLang="en-US" dirty="0"/>
              <a:t> </a:t>
            </a:r>
            <a:r>
              <a:rPr lang="en-US" altLang="en-US" dirty="0" err="1"/>
              <a:t>panah</a:t>
            </a:r>
            <a:endParaRPr lang="en-US" altLang="en-US" dirty="0"/>
          </a:p>
          <a:p>
            <a:r>
              <a:rPr lang="en-US" altLang="en-US" dirty="0" err="1"/>
              <a:t>Klasifikasi</a:t>
            </a:r>
            <a:r>
              <a:rPr lang="en-US" altLang="en-US" dirty="0"/>
              <a:t> </a:t>
            </a:r>
            <a:r>
              <a:rPr lang="en-US" altLang="en-US" dirty="0" err="1"/>
              <a:t>faktor-faktor</a:t>
            </a:r>
            <a:r>
              <a:rPr lang="en-US" altLang="en-US" dirty="0"/>
              <a:t> </a:t>
            </a:r>
            <a:r>
              <a:rPr lang="en-US" altLang="en-US" dirty="0" err="1"/>
              <a:t>tergantung</a:t>
            </a:r>
            <a:r>
              <a:rPr lang="en-US" altLang="en-US" dirty="0"/>
              <a:t> pada </a:t>
            </a:r>
            <a:r>
              <a:rPr lang="en-US" altLang="en-US" dirty="0" err="1"/>
              <a:t>peran</a:t>
            </a:r>
            <a:r>
              <a:rPr lang="en-US" altLang="en-US" dirty="0"/>
              <a:t> </a:t>
            </a:r>
            <a:r>
              <a:rPr lang="en-US" altLang="en-US" dirty="0" err="1"/>
              <a:t>dalam</a:t>
            </a:r>
            <a:r>
              <a:rPr lang="en-US" altLang="en-US" dirty="0"/>
              <a:t> </a:t>
            </a:r>
            <a:r>
              <a:rPr lang="en-US" altLang="en-US" dirty="0" err="1"/>
              <a:t>sebab-akibat</a:t>
            </a:r>
            <a:endParaRPr lang="en-US" altLang="en-US" dirty="0"/>
          </a:p>
          <a:p>
            <a:r>
              <a:rPr lang="en-US" altLang="en-US" dirty="0" err="1"/>
              <a:t>Identifikasi</a:t>
            </a:r>
            <a:r>
              <a:rPr lang="en-US" altLang="en-US" dirty="0"/>
              <a:t> </a:t>
            </a:r>
            <a:r>
              <a:rPr lang="en-US" altLang="en-US" dirty="0" err="1"/>
              <a:t>penyebab</a:t>
            </a:r>
            <a:r>
              <a:rPr lang="en-US" altLang="en-US" dirty="0"/>
              <a:t> </a:t>
            </a:r>
            <a:r>
              <a:rPr lang="en-US" altLang="en-US" dirty="0" err="1"/>
              <a:t>utama</a:t>
            </a:r>
            <a:endParaRPr lang="en-US" altLang="en-US" dirty="0"/>
          </a:p>
          <a:p>
            <a:r>
              <a:rPr lang="en-US" altLang="en-US" dirty="0" err="1"/>
              <a:t>Konsentrasikan</a:t>
            </a:r>
            <a:r>
              <a:rPr lang="en-US" altLang="en-US" dirty="0"/>
              <a:t> </a:t>
            </a:r>
            <a:r>
              <a:rPr lang="en-US" altLang="en-US" dirty="0" err="1"/>
              <a:t>perbaikan</a:t>
            </a:r>
            <a:r>
              <a:rPr lang="en-US" altLang="en-US" dirty="0"/>
              <a:t> di </a:t>
            </a:r>
            <a:r>
              <a:rPr lang="en-US" altLang="en-US" dirty="0" err="1"/>
              <a:t>sekitar</a:t>
            </a:r>
            <a:r>
              <a:rPr lang="en-US" altLang="en-US" dirty="0"/>
              <a:t> </a:t>
            </a:r>
            <a:r>
              <a:rPr lang="en-US" altLang="en-US" dirty="0" err="1"/>
              <a:t>penyebab</a:t>
            </a:r>
            <a:r>
              <a:rPr lang="en-US" altLang="en-US" dirty="0"/>
              <a:t> </a:t>
            </a:r>
            <a:r>
              <a:rPr lang="en-US" altLang="en-US" dirty="0" err="1"/>
              <a:t>utama</a:t>
            </a:r>
            <a:r>
              <a:rPr lang="en-US" altLang="en-US" dirty="0"/>
              <a:t> </a:t>
            </a:r>
            <a:r>
              <a:rPr lang="en-US" altLang="en-US" dirty="0" err="1"/>
              <a:t>masalah</a:t>
            </a:r>
            <a:endParaRPr lang="en-US" alt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>
            <a:extLst>
              <a:ext uri="{FF2B5EF4-FFF2-40B4-BE49-F238E27FC236}">
                <a16:creationId xmlns:a16="http://schemas.microsoft.com/office/drawing/2014/main" id="{59D314AC-371C-44D3-8430-C09D58BD62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/>
              <a:t>Affinity Chart</a:t>
            </a:r>
          </a:p>
        </p:txBody>
      </p:sp>
      <p:sp>
        <p:nvSpPr>
          <p:cNvPr id="83971" name="Rectangle 3">
            <a:extLst>
              <a:ext uri="{FF2B5EF4-FFF2-40B4-BE49-F238E27FC236}">
                <a16:creationId xmlns:a16="http://schemas.microsoft.com/office/drawing/2014/main" id="{7F5B8FCC-0062-4CF9-A4EC-505C09F715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Juga </a:t>
            </a:r>
            <a:r>
              <a:rPr lang="en-US" altLang="en-US" dirty="0" err="1"/>
              <a:t>dikenal</a:t>
            </a:r>
            <a:r>
              <a:rPr lang="en-US" altLang="en-US" dirty="0"/>
              <a:t> </a:t>
            </a:r>
            <a:r>
              <a:rPr lang="en-US" altLang="en-US" dirty="0" err="1"/>
              <a:t>sebagai</a:t>
            </a:r>
            <a:r>
              <a:rPr lang="en-US" altLang="en-US" dirty="0"/>
              <a:t> </a:t>
            </a:r>
            <a:r>
              <a:rPr lang="en-US" altLang="en-US" dirty="0" err="1"/>
              <a:t>grafik</a:t>
            </a:r>
            <a:r>
              <a:rPr lang="en-US" altLang="en-US" dirty="0"/>
              <a:t> KJ (</a:t>
            </a:r>
            <a:r>
              <a:rPr lang="en-US" altLang="en-US" dirty="0" err="1"/>
              <a:t>Kawakita</a:t>
            </a:r>
            <a:r>
              <a:rPr lang="en-US" altLang="en-US" dirty="0"/>
              <a:t> Jiro)</a:t>
            </a:r>
          </a:p>
          <a:p>
            <a:r>
              <a:rPr lang="en-US" altLang="en-US" dirty="0" err="1"/>
              <a:t>Tujuan</a:t>
            </a:r>
            <a:r>
              <a:rPr lang="en-US" altLang="en-US" dirty="0"/>
              <a:t>: </a:t>
            </a:r>
            <a:r>
              <a:rPr lang="en-US" altLang="en-US" dirty="0" err="1"/>
              <a:t>untuk</a:t>
            </a:r>
            <a:r>
              <a:rPr lang="en-US" altLang="en-US" dirty="0"/>
              <a:t> </a:t>
            </a:r>
            <a:r>
              <a:rPr lang="en-US" altLang="en-US" dirty="0" err="1"/>
              <a:t>menciptakan</a:t>
            </a:r>
            <a:r>
              <a:rPr lang="en-US" altLang="en-US" dirty="0"/>
              <a:t> </a:t>
            </a:r>
            <a:r>
              <a:rPr lang="en-US" altLang="en-US" dirty="0" err="1"/>
              <a:t>hubungan</a:t>
            </a:r>
            <a:r>
              <a:rPr lang="en-US" altLang="en-US" dirty="0"/>
              <a:t> </a:t>
            </a:r>
            <a:r>
              <a:rPr lang="en-US" altLang="en-US" dirty="0" err="1"/>
              <a:t>antara</a:t>
            </a:r>
            <a:r>
              <a:rPr lang="en-US" altLang="en-US" dirty="0"/>
              <a:t> ide, </a:t>
            </a:r>
            <a:r>
              <a:rPr lang="en-US" altLang="en-US" dirty="0" err="1"/>
              <a:t>kondisi</a:t>
            </a:r>
            <a:r>
              <a:rPr lang="en-US" altLang="en-US" dirty="0"/>
              <a:t> </a:t>
            </a:r>
            <a:r>
              <a:rPr lang="en-US" altLang="en-US" dirty="0" err="1"/>
              <a:t>atau</a:t>
            </a:r>
            <a:r>
              <a:rPr lang="en-US" altLang="en-US" dirty="0"/>
              <a:t> </a:t>
            </a:r>
            <a:r>
              <a:rPr lang="en-US" altLang="en-US" dirty="0" err="1"/>
              <a:t>makna</a:t>
            </a:r>
            <a:r>
              <a:rPr lang="en-US" altLang="en-US" dirty="0"/>
              <a:t> yang </a:t>
            </a:r>
            <a:r>
              <a:rPr lang="en-US" altLang="en-US" dirty="0" err="1"/>
              <a:t>tampaknya</a:t>
            </a:r>
            <a:r>
              <a:rPr lang="en-US" altLang="en-US" dirty="0"/>
              <a:t> </a:t>
            </a:r>
            <a:r>
              <a:rPr lang="en-US" altLang="en-US" dirty="0" err="1"/>
              <a:t>tidak</a:t>
            </a:r>
            <a:r>
              <a:rPr lang="en-US" altLang="en-US" dirty="0"/>
              <a:t> </a:t>
            </a:r>
            <a:r>
              <a:rPr lang="en-US" altLang="en-US" dirty="0" err="1"/>
              <a:t>terkait</a:t>
            </a:r>
            <a:endParaRPr lang="en-US" altLang="en-US" dirty="0"/>
          </a:p>
          <a:p>
            <a:r>
              <a:rPr lang="en-US" altLang="en-US" dirty="0" err="1"/>
              <a:t>Dikerjakan</a:t>
            </a:r>
            <a:r>
              <a:rPr lang="en-US" altLang="en-US" dirty="0"/>
              <a:t> </a:t>
            </a:r>
            <a:r>
              <a:rPr lang="en-US" altLang="en-US" dirty="0" err="1"/>
              <a:t>dengan</a:t>
            </a:r>
            <a:r>
              <a:rPr lang="en-US" altLang="en-US" dirty="0"/>
              <a:t> </a:t>
            </a:r>
            <a:r>
              <a:rPr lang="en-US" altLang="en-US" dirty="0" err="1"/>
              <a:t>mengelompokkan</a:t>
            </a:r>
            <a:r>
              <a:rPr lang="en-US" altLang="en-US" dirty="0"/>
              <a:t> </a:t>
            </a:r>
            <a:r>
              <a:rPr lang="en-US" altLang="en-US" dirty="0" err="1"/>
              <a:t>poin</a:t>
            </a:r>
            <a:r>
              <a:rPr lang="en-US" altLang="en-US" dirty="0"/>
              <a:t> data visual dan </a:t>
            </a:r>
            <a:r>
              <a:rPr lang="en-US" altLang="en-US" dirty="0" err="1"/>
              <a:t>menemukan</a:t>
            </a:r>
            <a:r>
              <a:rPr lang="en-US" altLang="en-US" dirty="0"/>
              <a:t> </a:t>
            </a:r>
            <a:r>
              <a:rPr lang="en-US" altLang="en-US" dirty="0" err="1"/>
              <a:t>hubungan</a:t>
            </a:r>
            <a:r>
              <a:rPr lang="en-US" altLang="en-US" dirty="0"/>
              <a:t> </a:t>
            </a:r>
            <a:r>
              <a:rPr lang="en-US" altLang="en-US" dirty="0" err="1"/>
              <a:t>mendasar</a:t>
            </a:r>
            <a:r>
              <a:rPr lang="en-US" altLang="en-US" dirty="0"/>
              <a:t> yang </a:t>
            </a:r>
            <a:r>
              <a:rPr lang="en-US" altLang="en-US" dirty="0" err="1"/>
              <a:t>menghubungkan</a:t>
            </a:r>
            <a:r>
              <a:rPr lang="en-US" altLang="en-US" dirty="0"/>
              <a:t> </a:t>
            </a:r>
            <a:r>
              <a:rPr lang="en-US" altLang="en-US" dirty="0" err="1"/>
              <a:t>grup</a:t>
            </a:r>
            <a:endParaRPr lang="en-US" alt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46BDB5-49B2-4CA2-ACA2-5BF652E018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err="1"/>
              <a:t>Prosedur</a:t>
            </a:r>
            <a:r>
              <a:rPr lang="en-US" altLang="en-US" dirty="0"/>
              <a:t> Affinity Chart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2DA8AB-EEBC-4FC7-BC15-35FA262B17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err="1"/>
              <a:t>Tulis</a:t>
            </a:r>
            <a:r>
              <a:rPr lang="en-US" dirty="0"/>
              <a:t> </a:t>
            </a:r>
            <a:r>
              <a:rPr lang="en-US" dirty="0" err="1"/>
              <a:t>topik</a:t>
            </a:r>
            <a:r>
              <a:rPr lang="en-US" dirty="0"/>
              <a:t> di </a:t>
            </a:r>
            <a:r>
              <a:rPr lang="en-US" dirty="0" err="1"/>
              <a:t>bagian</a:t>
            </a:r>
            <a:r>
              <a:rPr lang="en-US" dirty="0"/>
              <a:t> </a:t>
            </a:r>
            <a:r>
              <a:rPr lang="en-US" dirty="0" err="1"/>
              <a:t>atas</a:t>
            </a:r>
            <a:r>
              <a:rPr lang="en-US" dirty="0"/>
              <a:t> </a:t>
            </a:r>
            <a:r>
              <a:rPr lang="en-US" dirty="0" err="1"/>
              <a:t>papan</a:t>
            </a:r>
            <a:r>
              <a:rPr lang="en-US" dirty="0"/>
              <a:t> </a:t>
            </a:r>
            <a:r>
              <a:rPr lang="en-US" dirty="0" err="1"/>
              <a:t>tulis</a:t>
            </a:r>
            <a:endParaRPr lang="en-US" dirty="0"/>
          </a:p>
          <a:p>
            <a:r>
              <a:rPr lang="en-US" dirty="0" err="1"/>
              <a:t>Gagasan</a:t>
            </a:r>
            <a:r>
              <a:rPr lang="en-US" dirty="0"/>
              <a:t> / </a:t>
            </a:r>
            <a:r>
              <a:rPr lang="en-US" dirty="0" err="1"/>
              <a:t>solusi</a:t>
            </a:r>
            <a:r>
              <a:rPr lang="en-US" dirty="0"/>
              <a:t> di-brainstorming dan </a:t>
            </a:r>
            <a:r>
              <a:rPr lang="en-US" dirty="0" err="1"/>
              <a:t>dituliskan</a:t>
            </a:r>
            <a:r>
              <a:rPr lang="en-US" dirty="0"/>
              <a:t> di </a:t>
            </a:r>
            <a:r>
              <a:rPr lang="en-US" dirty="0" err="1"/>
              <a:t>atas</a:t>
            </a:r>
            <a:r>
              <a:rPr lang="en-US" dirty="0"/>
              <a:t> </a:t>
            </a:r>
            <a:r>
              <a:rPr lang="en-US" dirty="0" err="1"/>
              <a:t>kertas</a:t>
            </a:r>
            <a:r>
              <a:rPr lang="en-US" dirty="0"/>
              <a:t> </a:t>
            </a:r>
            <a:r>
              <a:rPr lang="en-US" dirty="0" err="1"/>
              <a:t>perekat</a:t>
            </a:r>
            <a:r>
              <a:rPr lang="en-US" dirty="0"/>
              <a:t>  </a:t>
            </a:r>
            <a:r>
              <a:rPr lang="en-US" dirty="0" err="1"/>
              <a:t>tempel</a:t>
            </a:r>
            <a:r>
              <a:rPr lang="en-US" dirty="0"/>
              <a:t> pada </a:t>
            </a:r>
            <a:r>
              <a:rPr lang="en-US" dirty="0" err="1"/>
              <a:t>pola</a:t>
            </a:r>
            <a:r>
              <a:rPr lang="en-US" dirty="0"/>
              <a:t> yang </a:t>
            </a:r>
            <a:r>
              <a:rPr lang="en-US" dirty="0" err="1"/>
              <a:t>acak</a:t>
            </a:r>
            <a:endParaRPr lang="en-US" dirty="0"/>
          </a:p>
          <a:p>
            <a:r>
              <a:rPr lang="en-US" dirty="0" err="1"/>
              <a:t>Kelompok</a:t>
            </a:r>
            <a:r>
              <a:rPr lang="en-US" dirty="0"/>
              <a:t>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mencoba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memindahkan</a:t>
            </a:r>
            <a:r>
              <a:rPr lang="en-US" dirty="0"/>
              <a:t> </a:t>
            </a:r>
            <a:r>
              <a:rPr lang="en-US" dirty="0" err="1"/>
              <a:t>catatan</a:t>
            </a:r>
            <a:r>
              <a:rPr lang="en-US" dirty="0"/>
              <a:t> di </a:t>
            </a:r>
            <a:r>
              <a:rPr lang="en-US" dirty="0" err="1"/>
              <a:t>sekitar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membentuk</a:t>
            </a:r>
            <a:r>
              <a:rPr lang="en-US" dirty="0"/>
              <a:t> </a:t>
            </a:r>
            <a:r>
              <a:rPr lang="en-US" dirty="0" err="1"/>
              <a:t>kelompok</a:t>
            </a:r>
            <a:r>
              <a:rPr lang="en-US" dirty="0"/>
              <a:t> ide yang </a:t>
            </a:r>
            <a:r>
              <a:rPr lang="en-US" dirty="0" err="1"/>
              <a:t>terkait</a:t>
            </a:r>
            <a:endParaRPr lang="en-US" dirty="0"/>
          </a:p>
          <a:p>
            <a:pPr lvl="1"/>
            <a:r>
              <a:rPr lang="en-US" dirty="0" err="1"/>
              <a:t>Baik</a:t>
            </a:r>
            <a:r>
              <a:rPr lang="en-US" dirty="0"/>
              <a:t> </a:t>
            </a:r>
            <a:r>
              <a:rPr lang="en-US" dirty="0" err="1"/>
              <a:t>menetapkan</a:t>
            </a:r>
            <a:r>
              <a:rPr lang="en-US" dirty="0"/>
              <a:t> </a:t>
            </a:r>
            <a:r>
              <a:rPr lang="en-US" dirty="0" err="1"/>
              <a:t>batas</a:t>
            </a:r>
            <a:r>
              <a:rPr lang="en-US" dirty="0"/>
              <a:t> </a:t>
            </a:r>
            <a:r>
              <a:rPr lang="en-US" dirty="0" err="1"/>
              <a:t>waktu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membiarkan</a:t>
            </a:r>
            <a:r>
              <a:rPr lang="en-US" dirty="0"/>
              <a:t> </a:t>
            </a:r>
            <a:r>
              <a:rPr lang="en-US" dirty="0" err="1"/>
              <a:t>papan</a:t>
            </a:r>
            <a:r>
              <a:rPr lang="en-US" dirty="0"/>
              <a:t> </a:t>
            </a:r>
            <a:r>
              <a:rPr lang="en-US" dirty="0" err="1"/>
              <a:t>tetap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jangka</a:t>
            </a:r>
            <a:r>
              <a:rPr lang="en-US" dirty="0"/>
              <a:t> </a:t>
            </a:r>
            <a:r>
              <a:rPr lang="en-US" dirty="0" err="1"/>
              <a:t>waktu</a:t>
            </a:r>
            <a:r>
              <a:rPr lang="en-US" dirty="0"/>
              <a:t> yang </a:t>
            </a:r>
            <a:r>
              <a:rPr lang="en-US" dirty="0" err="1"/>
              <a:t>lebih</a:t>
            </a:r>
            <a:r>
              <a:rPr lang="en-US" dirty="0"/>
              <a:t> lama</a:t>
            </a:r>
          </a:p>
          <a:p>
            <a:r>
              <a:rPr lang="en-US" dirty="0" err="1"/>
              <a:t>Peserta</a:t>
            </a:r>
            <a:r>
              <a:rPr lang="en-US" dirty="0"/>
              <a:t> </a:t>
            </a:r>
            <a:r>
              <a:rPr lang="en-US" dirty="0" err="1"/>
              <a:t>mendiskusikan</a:t>
            </a:r>
            <a:r>
              <a:rPr lang="en-US" dirty="0"/>
              <a:t> </a:t>
            </a:r>
            <a:r>
              <a:rPr lang="en-US" dirty="0" err="1"/>
              <a:t>bentuk</a:t>
            </a:r>
            <a:r>
              <a:rPr lang="en-US" dirty="0"/>
              <a:t> </a:t>
            </a:r>
            <a:r>
              <a:rPr lang="en-US" dirty="0" err="1"/>
              <a:t>akhir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grafik</a:t>
            </a:r>
            <a:endParaRPr lang="en-US" dirty="0"/>
          </a:p>
          <a:p>
            <a:pPr lvl="1"/>
            <a:r>
              <a:rPr lang="en-US" dirty="0" err="1"/>
              <a:t>Jelaskan</a:t>
            </a:r>
            <a:r>
              <a:rPr lang="en-US" dirty="0"/>
              <a:t> motif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menempatkan</a:t>
            </a:r>
            <a:r>
              <a:rPr lang="en-US" dirty="0"/>
              <a:t> </a:t>
            </a:r>
            <a:r>
              <a:rPr lang="en-US" dirty="0" err="1"/>
              <a:t>catatan</a:t>
            </a:r>
            <a:r>
              <a:rPr lang="en-US" dirty="0"/>
              <a:t> di </a:t>
            </a:r>
            <a:r>
              <a:rPr lang="en-US" dirty="0" err="1"/>
              <a:t>tempat-tempat</a:t>
            </a:r>
            <a:r>
              <a:rPr lang="en-US" dirty="0"/>
              <a:t> </a:t>
            </a:r>
            <a:r>
              <a:rPr lang="en-US" dirty="0" err="1"/>
              <a:t>tertentu</a:t>
            </a:r>
            <a:endParaRPr lang="en-US" dirty="0"/>
          </a:p>
          <a:p>
            <a:pPr lvl="1"/>
            <a:r>
              <a:rPr lang="en-US" dirty="0" err="1"/>
              <a:t>Jumlah</a:t>
            </a:r>
            <a:r>
              <a:rPr lang="en-US" dirty="0"/>
              <a:t> total </a:t>
            </a:r>
            <a:r>
              <a:rPr lang="en-US" dirty="0" err="1"/>
              <a:t>grup</a:t>
            </a:r>
            <a:r>
              <a:rPr lang="en-US" dirty="0"/>
              <a:t> </a:t>
            </a:r>
            <a:r>
              <a:rPr lang="en-US" dirty="0" err="1"/>
              <a:t>harus</a:t>
            </a:r>
            <a:r>
              <a:rPr lang="en-US" dirty="0"/>
              <a:t> 5 - 10</a:t>
            </a:r>
          </a:p>
          <a:p>
            <a:pPr lvl="1"/>
            <a:r>
              <a:rPr lang="en-US" dirty="0" err="1"/>
              <a:t>Buat</a:t>
            </a:r>
            <a:r>
              <a:rPr lang="en-US" dirty="0"/>
              <a:t> </a:t>
            </a:r>
            <a:r>
              <a:rPr lang="en-US" dirty="0" err="1"/>
              <a:t>judul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grup</a:t>
            </a:r>
            <a:endParaRPr lang="en-US" dirty="0"/>
          </a:p>
          <a:p>
            <a:r>
              <a:rPr lang="en-US" dirty="0" err="1"/>
              <a:t>Gambarlah</a:t>
            </a:r>
            <a:r>
              <a:rPr lang="en-US" dirty="0"/>
              <a:t> </a:t>
            </a:r>
            <a:r>
              <a:rPr lang="en-US" dirty="0" err="1"/>
              <a:t>bagan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menggambar</a:t>
            </a:r>
            <a:r>
              <a:rPr lang="en-US" dirty="0"/>
              <a:t> </a:t>
            </a:r>
            <a:r>
              <a:rPr lang="en-US" dirty="0" err="1"/>
              <a:t>kotak</a:t>
            </a:r>
            <a:r>
              <a:rPr lang="en-US" dirty="0"/>
              <a:t> di </a:t>
            </a:r>
            <a:r>
              <a:rPr lang="en-US" dirty="0" err="1"/>
              <a:t>sekitar</a:t>
            </a:r>
            <a:r>
              <a:rPr lang="en-US" dirty="0"/>
              <a:t> </a:t>
            </a:r>
            <a:r>
              <a:rPr lang="en-US" dirty="0" err="1"/>
              <a:t>grup</a:t>
            </a:r>
            <a:r>
              <a:rPr lang="en-US" dirty="0"/>
              <a:t> dan </a:t>
            </a:r>
            <a:r>
              <a:rPr lang="en-US" dirty="0" err="1"/>
              <a:t>tambahkan</a:t>
            </a:r>
            <a:r>
              <a:rPr lang="en-US" dirty="0"/>
              <a:t> </a:t>
            </a:r>
            <a:r>
              <a:rPr lang="en-US" dirty="0" err="1"/>
              <a:t>panah</a:t>
            </a:r>
            <a:r>
              <a:rPr lang="en-US" dirty="0"/>
              <a:t> di </a:t>
            </a:r>
            <a:r>
              <a:rPr lang="en-US" dirty="0" err="1"/>
              <a:t>antara</a:t>
            </a:r>
            <a:r>
              <a:rPr lang="en-US" dirty="0"/>
              <a:t> </a:t>
            </a:r>
            <a:r>
              <a:rPr lang="en-US" dirty="0" err="1"/>
              <a:t>mereka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menunjukkan</a:t>
            </a:r>
            <a:r>
              <a:rPr lang="en-US" dirty="0"/>
              <a:t> </a:t>
            </a:r>
            <a:r>
              <a:rPr lang="en-US" dirty="0" err="1"/>
              <a:t>hubungan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lanjut</a:t>
            </a:r>
            <a:endParaRPr lang="en-US" dirty="0"/>
          </a:p>
          <a:p>
            <a:r>
              <a:rPr lang="en-US" dirty="0" err="1"/>
              <a:t>Evaluasi</a:t>
            </a:r>
            <a:r>
              <a:rPr lang="en-US" dirty="0"/>
              <a:t> </a:t>
            </a:r>
            <a:r>
              <a:rPr lang="en-US" dirty="0" err="1"/>
              <a:t>grafik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upaya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lanjut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027014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9BED4-13F8-4756-B3D1-C5071B2B37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Contoh</a:t>
            </a:r>
            <a:r>
              <a:rPr lang="en-US" dirty="0"/>
              <a:t> Affinity Chart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009AC15-C417-4CD6-9D33-B7F9C71241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628775"/>
            <a:ext cx="8229600" cy="360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71008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2D080-D430-4384-867B-D82C26DAB6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Contoh</a:t>
            </a:r>
            <a:r>
              <a:rPr lang="en-US" dirty="0"/>
              <a:t> lain affinity diagram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B5B5AD4-80BF-4B36-9806-B625E65401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352966"/>
            <a:ext cx="4392488" cy="5472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0888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>
            <a:extLst>
              <a:ext uri="{FF2B5EF4-FFF2-40B4-BE49-F238E27FC236}">
                <a16:creationId xmlns:a16="http://schemas.microsoft.com/office/drawing/2014/main" id="{DF0F5115-954D-48EF-A220-EF870F39A42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 err="1"/>
              <a:t>Contoh</a:t>
            </a:r>
            <a:r>
              <a:rPr lang="en-US" altLang="en-US" sz="3600" dirty="0"/>
              <a:t> Qualitative Relations Diagram</a:t>
            </a:r>
          </a:p>
        </p:txBody>
      </p:sp>
      <p:sp>
        <p:nvSpPr>
          <p:cNvPr id="61443" name="Rectangle 3">
            <a:extLst>
              <a:ext uri="{FF2B5EF4-FFF2-40B4-BE49-F238E27FC236}">
                <a16:creationId xmlns:a16="http://schemas.microsoft.com/office/drawing/2014/main" id="{8BE53190-EF64-418F-B7CE-889EB6A508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166912"/>
            <a:ext cx="8229600" cy="5715000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US" altLang="en-US" dirty="0"/>
              <a:t>	Perusahaan </a:t>
            </a:r>
            <a:r>
              <a:rPr lang="en-US" altLang="en-US" dirty="0" err="1"/>
              <a:t>menghabiskan</a:t>
            </a:r>
            <a:r>
              <a:rPr lang="en-US" altLang="en-US" dirty="0"/>
              <a:t> </a:t>
            </a:r>
            <a:r>
              <a:rPr lang="en-US" altLang="en-US" dirty="0" err="1"/>
              <a:t>banyak</a:t>
            </a:r>
            <a:r>
              <a:rPr lang="en-US" altLang="en-US" dirty="0"/>
              <a:t> </a:t>
            </a:r>
            <a:r>
              <a:rPr lang="en-US" altLang="en-US" dirty="0" err="1"/>
              <a:t>waktu</a:t>
            </a:r>
            <a:r>
              <a:rPr lang="en-US" altLang="en-US" dirty="0"/>
              <a:t> dan </a:t>
            </a:r>
            <a:r>
              <a:rPr lang="en-US" altLang="en-US" dirty="0" err="1"/>
              <a:t>uang</a:t>
            </a:r>
            <a:r>
              <a:rPr lang="en-US" altLang="en-US" dirty="0"/>
              <a:t> </a:t>
            </a:r>
            <a:r>
              <a:rPr lang="en-US" altLang="en-US" dirty="0" err="1"/>
              <a:t>untuk</a:t>
            </a:r>
            <a:r>
              <a:rPr lang="en-US" altLang="en-US" dirty="0"/>
              <a:t> </a:t>
            </a:r>
            <a:r>
              <a:rPr lang="en-US" altLang="en-US" dirty="0" err="1"/>
              <a:t>memperkenalkan</a:t>
            </a:r>
            <a:r>
              <a:rPr lang="en-US" altLang="en-US" dirty="0"/>
              <a:t> </a:t>
            </a:r>
            <a:r>
              <a:rPr lang="en-US" altLang="en-US" dirty="0" err="1"/>
              <a:t>sistem</a:t>
            </a:r>
            <a:r>
              <a:rPr lang="en-US" altLang="en-US" dirty="0"/>
              <a:t> </a:t>
            </a:r>
            <a:r>
              <a:rPr lang="en-US" altLang="en-US" dirty="0" err="1"/>
              <a:t>pengukuran</a:t>
            </a:r>
            <a:r>
              <a:rPr lang="en-US" altLang="en-US" dirty="0"/>
              <a:t> </a:t>
            </a:r>
            <a:r>
              <a:rPr lang="en-US" altLang="en-US" dirty="0" err="1"/>
              <a:t>kinerja</a:t>
            </a:r>
            <a:r>
              <a:rPr lang="en-US" altLang="en-US" dirty="0"/>
              <a:t>. </a:t>
            </a:r>
            <a:r>
              <a:rPr lang="en-US" altLang="en-US" dirty="0" err="1"/>
              <a:t>Tapi</a:t>
            </a:r>
            <a:r>
              <a:rPr lang="en-US" altLang="en-US" dirty="0"/>
              <a:t>, </a:t>
            </a:r>
            <a:r>
              <a:rPr lang="en-US" altLang="en-US" dirty="0" err="1"/>
              <a:t>sistem</a:t>
            </a:r>
            <a:r>
              <a:rPr lang="en-US" altLang="en-US" dirty="0"/>
              <a:t> </a:t>
            </a:r>
            <a:r>
              <a:rPr lang="en-US" altLang="en-US" dirty="0" err="1"/>
              <a:t>itu</a:t>
            </a:r>
            <a:r>
              <a:rPr lang="en-US" altLang="en-US" dirty="0"/>
              <a:t> </a:t>
            </a:r>
            <a:r>
              <a:rPr lang="en-US" altLang="en-US" dirty="0" err="1"/>
              <a:t>tidak</a:t>
            </a:r>
            <a:r>
              <a:rPr lang="en-US" altLang="en-US" dirty="0"/>
              <a:t> </a:t>
            </a:r>
            <a:r>
              <a:rPr lang="en-US" altLang="en-US" dirty="0" err="1"/>
              <a:t>banyak</a:t>
            </a:r>
            <a:r>
              <a:rPr lang="en-US" altLang="en-US" dirty="0"/>
              <a:t> </a:t>
            </a:r>
            <a:r>
              <a:rPr lang="en-US" altLang="en-US" dirty="0" err="1"/>
              <a:t>digunakan</a:t>
            </a:r>
            <a:r>
              <a:rPr lang="en-US" altLang="en-US" dirty="0"/>
              <a:t>, </a:t>
            </a:r>
            <a:r>
              <a:rPr lang="en-US" altLang="en-US" dirty="0" err="1"/>
              <a:t>dipandang</a:t>
            </a:r>
            <a:r>
              <a:rPr lang="en-US" altLang="en-US" dirty="0"/>
              <a:t> </a:t>
            </a:r>
            <a:r>
              <a:rPr lang="en-US" altLang="en-US" dirty="0" err="1"/>
              <a:t>dengan</a:t>
            </a:r>
            <a:r>
              <a:rPr lang="en-US" altLang="en-US" dirty="0"/>
              <a:t> “</a:t>
            </a:r>
            <a:r>
              <a:rPr lang="en-US" altLang="en-US" dirty="0" err="1"/>
              <a:t>sebelah</a:t>
            </a:r>
            <a:r>
              <a:rPr lang="en-US" altLang="en-US" dirty="0"/>
              <a:t> </a:t>
            </a:r>
            <a:r>
              <a:rPr lang="en-US" altLang="en-US" dirty="0" err="1"/>
              <a:t>mata</a:t>
            </a:r>
            <a:r>
              <a:rPr lang="en-US" altLang="en-US" dirty="0"/>
              <a:t>” di </a:t>
            </a:r>
            <a:r>
              <a:rPr lang="en-US" altLang="en-US" dirty="0" err="1"/>
              <a:t>antara</a:t>
            </a:r>
            <a:r>
              <a:rPr lang="en-US" altLang="en-US" dirty="0"/>
              <a:t> </a:t>
            </a:r>
            <a:r>
              <a:rPr lang="en-US" altLang="en-US" dirty="0" err="1"/>
              <a:t>karyawan</a:t>
            </a:r>
            <a:r>
              <a:rPr lang="en-US" altLang="en-US" dirty="0"/>
              <a:t> dan </a:t>
            </a:r>
            <a:r>
              <a:rPr lang="en-US" altLang="en-US" dirty="0" err="1"/>
              <a:t>kadang-kadang</a:t>
            </a:r>
            <a:r>
              <a:rPr lang="en-US" altLang="en-US" dirty="0"/>
              <a:t> </a:t>
            </a:r>
            <a:r>
              <a:rPr lang="en-US" altLang="en-US" dirty="0" err="1"/>
              <a:t>langsung</a:t>
            </a:r>
            <a:r>
              <a:rPr lang="en-US" altLang="en-US" dirty="0"/>
              <a:t> </a:t>
            </a:r>
            <a:r>
              <a:rPr lang="en-US" altLang="en-US" dirty="0" err="1"/>
              <a:t>disabotase</a:t>
            </a:r>
            <a:r>
              <a:rPr lang="en-US" altLang="en-US" dirty="0"/>
              <a:t>. Perusahaan </a:t>
            </a:r>
            <a:r>
              <a:rPr lang="en-US" altLang="en-US" dirty="0" err="1"/>
              <a:t>menghabiskan</a:t>
            </a:r>
            <a:r>
              <a:rPr lang="en-US" altLang="en-US" dirty="0"/>
              <a:t> </a:t>
            </a:r>
            <a:r>
              <a:rPr lang="en-US" altLang="en-US" dirty="0" err="1"/>
              <a:t>cukup</a:t>
            </a:r>
            <a:r>
              <a:rPr lang="en-US" altLang="en-US" dirty="0"/>
              <a:t> </a:t>
            </a:r>
            <a:r>
              <a:rPr lang="en-US" altLang="en-US" dirty="0" err="1"/>
              <a:t>banyak</a:t>
            </a:r>
            <a:r>
              <a:rPr lang="en-US" altLang="en-US" dirty="0"/>
              <a:t> </a:t>
            </a:r>
            <a:r>
              <a:rPr lang="en-US" altLang="en-US" dirty="0" err="1"/>
              <a:t>waktu</a:t>
            </a:r>
            <a:r>
              <a:rPr lang="en-US" altLang="en-US" dirty="0"/>
              <a:t> </a:t>
            </a:r>
            <a:r>
              <a:rPr lang="en-US" altLang="en-US" dirty="0" err="1"/>
              <a:t>untuk</a:t>
            </a:r>
            <a:r>
              <a:rPr lang="en-US" altLang="en-US" dirty="0"/>
              <a:t> </a:t>
            </a:r>
            <a:r>
              <a:rPr lang="en-US" altLang="en-US" dirty="0" err="1"/>
              <a:t>membangun</a:t>
            </a:r>
            <a:r>
              <a:rPr lang="en-US" altLang="en-US" dirty="0"/>
              <a:t> diagram </a:t>
            </a:r>
            <a:r>
              <a:rPr lang="en-US" altLang="en-US" dirty="0" err="1"/>
              <a:t>hubungan</a:t>
            </a:r>
            <a:r>
              <a:rPr lang="en-US" altLang="en-US" dirty="0"/>
              <a:t> dan </a:t>
            </a:r>
            <a:r>
              <a:rPr lang="en-US" altLang="en-US" dirty="0" err="1"/>
              <a:t>menemukan</a:t>
            </a:r>
            <a:r>
              <a:rPr lang="en-US" altLang="en-US" dirty="0"/>
              <a:t> </a:t>
            </a:r>
            <a:r>
              <a:rPr lang="en-US" altLang="en-US" b="1" dirty="0" err="1"/>
              <a:t>dua</a:t>
            </a:r>
            <a:r>
              <a:rPr lang="en-US" altLang="en-US" b="1" dirty="0"/>
              <a:t> </a:t>
            </a:r>
            <a:r>
              <a:rPr lang="en-US" altLang="en-US" b="1" dirty="0" err="1"/>
              <a:t>penyebab</a:t>
            </a:r>
            <a:r>
              <a:rPr lang="en-US" altLang="en-US" b="1" dirty="0"/>
              <a:t> </a:t>
            </a:r>
            <a:r>
              <a:rPr lang="en-US" altLang="en-US" b="1" dirty="0" err="1"/>
              <a:t>utama</a:t>
            </a:r>
            <a:r>
              <a:rPr lang="en-US" altLang="en-US" dirty="0"/>
              <a:t>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>
            <a:extLst>
              <a:ext uri="{FF2B5EF4-FFF2-40B4-BE49-F238E27FC236}">
                <a16:creationId xmlns:a16="http://schemas.microsoft.com/office/drawing/2014/main" id="{EDB4CAEF-F17D-483B-9C04-F1A1C36150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z="4000" dirty="0"/>
              <a:t>Qualitative Relations Diagram</a:t>
            </a:r>
            <a:br>
              <a:rPr lang="en-US" altLang="en-US" sz="4000" dirty="0"/>
            </a:br>
            <a:r>
              <a:rPr lang="en-US" altLang="en-US" sz="4000" dirty="0" err="1"/>
              <a:t>Pengukuran</a:t>
            </a:r>
            <a:r>
              <a:rPr lang="en-US" altLang="en-US" sz="4000" dirty="0"/>
              <a:t> </a:t>
            </a:r>
            <a:r>
              <a:rPr lang="en-US" altLang="en-US" sz="4000" dirty="0" err="1"/>
              <a:t>kinerja</a:t>
            </a:r>
            <a:endParaRPr lang="en-US" altLang="en-US" sz="4000" dirty="0"/>
          </a:p>
        </p:txBody>
      </p:sp>
      <p:sp>
        <p:nvSpPr>
          <p:cNvPr id="62468" name="Rectangle 4">
            <a:extLst>
              <a:ext uri="{FF2B5EF4-FFF2-40B4-BE49-F238E27FC236}">
                <a16:creationId xmlns:a16="http://schemas.microsoft.com/office/drawing/2014/main" id="{520F2C30-228B-40FE-9122-8DE24E3295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1855440"/>
            <a:ext cx="21336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dirty="0"/>
              <a:t>Inaccurate </a:t>
            </a:r>
          </a:p>
          <a:p>
            <a:r>
              <a:rPr lang="en-US" altLang="en-US" dirty="0"/>
              <a:t>measurement</a:t>
            </a:r>
          </a:p>
        </p:txBody>
      </p:sp>
      <p:sp>
        <p:nvSpPr>
          <p:cNvPr id="62469" name="Rectangle 5">
            <a:extLst>
              <a:ext uri="{FF2B5EF4-FFF2-40B4-BE49-F238E27FC236}">
                <a16:creationId xmlns:a16="http://schemas.microsoft.com/office/drawing/2014/main" id="{6C7C3588-8451-4077-919D-F5ED010CA9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3683496"/>
            <a:ext cx="2133600" cy="6096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/>
              <a:t>Nonmotivating</a:t>
            </a:r>
          </a:p>
          <a:p>
            <a:r>
              <a:rPr lang="en-US" altLang="en-US"/>
              <a:t>Measures</a:t>
            </a:r>
          </a:p>
        </p:txBody>
      </p:sp>
      <p:sp>
        <p:nvSpPr>
          <p:cNvPr id="62470" name="Rectangle 6">
            <a:extLst>
              <a:ext uri="{FF2B5EF4-FFF2-40B4-BE49-F238E27FC236}">
                <a16:creationId xmlns:a16="http://schemas.microsoft.com/office/drawing/2014/main" id="{271D3774-02D0-4982-B2F5-10AF5D91C8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3683496"/>
            <a:ext cx="2667000" cy="6096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/>
              <a:t>The measurement</a:t>
            </a:r>
          </a:p>
          <a:p>
            <a:r>
              <a:rPr lang="en-US" altLang="en-US"/>
              <a:t>System does not work</a:t>
            </a:r>
          </a:p>
        </p:txBody>
      </p:sp>
      <p:sp>
        <p:nvSpPr>
          <p:cNvPr id="62471" name="Rectangle 7">
            <a:extLst>
              <a:ext uri="{FF2B5EF4-FFF2-40B4-BE49-F238E27FC236}">
                <a16:creationId xmlns:a16="http://schemas.microsoft.com/office/drawing/2014/main" id="{1DF26F2C-C069-423D-85C8-33E6FC979D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0800" y="1855440"/>
            <a:ext cx="2514600" cy="6096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/>
              <a:t>Poor knowledge</a:t>
            </a:r>
          </a:p>
          <a:p>
            <a:r>
              <a:rPr lang="en-US" altLang="en-US"/>
              <a:t>About data collection</a:t>
            </a:r>
          </a:p>
        </p:txBody>
      </p:sp>
      <p:sp>
        <p:nvSpPr>
          <p:cNvPr id="62472" name="Rectangle 8">
            <a:extLst>
              <a:ext uri="{FF2B5EF4-FFF2-40B4-BE49-F238E27FC236}">
                <a16:creationId xmlns:a16="http://schemas.microsoft.com/office/drawing/2014/main" id="{B329AE53-913B-47D1-BCE3-36E6539949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0800" y="3683496"/>
            <a:ext cx="2514600" cy="6096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/>
              <a:t>The measures are</a:t>
            </a:r>
          </a:p>
          <a:p>
            <a:r>
              <a:rPr lang="en-US" altLang="en-US"/>
              <a:t>Not taken seriously</a:t>
            </a:r>
          </a:p>
        </p:txBody>
      </p:sp>
      <p:sp>
        <p:nvSpPr>
          <p:cNvPr id="62473" name="Rectangle 9">
            <a:extLst>
              <a:ext uri="{FF2B5EF4-FFF2-40B4-BE49-F238E27FC236}">
                <a16:creationId xmlns:a16="http://schemas.microsoft.com/office/drawing/2014/main" id="{5AECFF55-6D94-4869-A20B-DE87CFE1BB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5339680"/>
            <a:ext cx="2209800" cy="6096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/>
              <a:t>Some measures</a:t>
            </a:r>
          </a:p>
          <a:p>
            <a:r>
              <a:rPr lang="en-US" altLang="en-US"/>
              <a:t>conflict</a:t>
            </a:r>
          </a:p>
        </p:txBody>
      </p:sp>
      <p:sp>
        <p:nvSpPr>
          <p:cNvPr id="62474" name="Rectangle 10">
            <a:extLst>
              <a:ext uri="{FF2B5EF4-FFF2-40B4-BE49-F238E27FC236}">
                <a16:creationId xmlns:a16="http://schemas.microsoft.com/office/drawing/2014/main" id="{BD754B6C-A85C-4671-B205-182A26027D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1855440"/>
            <a:ext cx="2590800" cy="609600"/>
          </a:xfrm>
          <a:prstGeom prst="rect">
            <a:avLst/>
          </a:prstGeom>
          <a:solidFill>
            <a:srgbClr val="FF99CC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/>
              <a:t>Lacking measurement</a:t>
            </a:r>
          </a:p>
          <a:p>
            <a:r>
              <a:rPr lang="en-US" altLang="en-US"/>
              <a:t>training</a:t>
            </a:r>
          </a:p>
        </p:txBody>
      </p:sp>
      <p:sp>
        <p:nvSpPr>
          <p:cNvPr id="62475" name="Rectangle 11">
            <a:extLst>
              <a:ext uri="{FF2B5EF4-FFF2-40B4-BE49-F238E27FC236}">
                <a16:creationId xmlns:a16="http://schemas.microsoft.com/office/drawing/2014/main" id="{A6146462-B97A-4F01-9B32-9B754E84A2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5339680"/>
            <a:ext cx="2133600" cy="609600"/>
          </a:xfrm>
          <a:prstGeom prst="rect">
            <a:avLst/>
          </a:prstGeom>
          <a:solidFill>
            <a:srgbClr val="FF99CC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/>
              <a:t>Poorly defined</a:t>
            </a:r>
          </a:p>
          <a:p>
            <a:r>
              <a:rPr lang="en-US" altLang="en-US"/>
              <a:t>Measures</a:t>
            </a:r>
          </a:p>
        </p:txBody>
      </p:sp>
      <p:cxnSp>
        <p:nvCxnSpPr>
          <p:cNvPr id="62476" name="AutoShape 12">
            <a:extLst>
              <a:ext uri="{FF2B5EF4-FFF2-40B4-BE49-F238E27FC236}">
                <a16:creationId xmlns:a16="http://schemas.microsoft.com/office/drawing/2014/main" id="{276EA2C1-6C12-4074-BDF0-69E4585476D4}"/>
              </a:ext>
            </a:extLst>
          </p:cNvPr>
          <p:cNvCxnSpPr>
            <a:cxnSpLocks noChangeShapeType="1"/>
            <a:stCxn id="62474" idx="3"/>
            <a:endCxn id="62471" idx="1"/>
          </p:cNvCxnSpPr>
          <p:nvPr/>
        </p:nvCxnSpPr>
        <p:spPr bwMode="auto">
          <a:xfrm>
            <a:off x="5867400" y="2160240"/>
            <a:ext cx="5334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2477" name="AutoShape 13">
            <a:extLst>
              <a:ext uri="{FF2B5EF4-FFF2-40B4-BE49-F238E27FC236}">
                <a16:creationId xmlns:a16="http://schemas.microsoft.com/office/drawing/2014/main" id="{3025B547-B389-455B-9D58-009F0FEE25AF}"/>
              </a:ext>
            </a:extLst>
          </p:cNvPr>
          <p:cNvCxnSpPr>
            <a:cxnSpLocks noChangeShapeType="1"/>
            <a:stCxn id="62474" idx="1"/>
            <a:endCxn id="62468" idx="3"/>
          </p:cNvCxnSpPr>
          <p:nvPr/>
        </p:nvCxnSpPr>
        <p:spPr bwMode="auto">
          <a:xfrm flipH="1">
            <a:off x="2743200" y="2160240"/>
            <a:ext cx="5334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2478" name="AutoShape 14">
            <a:extLst>
              <a:ext uri="{FF2B5EF4-FFF2-40B4-BE49-F238E27FC236}">
                <a16:creationId xmlns:a16="http://schemas.microsoft.com/office/drawing/2014/main" id="{66285C50-758F-47F6-8BEC-AF99145E6046}"/>
              </a:ext>
            </a:extLst>
          </p:cNvPr>
          <p:cNvCxnSpPr>
            <a:cxnSpLocks noChangeShapeType="1"/>
            <a:stCxn id="62471" idx="2"/>
            <a:endCxn id="62472" idx="0"/>
          </p:cNvCxnSpPr>
          <p:nvPr/>
        </p:nvCxnSpPr>
        <p:spPr bwMode="auto">
          <a:xfrm>
            <a:off x="7658100" y="2465040"/>
            <a:ext cx="0" cy="121845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2479" name="AutoShape 15">
            <a:extLst>
              <a:ext uri="{FF2B5EF4-FFF2-40B4-BE49-F238E27FC236}">
                <a16:creationId xmlns:a16="http://schemas.microsoft.com/office/drawing/2014/main" id="{84E8223C-BDBF-4A9C-9822-864D6C35FEC7}"/>
              </a:ext>
            </a:extLst>
          </p:cNvPr>
          <p:cNvCxnSpPr>
            <a:cxnSpLocks noChangeShapeType="1"/>
            <a:stCxn id="62471" idx="2"/>
            <a:endCxn id="62470" idx="0"/>
          </p:cNvCxnSpPr>
          <p:nvPr/>
        </p:nvCxnSpPr>
        <p:spPr bwMode="auto">
          <a:xfrm flipH="1">
            <a:off x="4610100" y="2465040"/>
            <a:ext cx="3048000" cy="121845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2480" name="AutoShape 16">
            <a:extLst>
              <a:ext uri="{FF2B5EF4-FFF2-40B4-BE49-F238E27FC236}">
                <a16:creationId xmlns:a16="http://schemas.microsoft.com/office/drawing/2014/main" id="{0B7FA584-E35D-4ACE-9825-A72ABA036398}"/>
              </a:ext>
            </a:extLst>
          </p:cNvPr>
          <p:cNvCxnSpPr>
            <a:cxnSpLocks noChangeShapeType="1"/>
            <a:stCxn id="62468" idx="2"/>
            <a:endCxn id="62470" idx="0"/>
          </p:cNvCxnSpPr>
          <p:nvPr/>
        </p:nvCxnSpPr>
        <p:spPr bwMode="auto">
          <a:xfrm>
            <a:off x="1676400" y="2465040"/>
            <a:ext cx="2933700" cy="121845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2481" name="AutoShape 17">
            <a:extLst>
              <a:ext uri="{FF2B5EF4-FFF2-40B4-BE49-F238E27FC236}">
                <a16:creationId xmlns:a16="http://schemas.microsoft.com/office/drawing/2014/main" id="{02B931F0-3C4C-40C7-9D42-5ADE96B43A79}"/>
              </a:ext>
            </a:extLst>
          </p:cNvPr>
          <p:cNvCxnSpPr>
            <a:cxnSpLocks noChangeShapeType="1"/>
            <a:stCxn id="62469" idx="3"/>
            <a:endCxn id="62470" idx="1"/>
          </p:cNvCxnSpPr>
          <p:nvPr/>
        </p:nvCxnSpPr>
        <p:spPr bwMode="auto">
          <a:xfrm>
            <a:off x="2743200" y="3988296"/>
            <a:ext cx="5334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2482" name="AutoShape 18">
            <a:extLst>
              <a:ext uri="{FF2B5EF4-FFF2-40B4-BE49-F238E27FC236}">
                <a16:creationId xmlns:a16="http://schemas.microsoft.com/office/drawing/2014/main" id="{A2EE9463-5F52-488F-8D83-42E612A8CBBE}"/>
              </a:ext>
            </a:extLst>
          </p:cNvPr>
          <p:cNvCxnSpPr>
            <a:cxnSpLocks noChangeShapeType="1"/>
            <a:stCxn id="62472" idx="1"/>
            <a:endCxn id="62470" idx="3"/>
          </p:cNvCxnSpPr>
          <p:nvPr/>
        </p:nvCxnSpPr>
        <p:spPr bwMode="auto">
          <a:xfrm flipH="1">
            <a:off x="5943600" y="3988296"/>
            <a:ext cx="4572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2483" name="AutoShape 19">
            <a:extLst>
              <a:ext uri="{FF2B5EF4-FFF2-40B4-BE49-F238E27FC236}">
                <a16:creationId xmlns:a16="http://schemas.microsoft.com/office/drawing/2014/main" id="{D4FDA610-5EAE-47FC-9FD9-BAC9CDFA2BA6}"/>
              </a:ext>
            </a:extLst>
          </p:cNvPr>
          <p:cNvCxnSpPr>
            <a:cxnSpLocks noChangeShapeType="1"/>
            <a:stCxn id="62473" idx="0"/>
            <a:endCxn id="62470" idx="2"/>
          </p:cNvCxnSpPr>
          <p:nvPr/>
        </p:nvCxnSpPr>
        <p:spPr bwMode="auto">
          <a:xfrm flipV="1">
            <a:off x="4610100" y="4293096"/>
            <a:ext cx="0" cy="104658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2484" name="AutoShape 20">
            <a:extLst>
              <a:ext uri="{FF2B5EF4-FFF2-40B4-BE49-F238E27FC236}">
                <a16:creationId xmlns:a16="http://schemas.microsoft.com/office/drawing/2014/main" id="{72B29FBB-880C-4EF9-AD7D-1D16606DC093}"/>
              </a:ext>
            </a:extLst>
          </p:cNvPr>
          <p:cNvCxnSpPr>
            <a:cxnSpLocks noChangeShapeType="1"/>
            <a:stCxn id="62473" idx="3"/>
            <a:endCxn id="62472" idx="2"/>
          </p:cNvCxnSpPr>
          <p:nvPr/>
        </p:nvCxnSpPr>
        <p:spPr bwMode="auto">
          <a:xfrm flipV="1">
            <a:off x="5715000" y="4293096"/>
            <a:ext cx="1943100" cy="135138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2485" name="AutoShape 21">
            <a:extLst>
              <a:ext uri="{FF2B5EF4-FFF2-40B4-BE49-F238E27FC236}">
                <a16:creationId xmlns:a16="http://schemas.microsoft.com/office/drawing/2014/main" id="{79E8DDCE-4BD4-44A5-8372-3E2DA1E45542}"/>
              </a:ext>
            </a:extLst>
          </p:cNvPr>
          <p:cNvCxnSpPr>
            <a:cxnSpLocks noChangeShapeType="1"/>
            <a:stCxn id="62475" idx="0"/>
            <a:endCxn id="62469" idx="2"/>
          </p:cNvCxnSpPr>
          <p:nvPr/>
        </p:nvCxnSpPr>
        <p:spPr bwMode="auto">
          <a:xfrm flipV="1">
            <a:off x="1676400" y="4293096"/>
            <a:ext cx="0" cy="104658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2486" name="AutoShape 22">
            <a:extLst>
              <a:ext uri="{FF2B5EF4-FFF2-40B4-BE49-F238E27FC236}">
                <a16:creationId xmlns:a16="http://schemas.microsoft.com/office/drawing/2014/main" id="{A77B0905-4ABD-4488-A699-4221B6071034}"/>
              </a:ext>
            </a:extLst>
          </p:cNvPr>
          <p:cNvCxnSpPr>
            <a:cxnSpLocks noChangeShapeType="1"/>
            <a:stCxn id="62475" idx="1"/>
            <a:endCxn id="62468" idx="1"/>
          </p:cNvCxnSpPr>
          <p:nvPr/>
        </p:nvCxnSpPr>
        <p:spPr bwMode="auto">
          <a:xfrm rot="10800000">
            <a:off x="609600" y="2160240"/>
            <a:ext cx="12700" cy="3484240"/>
          </a:xfrm>
          <a:prstGeom prst="bentConnector3">
            <a:avLst>
              <a:gd name="adj1" fmla="val 180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>
            <a:extLst>
              <a:ext uri="{FF2B5EF4-FFF2-40B4-BE49-F238E27FC236}">
                <a16:creationId xmlns:a16="http://schemas.microsoft.com/office/drawing/2014/main" id="{5B451D2E-D6AE-4D65-AF11-CD35818FB4C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/>
              <a:t>Quantitative Relations Diagram</a:t>
            </a:r>
          </a:p>
        </p:txBody>
      </p:sp>
      <p:sp>
        <p:nvSpPr>
          <p:cNvPr id="63491" name="Rectangle 3">
            <a:extLst>
              <a:ext uri="{FF2B5EF4-FFF2-40B4-BE49-F238E27FC236}">
                <a16:creationId xmlns:a16="http://schemas.microsoft.com/office/drawing/2014/main" id="{F6D12D20-35D0-492E-9753-E33F972272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en-US" altLang="en-US" dirty="0" err="1"/>
              <a:t>Pendekatan</a:t>
            </a:r>
            <a:r>
              <a:rPr lang="en-US" altLang="en-US" dirty="0"/>
              <a:t> </a:t>
            </a:r>
            <a:r>
              <a:rPr lang="en-US" altLang="en-US" dirty="0" err="1"/>
              <a:t>numerik</a:t>
            </a:r>
            <a:r>
              <a:rPr lang="en-US" altLang="en-US" dirty="0"/>
              <a:t> yang </a:t>
            </a:r>
            <a:r>
              <a:rPr lang="en-US" altLang="en-US" dirty="0" err="1"/>
              <a:t>sederhana</a:t>
            </a:r>
            <a:r>
              <a:rPr lang="en-US" altLang="en-US" dirty="0"/>
              <a:t> </a:t>
            </a:r>
            <a:r>
              <a:rPr lang="en-US" altLang="en-US" dirty="0" err="1"/>
              <a:t>digunakan</a:t>
            </a:r>
            <a:endParaRPr lang="en-US" altLang="en-US" dirty="0"/>
          </a:p>
          <a:p>
            <a:r>
              <a:rPr lang="en-US" altLang="en-US" dirty="0" err="1"/>
              <a:t>Pendekatan</a:t>
            </a:r>
            <a:r>
              <a:rPr lang="en-US" altLang="en-US" dirty="0"/>
              <a:t> </a:t>
            </a:r>
            <a:r>
              <a:rPr lang="en-US" altLang="en-US" dirty="0" err="1"/>
              <a:t>untuk</a:t>
            </a:r>
            <a:r>
              <a:rPr lang="en-US" altLang="en-US" dirty="0"/>
              <a:t> </a:t>
            </a:r>
            <a:r>
              <a:rPr lang="en-US" altLang="en-US" dirty="0" err="1"/>
              <a:t>membangun</a:t>
            </a:r>
            <a:r>
              <a:rPr lang="en-US" altLang="en-US" dirty="0"/>
              <a:t> diagram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altLang="en-US" dirty="0" err="1"/>
              <a:t>Tempatkan</a:t>
            </a:r>
            <a:r>
              <a:rPr lang="en-US" altLang="en-US" dirty="0"/>
              <a:t> </a:t>
            </a:r>
            <a:r>
              <a:rPr lang="en-US" altLang="en-US" dirty="0" err="1"/>
              <a:t>faktor-faktor</a:t>
            </a:r>
            <a:r>
              <a:rPr lang="en-US" altLang="en-US" dirty="0"/>
              <a:t> di </a:t>
            </a:r>
            <a:r>
              <a:rPr lang="en-US" altLang="en-US" dirty="0" err="1"/>
              <a:t>seluruh</a:t>
            </a:r>
            <a:r>
              <a:rPr lang="en-US" altLang="en-US" dirty="0"/>
              <a:t> diagram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altLang="en-US" dirty="0" err="1"/>
              <a:t>Untuk</a:t>
            </a:r>
            <a:r>
              <a:rPr lang="en-US" altLang="en-US" dirty="0"/>
              <a:t> </a:t>
            </a:r>
            <a:r>
              <a:rPr lang="en-US" altLang="en-US" dirty="0" err="1"/>
              <a:t>setiap</a:t>
            </a:r>
            <a:r>
              <a:rPr lang="en-US" altLang="en-US" dirty="0"/>
              <a:t> </a:t>
            </a:r>
            <a:r>
              <a:rPr lang="en-US" altLang="en-US" dirty="0" err="1"/>
              <a:t>faktor</a:t>
            </a:r>
            <a:r>
              <a:rPr lang="en-US" altLang="en-US" dirty="0"/>
              <a:t>, </a:t>
            </a:r>
            <a:r>
              <a:rPr lang="en-US" altLang="en-US" dirty="0" err="1"/>
              <a:t>nilai</a:t>
            </a:r>
            <a:r>
              <a:rPr lang="en-US" altLang="en-US" dirty="0"/>
              <a:t> </a:t>
            </a:r>
            <a:r>
              <a:rPr lang="en-US" altLang="en-US" dirty="0" err="1"/>
              <a:t>faktor</a:t>
            </a:r>
            <a:r>
              <a:rPr lang="en-US" altLang="en-US" dirty="0"/>
              <a:t> mana yang </a:t>
            </a:r>
            <a:r>
              <a:rPr lang="en-US" altLang="en-US" dirty="0" err="1"/>
              <a:t>berdampak</a:t>
            </a:r>
            <a:r>
              <a:rPr lang="en-US" altLang="en-US" dirty="0"/>
              <a:t> dan </a:t>
            </a:r>
            <a:r>
              <a:rPr lang="en-US" altLang="en-US" dirty="0" err="1"/>
              <a:t>terkena</a:t>
            </a:r>
            <a:r>
              <a:rPr lang="en-US" altLang="en-US" dirty="0"/>
              <a:t> </a:t>
            </a:r>
            <a:r>
              <a:rPr lang="en-US" altLang="en-US" dirty="0" err="1"/>
              <a:t>dampak</a:t>
            </a:r>
            <a:r>
              <a:rPr lang="en-US" altLang="en-US" dirty="0"/>
              <a:t> </a:t>
            </a:r>
            <a:r>
              <a:rPr lang="en-US" altLang="en-US" dirty="0" err="1"/>
              <a:t>faktor</a:t>
            </a:r>
            <a:r>
              <a:rPr lang="en-US" altLang="en-US" dirty="0"/>
              <a:t> </a:t>
            </a:r>
            <a:r>
              <a:rPr lang="en-US" altLang="en-US" dirty="0" err="1"/>
              <a:t>ini</a:t>
            </a:r>
            <a:r>
              <a:rPr lang="en-US" altLang="en-US" dirty="0"/>
              <a:t>  </a:t>
            </a:r>
            <a:r>
              <a:rPr lang="en-US" altLang="en-US" dirty="0" err="1"/>
              <a:t>gunakan</a:t>
            </a:r>
            <a:r>
              <a:rPr lang="en-US" altLang="en-US" dirty="0"/>
              <a:t> </a:t>
            </a:r>
            <a:r>
              <a:rPr lang="en-US" altLang="en-US" dirty="0" err="1"/>
              <a:t>panah</a:t>
            </a:r>
            <a:r>
              <a:rPr lang="en-US" altLang="en-US" dirty="0"/>
              <a:t> </a:t>
            </a:r>
            <a:r>
              <a:rPr lang="en-US" altLang="en-US" dirty="0" err="1"/>
              <a:t>untuk</a:t>
            </a:r>
            <a:r>
              <a:rPr lang="en-US" altLang="en-US" dirty="0"/>
              <a:t> </a:t>
            </a:r>
            <a:r>
              <a:rPr lang="en-US" altLang="en-US" dirty="0" err="1"/>
              <a:t>menunjukkan</a:t>
            </a:r>
            <a:r>
              <a:rPr lang="en-US" altLang="en-US" dirty="0"/>
              <a:t> </a:t>
            </a:r>
            <a:r>
              <a:rPr lang="en-US" altLang="en-US" dirty="0" err="1"/>
              <a:t>arah</a:t>
            </a:r>
            <a:r>
              <a:rPr lang="en-US" altLang="en-US" dirty="0"/>
              <a:t> </a:t>
            </a:r>
            <a:r>
              <a:rPr lang="en-US" altLang="en-US" dirty="0" err="1"/>
              <a:t>dampak</a:t>
            </a:r>
            <a:endParaRPr lang="en-US" altLang="en-US" dirty="0"/>
          </a:p>
          <a:p>
            <a:pPr marL="971550" lvl="1" indent="-514350">
              <a:buFont typeface="+mj-lt"/>
              <a:buAutoNum type="arabicPeriod"/>
            </a:pPr>
            <a:r>
              <a:rPr lang="en-US" altLang="en-US" dirty="0" err="1"/>
              <a:t>Jumlah</a:t>
            </a:r>
            <a:r>
              <a:rPr lang="en-US" altLang="en-US" dirty="0"/>
              <a:t> </a:t>
            </a:r>
            <a:r>
              <a:rPr lang="en-US" altLang="en-US" dirty="0" err="1"/>
              <a:t>panah</a:t>
            </a:r>
            <a:r>
              <a:rPr lang="en-US" altLang="en-US" dirty="0"/>
              <a:t> yang </a:t>
            </a:r>
            <a:r>
              <a:rPr lang="en-US" altLang="en-US" dirty="0" err="1"/>
              <a:t>menunjuk</a:t>
            </a:r>
            <a:r>
              <a:rPr lang="en-US" altLang="en-US" dirty="0"/>
              <a:t> </a:t>
            </a:r>
            <a:r>
              <a:rPr lang="en-US" altLang="en-US" dirty="0" err="1"/>
              <a:t>masuk</a:t>
            </a:r>
            <a:r>
              <a:rPr lang="en-US" altLang="en-US" dirty="0"/>
              <a:t> dan </a:t>
            </a:r>
            <a:r>
              <a:rPr lang="en-US" altLang="en-US" dirty="0" err="1"/>
              <a:t>menjauh</a:t>
            </a:r>
            <a:r>
              <a:rPr lang="en-US" altLang="en-US" dirty="0"/>
              <a:t> </a:t>
            </a:r>
            <a:r>
              <a:rPr lang="en-US" altLang="en-US" dirty="0" err="1"/>
              <a:t>dari</a:t>
            </a:r>
            <a:r>
              <a:rPr lang="en-US" altLang="en-US" dirty="0"/>
              <a:t> </a:t>
            </a:r>
            <a:r>
              <a:rPr lang="en-US" altLang="en-US" dirty="0" err="1"/>
              <a:t>masing-masing</a:t>
            </a:r>
            <a:r>
              <a:rPr lang="en-US" altLang="en-US" dirty="0"/>
              <a:t> </a:t>
            </a:r>
            <a:r>
              <a:rPr lang="en-US" altLang="en-US" dirty="0" err="1"/>
              <a:t>faktor</a:t>
            </a:r>
            <a:r>
              <a:rPr lang="en-US" altLang="en-US" dirty="0"/>
              <a:t> </a:t>
            </a:r>
            <a:r>
              <a:rPr lang="en-US" altLang="en-US" dirty="0" err="1"/>
              <a:t>dihitung</a:t>
            </a:r>
            <a:r>
              <a:rPr lang="en-US" altLang="en-US" dirty="0"/>
              <a:t> dan </a:t>
            </a:r>
            <a:r>
              <a:rPr lang="en-US" altLang="en-US" dirty="0" err="1"/>
              <a:t>dilambangkan</a:t>
            </a:r>
            <a:r>
              <a:rPr lang="en-US" altLang="en-US" dirty="0"/>
              <a:t> </a:t>
            </a:r>
            <a:r>
              <a:rPr lang="en-US" altLang="en-US" dirty="0" err="1"/>
              <a:t>dalam</a:t>
            </a:r>
            <a:r>
              <a:rPr lang="en-US" altLang="en-US" dirty="0"/>
              <a:t> diagram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>
            <a:extLst>
              <a:ext uri="{FF2B5EF4-FFF2-40B4-BE49-F238E27FC236}">
                <a16:creationId xmlns:a16="http://schemas.microsoft.com/office/drawing/2014/main" id="{1A1938B0-E9E0-42AA-9F53-662F1299AF7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z="4000" dirty="0" err="1"/>
              <a:t>Aturan</a:t>
            </a:r>
            <a:r>
              <a:rPr lang="en-US" altLang="en-US" sz="4000" dirty="0"/>
              <a:t> </a:t>
            </a:r>
            <a:r>
              <a:rPr lang="en-US" altLang="en-US" sz="4000" dirty="0" err="1"/>
              <a:t>dalam</a:t>
            </a:r>
            <a:r>
              <a:rPr lang="en-US" altLang="en-US" sz="4000" dirty="0"/>
              <a:t> quantitative relations diagram</a:t>
            </a:r>
          </a:p>
        </p:txBody>
      </p:sp>
      <p:sp>
        <p:nvSpPr>
          <p:cNvPr id="64515" name="Rectangle 3">
            <a:extLst>
              <a:ext uri="{FF2B5EF4-FFF2-40B4-BE49-F238E27FC236}">
                <a16:creationId xmlns:a16="http://schemas.microsoft.com/office/drawing/2014/main" id="{67F16929-C212-4A03-A26D-EA934BC279A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en-US" dirty="0"/>
              <a:t>Driver </a:t>
            </a:r>
            <a:r>
              <a:rPr lang="en-US" altLang="en-US" dirty="0" err="1"/>
              <a:t>atau</a:t>
            </a:r>
            <a:r>
              <a:rPr lang="en-US" altLang="en-US" dirty="0"/>
              <a:t> </a:t>
            </a:r>
            <a:r>
              <a:rPr lang="en-US" altLang="en-US" dirty="0" err="1"/>
              <a:t>Penyebab</a:t>
            </a:r>
            <a:endParaRPr lang="en-US" altLang="en-US" dirty="0"/>
          </a:p>
          <a:p>
            <a:pPr lvl="1"/>
            <a:r>
              <a:rPr lang="en-US" altLang="en-US" dirty="0" err="1"/>
              <a:t>Faktor</a:t>
            </a:r>
            <a:r>
              <a:rPr lang="en-US" altLang="en-US" dirty="0"/>
              <a:t> yang </a:t>
            </a:r>
            <a:r>
              <a:rPr lang="en-US" altLang="en-US" dirty="0" err="1"/>
              <a:t>berdampak</a:t>
            </a:r>
            <a:r>
              <a:rPr lang="en-US" altLang="en-US" dirty="0"/>
              <a:t> </a:t>
            </a:r>
            <a:r>
              <a:rPr lang="en-US" altLang="en-US" dirty="0" err="1"/>
              <a:t>atau</a:t>
            </a:r>
            <a:r>
              <a:rPr lang="en-US" altLang="en-US" dirty="0"/>
              <a:t> </a:t>
            </a:r>
            <a:r>
              <a:rPr lang="en-US" altLang="en-US" dirty="0" err="1"/>
              <a:t>memungkinkan</a:t>
            </a:r>
            <a:r>
              <a:rPr lang="en-US" altLang="en-US" dirty="0"/>
              <a:t> </a:t>
            </a:r>
            <a:r>
              <a:rPr lang="en-US" altLang="en-US" dirty="0" err="1"/>
              <a:t>tingkat</a:t>
            </a:r>
            <a:r>
              <a:rPr lang="en-US" altLang="en-US" dirty="0"/>
              <a:t> </a:t>
            </a:r>
            <a:r>
              <a:rPr lang="en-US" altLang="en-US" dirty="0" err="1"/>
              <a:t>kinerja</a:t>
            </a:r>
            <a:r>
              <a:rPr lang="en-US" altLang="en-US" dirty="0"/>
              <a:t> </a:t>
            </a:r>
            <a:r>
              <a:rPr lang="en-US" altLang="en-US" dirty="0" err="1"/>
              <a:t>faktor</a:t>
            </a:r>
            <a:r>
              <a:rPr lang="en-US" altLang="en-US" dirty="0"/>
              <a:t> lain</a:t>
            </a:r>
          </a:p>
          <a:p>
            <a:pPr lvl="1"/>
            <a:r>
              <a:rPr lang="en-US" altLang="en-US" dirty="0" err="1"/>
              <a:t>Memiliki</a:t>
            </a:r>
            <a:r>
              <a:rPr lang="en-US" altLang="en-US" dirty="0"/>
              <a:t> </a:t>
            </a:r>
            <a:r>
              <a:rPr lang="en-US" altLang="en-US" dirty="0" err="1"/>
              <a:t>lebih</a:t>
            </a:r>
            <a:r>
              <a:rPr lang="en-US" altLang="en-US" dirty="0"/>
              <a:t> </a:t>
            </a:r>
            <a:r>
              <a:rPr lang="en-US" altLang="en-US" dirty="0" err="1"/>
              <a:t>banyak</a:t>
            </a:r>
            <a:r>
              <a:rPr lang="en-US" altLang="en-US" dirty="0"/>
              <a:t> </a:t>
            </a:r>
            <a:r>
              <a:rPr lang="en-US" altLang="en-US" dirty="0" err="1"/>
              <a:t>anak</a:t>
            </a:r>
            <a:r>
              <a:rPr lang="en-US" altLang="en-US" dirty="0"/>
              <a:t> </a:t>
            </a:r>
            <a:r>
              <a:rPr lang="en-US" altLang="en-US" dirty="0" err="1"/>
              <a:t>panah</a:t>
            </a:r>
            <a:r>
              <a:rPr lang="en-US" altLang="en-US" dirty="0"/>
              <a:t> yang </a:t>
            </a:r>
            <a:r>
              <a:rPr lang="en-US" altLang="en-US" dirty="0" err="1"/>
              <a:t>ke</a:t>
            </a:r>
            <a:r>
              <a:rPr lang="en-US" altLang="en-US" dirty="0"/>
              <a:t> </a:t>
            </a:r>
            <a:r>
              <a:rPr lang="en-US" altLang="en-US" dirty="0" err="1"/>
              <a:t>luar</a:t>
            </a:r>
            <a:endParaRPr lang="en-US" altLang="en-US" dirty="0"/>
          </a:p>
          <a:p>
            <a:pPr lvl="1"/>
            <a:endParaRPr lang="en-US" altLang="en-US" dirty="0"/>
          </a:p>
          <a:p>
            <a:r>
              <a:rPr lang="en-US" altLang="en-US" dirty="0" err="1"/>
              <a:t>Indikator</a:t>
            </a:r>
            <a:r>
              <a:rPr lang="en-US" altLang="en-US" dirty="0"/>
              <a:t> </a:t>
            </a:r>
            <a:r>
              <a:rPr lang="en-US" altLang="en-US" dirty="0" err="1"/>
              <a:t>atau</a:t>
            </a:r>
            <a:r>
              <a:rPr lang="en-US" altLang="en-US" dirty="0"/>
              <a:t> </a:t>
            </a:r>
            <a:r>
              <a:rPr lang="en-US" altLang="en-US" dirty="0" err="1"/>
              <a:t>efek</a:t>
            </a:r>
            <a:endParaRPr lang="en-US" altLang="en-US" dirty="0"/>
          </a:p>
          <a:p>
            <a:pPr lvl="1"/>
            <a:r>
              <a:rPr lang="en-US" altLang="en-US" dirty="0" err="1"/>
              <a:t>Faktor</a:t>
            </a:r>
            <a:r>
              <a:rPr lang="en-US" altLang="en-US" dirty="0"/>
              <a:t> yang </a:t>
            </a:r>
            <a:r>
              <a:rPr lang="en-US" altLang="en-US" dirty="0" err="1"/>
              <a:t>menunjukkan</a:t>
            </a:r>
            <a:r>
              <a:rPr lang="en-US" altLang="en-US" dirty="0"/>
              <a:t> </a:t>
            </a:r>
            <a:r>
              <a:rPr lang="en-US" altLang="en-US" dirty="0" err="1"/>
              <a:t>konsekuensi</a:t>
            </a:r>
            <a:r>
              <a:rPr lang="en-US" altLang="en-US" dirty="0"/>
              <a:t> </a:t>
            </a:r>
            <a:r>
              <a:rPr lang="en-US" altLang="en-US" dirty="0" err="1"/>
              <a:t>sebagai</a:t>
            </a:r>
            <a:r>
              <a:rPr lang="en-US" altLang="en-US" dirty="0"/>
              <a:t> </a:t>
            </a:r>
            <a:r>
              <a:rPr lang="en-US" altLang="en-US" dirty="0" err="1"/>
              <a:t>akibat</a:t>
            </a:r>
            <a:r>
              <a:rPr lang="en-US" altLang="en-US" dirty="0"/>
              <a:t> </a:t>
            </a:r>
            <a:r>
              <a:rPr lang="en-US" altLang="en-US" dirty="0" err="1"/>
              <a:t>dari</a:t>
            </a:r>
            <a:r>
              <a:rPr lang="en-US" altLang="en-US" dirty="0"/>
              <a:t> driver </a:t>
            </a:r>
            <a:r>
              <a:rPr lang="en-US" altLang="en-US" dirty="0" err="1"/>
              <a:t>kinerja</a:t>
            </a:r>
            <a:endParaRPr lang="en-US" altLang="en-US" dirty="0"/>
          </a:p>
          <a:p>
            <a:pPr lvl="1"/>
            <a:r>
              <a:rPr lang="en-US" altLang="en-US" dirty="0" err="1"/>
              <a:t>Memiliki</a:t>
            </a:r>
            <a:r>
              <a:rPr lang="en-US" altLang="en-US" dirty="0"/>
              <a:t> </a:t>
            </a:r>
            <a:r>
              <a:rPr lang="en-US" altLang="en-US" dirty="0" err="1"/>
              <a:t>lebih</a:t>
            </a:r>
            <a:r>
              <a:rPr lang="en-US" altLang="en-US" dirty="0"/>
              <a:t> </a:t>
            </a:r>
            <a:r>
              <a:rPr lang="en-US" altLang="en-US" dirty="0" err="1"/>
              <a:t>banyak</a:t>
            </a:r>
            <a:r>
              <a:rPr lang="en-US" altLang="en-US" dirty="0"/>
              <a:t> </a:t>
            </a:r>
            <a:r>
              <a:rPr lang="en-US" altLang="en-US" dirty="0" err="1"/>
              <a:t>anak</a:t>
            </a:r>
            <a:r>
              <a:rPr lang="en-US" altLang="en-US" dirty="0"/>
              <a:t> </a:t>
            </a:r>
            <a:r>
              <a:rPr lang="en-US" altLang="en-US" dirty="0" err="1"/>
              <a:t>panah</a:t>
            </a:r>
            <a:r>
              <a:rPr lang="en-US" altLang="en-US" dirty="0"/>
              <a:t> yang </a:t>
            </a:r>
            <a:r>
              <a:rPr lang="en-US" altLang="en-US" dirty="0" err="1"/>
              <a:t>ke</a:t>
            </a:r>
            <a:r>
              <a:rPr lang="en-US" altLang="en-US" dirty="0"/>
              <a:t> </a:t>
            </a:r>
            <a:r>
              <a:rPr lang="en-US" altLang="en-US" dirty="0" err="1"/>
              <a:t>dalam</a:t>
            </a:r>
            <a:endParaRPr lang="en-US" altLang="en-US" dirty="0"/>
          </a:p>
          <a:p>
            <a:pPr algn="ctr">
              <a:buFont typeface="Wingdings" panose="05000000000000000000" pitchFamily="2" charset="2"/>
              <a:buNone/>
            </a:pPr>
            <a:endParaRPr lang="en-US" altLang="en-US" dirty="0"/>
          </a:p>
          <a:p>
            <a:endParaRPr lang="en-US" alt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>
            <a:extLst>
              <a:ext uri="{FF2B5EF4-FFF2-40B4-BE49-F238E27FC236}">
                <a16:creationId xmlns:a16="http://schemas.microsoft.com/office/drawing/2014/main" id="{CAE0F350-E82E-4196-9C8B-00F157C3F2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457200"/>
          </a:xfrm>
        </p:spPr>
        <p:txBody>
          <a:bodyPr>
            <a:normAutofit fontScale="90000"/>
          </a:bodyPr>
          <a:lstStyle/>
          <a:p>
            <a:r>
              <a:rPr lang="en-US" altLang="en-US" sz="4000" dirty="0" err="1"/>
              <a:t>Contoh</a:t>
            </a:r>
            <a:endParaRPr lang="en-US" altLang="en-US" sz="4000" dirty="0"/>
          </a:p>
        </p:txBody>
      </p:sp>
      <p:sp>
        <p:nvSpPr>
          <p:cNvPr id="65557" name="Rectangle 21">
            <a:extLst>
              <a:ext uri="{FF2B5EF4-FFF2-40B4-BE49-F238E27FC236}">
                <a16:creationId xmlns:a16="http://schemas.microsoft.com/office/drawing/2014/main" id="{B0D6EC63-695E-41B7-84B9-1FF1C42A9F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2133600"/>
            <a:ext cx="21336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/>
              <a:t>Inaccurate </a:t>
            </a:r>
          </a:p>
          <a:p>
            <a:r>
              <a:rPr lang="en-US" altLang="en-US"/>
              <a:t>measurement</a:t>
            </a:r>
          </a:p>
        </p:txBody>
      </p:sp>
      <p:sp>
        <p:nvSpPr>
          <p:cNvPr id="65558" name="Rectangle 22">
            <a:extLst>
              <a:ext uri="{FF2B5EF4-FFF2-40B4-BE49-F238E27FC236}">
                <a16:creationId xmlns:a16="http://schemas.microsoft.com/office/drawing/2014/main" id="{69248941-9368-40B8-A73C-B539666C54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3505200"/>
            <a:ext cx="2133600" cy="6096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/>
              <a:t>Nonmotivating</a:t>
            </a:r>
          </a:p>
          <a:p>
            <a:r>
              <a:rPr lang="en-US" altLang="en-US"/>
              <a:t>Measures</a:t>
            </a:r>
          </a:p>
        </p:txBody>
      </p:sp>
      <p:sp>
        <p:nvSpPr>
          <p:cNvPr id="65559" name="Rectangle 23">
            <a:extLst>
              <a:ext uri="{FF2B5EF4-FFF2-40B4-BE49-F238E27FC236}">
                <a16:creationId xmlns:a16="http://schemas.microsoft.com/office/drawing/2014/main" id="{8F9D6BE0-35B6-4F75-B6DF-A4CA3E1F75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0" y="5486400"/>
            <a:ext cx="2667000" cy="6096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/>
              <a:t>The measurement</a:t>
            </a:r>
          </a:p>
          <a:p>
            <a:r>
              <a:rPr lang="en-US" altLang="en-US"/>
              <a:t>System does not work</a:t>
            </a:r>
          </a:p>
        </p:txBody>
      </p:sp>
      <p:sp>
        <p:nvSpPr>
          <p:cNvPr id="65560" name="Rectangle 24">
            <a:extLst>
              <a:ext uri="{FF2B5EF4-FFF2-40B4-BE49-F238E27FC236}">
                <a16:creationId xmlns:a16="http://schemas.microsoft.com/office/drawing/2014/main" id="{95FD3D48-7AE8-4067-8DC9-94D53BF2B7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8400" y="2286000"/>
            <a:ext cx="2514600" cy="6096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/>
              <a:t>Poor knowledge</a:t>
            </a:r>
          </a:p>
          <a:p>
            <a:r>
              <a:rPr lang="en-US" altLang="en-US"/>
              <a:t>About data collection</a:t>
            </a:r>
          </a:p>
        </p:txBody>
      </p:sp>
      <p:sp>
        <p:nvSpPr>
          <p:cNvPr id="65561" name="Rectangle 25">
            <a:extLst>
              <a:ext uri="{FF2B5EF4-FFF2-40B4-BE49-F238E27FC236}">
                <a16:creationId xmlns:a16="http://schemas.microsoft.com/office/drawing/2014/main" id="{72827993-48EA-43E1-BF97-0A2E6FC9A9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9400" y="3505200"/>
            <a:ext cx="2514600" cy="6096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/>
              <a:t>The measures are</a:t>
            </a:r>
          </a:p>
          <a:p>
            <a:r>
              <a:rPr lang="en-US" altLang="en-US"/>
              <a:t>Not taken seriously</a:t>
            </a:r>
          </a:p>
        </p:txBody>
      </p:sp>
      <p:sp>
        <p:nvSpPr>
          <p:cNvPr id="65562" name="Rectangle 26">
            <a:extLst>
              <a:ext uri="{FF2B5EF4-FFF2-40B4-BE49-F238E27FC236}">
                <a16:creationId xmlns:a16="http://schemas.microsoft.com/office/drawing/2014/main" id="{DB455CC3-83F4-49F7-A618-694659E4AE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5791200"/>
            <a:ext cx="2209800" cy="6096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/>
              <a:t>Some measures</a:t>
            </a:r>
          </a:p>
          <a:p>
            <a:r>
              <a:rPr lang="en-US" altLang="en-US"/>
              <a:t>conflict</a:t>
            </a:r>
          </a:p>
        </p:txBody>
      </p:sp>
      <p:sp>
        <p:nvSpPr>
          <p:cNvPr id="65563" name="Rectangle 27">
            <a:extLst>
              <a:ext uri="{FF2B5EF4-FFF2-40B4-BE49-F238E27FC236}">
                <a16:creationId xmlns:a16="http://schemas.microsoft.com/office/drawing/2014/main" id="{2FFB65DA-38DE-4988-8F41-AA9A680669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1676400"/>
            <a:ext cx="2590800" cy="609600"/>
          </a:xfrm>
          <a:prstGeom prst="rect">
            <a:avLst/>
          </a:prstGeom>
          <a:solidFill>
            <a:srgbClr val="FF99CC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/>
              <a:t>Lacking measurement</a:t>
            </a:r>
          </a:p>
          <a:p>
            <a:r>
              <a:rPr lang="en-US" altLang="en-US"/>
              <a:t>training</a:t>
            </a:r>
          </a:p>
        </p:txBody>
      </p:sp>
      <p:sp>
        <p:nvSpPr>
          <p:cNvPr id="65564" name="Rectangle 28">
            <a:extLst>
              <a:ext uri="{FF2B5EF4-FFF2-40B4-BE49-F238E27FC236}">
                <a16:creationId xmlns:a16="http://schemas.microsoft.com/office/drawing/2014/main" id="{31EB5322-9CCF-4A53-9E94-12FE827611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4800600"/>
            <a:ext cx="2133600" cy="609600"/>
          </a:xfrm>
          <a:prstGeom prst="rect">
            <a:avLst/>
          </a:prstGeom>
          <a:solidFill>
            <a:srgbClr val="FF99CC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/>
              <a:t>Poorly defined</a:t>
            </a:r>
          </a:p>
          <a:p>
            <a:r>
              <a:rPr lang="en-US" altLang="en-US"/>
              <a:t>Measures</a:t>
            </a:r>
          </a:p>
        </p:txBody>
      </p:sp>
      <p:cxnSp>
        <p:nvCxnSpPr>
          <p:cNvPr id="65565" name="AutoShape 29">
            <a:extLst>
              <a:ext uri="{FF2B5EF4-FFF2-40B4-BE49-F238E27FC236}">
                <a16:creationId xmlns:a16="http://schemas.microsoft.com/office/drawing/2014/main" id="{5E7084BD-6427-4AEA-83FC-9A42CD5EA3D9}"/>
              </a:ext>
            </a:extLst>
          </p:cNvPr>
          <p:cNvCxnSpPr>
            <a:cxnSpLocks noChangeShapeType="1"/>
            <a:stCxn id="65563" idx="3"/>
            <a:endCxn id="65560" idx="0"/>
          </p:cNvCxnSpPr>
          <p:nvPr/>
        </p:nvCxnSpPr>
        <p:spPr bwMode="auto">
          <a:xfrm>
            <a:off x="5943600" y="1981200"/>
            <a:ext cx="1562100" cy="304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566" name="AutoShape 30">
            <a:extLst>
              <a:ext uri="{FF2B5EF4-FFF2-40B4-BE49-F238E27FC236}">
                <a16:creationId xmlns:a16="http://schemas.microsoft.com/office/drawing/2014/main" id="{D9468BA6-E916-4D95-99DD-A7F2DCAC1F25}"/>
              </a:ext>
            </a:extLst>
          </p:cNvPr>
          <p:cNvCxnSpPr>
            <a:cxnSpLocks noChangeShapeType="1"/>
            <a:stCxn id="65563" idx="1"/>
            <a:endCxn id="65557" idx="3"/>
          </p:cNvCxnSpPr>
          <p:nvPr/>
        </p:nvCxnSpPr>
        <p:spPr bwMode="auto">
          <a:xfrm flipH="1">
            <a:off x="2667000" y="1981200"/>
            <a:ext cx="685800" cy="457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567" name="AutoShape 31">
            <a:extLst>
              <a:ext uri="{FF2B5EF4-FFF2-40B4-BE49-F238E27FC236}">
                <a16:creationId xmlns:a16="http://schemas.microsoft.com/office/drawing/2014/main" id="{7703CBE8-BB85-4BE4-ACB1-CA1572D30EB3}"/>
              </a:ext>
            </a:extLst>
          </p:cNvPr>
          <p:cNvCxnSpPr>
            <a:cxnSpLocks noChangeShapeType="1"/>
            <a:stCxn id="65560" idx="2"/>
            <a:endCxn id="65561" idx="0"/>
          </p:cNvCxnSpPr>
          <p:nvPr/>
        </p:nvCxnSpPr>
        <p:spPr bwMode="auto">
          <a:xfrm>
            <a:off x="7505700" y="2895600"/>
            <a:ext cx="381000" cy="609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569" name="AutoShape 33">
            <a:extLst>
              <a:ext uri="{FF2B5EF4-FFF2-40B4-BE49-F238E27FC236}">
                <a16:creationId xmlns:a16="http://schemas.microsoft.com/office/drawing/2014/main" id="{9A24E3F0-0C5A-4ABB-89F7-E0B72C85F8D1}"/>
              </a:ext>
            </a:extLst>
          </p:cNvPr>
          <p:cNvCxnSpPr>
            <a:cxnSpLocks noChangeShapeType="1"/>
            <a:stCxn id="65557" idx="2"/>
            <a:endCxn id="65559" idx="0"/>
          </p:cNvCxnSpPr>
          <p:nvPr/>
        </p:nvCxnSpPr>
        <p:spPr bwMode="auto">
          <a:xfrm>
            <a:off x="1600200" y="2743200"/>
            <a:ext cx="5067300" cy="2743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570" name="AutoShape 34">
            <a:extLst>
              <a:ext uri="{FF2B5EF4-FFF2-40B4-BE49-F238E27FC236}">
                <a16:creationId xmlns:a16="http://schemas.microsoft.com/office/drawing/2014/main" id="{34FCE05E-DFCC-4F42-A079-8D98BF6E2501}"/>
              </a:ext>
            </a:extLst>
          </p:cNvPr>
          <p:cNvCxnSpPr>
            <a:cxnSpLocks noChangeShapeType="1"/>
            <a:stCxn id="65558" idx="3"/>
            <a:endCxn id="65559" idx="1"/>
          </p:cNvCxnSpPr>
          <p:nvPr/>
        </p:nvCxnSpPr>
        <p:spPr bwMode="auto">
          <a:xfrm>
            <a:off x="2743200" y="3810000"/>
            <a:ext cx="2590800" cy="1981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571" name="AutoShape 35">
            <a:extLst>
              <a:ext uri="{FF2B5EF4-FFF2-40B4-BE49-F238E27FC236}">
                <a16:creationId xmlns:a16="http://schemas.microsoft.com/office/drawing/2014/main" id="{519D2182-DE68-483E-8D64-505AE0384EF9}"/>
              </a:ext>
            </a:extLst>
          </p:cNvPr>
          <p:cNvCxnSpPr>
            <a:cxnSpLocks noChangeShapeType="1"/>
            <a:stCxn id="65561" idx="2"/>
            <a:endCxn id="65559" idx="0"/>
          </p:cNvCxnSpPr>
          <p:nvPr/>
        </p:nvCxnSpPr>
        <p:spPr bwMode="auto">
          <a:xfrm flipH="1">
            <a:off x="6667500" y="4114800"/>
            <a:ext cx="1219200" cy="1371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572" name="AutoShape 36">
            <a:extLst>
              <a:ext uri="{FF2B5EF4-FFF2-40B4-BE49-F238E27FC236}">
                <a16:creationId xmlns:a16="http://schemas.microsoft.com/office/drawing/2014/main" id="{88B8E39C-5E5C-47C7-AFAD-F1FE851EA73E}"/>
              </a:ext>
            </a:extLst>
          </p:cNvPr>
          <p:cNvCxnSpPr>
            <a:cxnSpLocks noChangeShapeType="1"/>
            <a:stCxn id="65562" idx="3"/>
            <a:endCxn id="65559" idx="1"/>
          </p:cNvCxnSpPr>
          <p:nvPr/>
        </p:nvCxnSpPr>
        <p:spPr bwMode="auto">
          <a:xfrm flipV="1">
            <a:off x="4343400" y="5791200"/>
            <a:ext cx="990600" cy="304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574" name="AutoShape 38">
            <a:extLst>
              <a:ext uri="{FF2B5EF4-FFF2-40B4-BE49-F238E27FC236}">
                <a16:creationId xmlns:a16="http://schemas.microsoft.com/office/drawing/2014/main" id="{123E7864-7C72-4077-8438-A180B27841A6}"/>
              </a:ext>
            </a:extLst>
          </p:cNvPr>
          <p:cNvCxnSpPr>
            <a:cxnSpLocks noChangeShapeType="1"/>
            <a:stCxn id="65564" idx="0"/>
            <a:endCxn id="65558" idx="2"/>
          </p:cNvCxnSpPr>
          <p:nvPr/>
        </p:nvCxnSpPr>
        <p:spPr bwMode="auto">
          <a:xfrm flipV="1">
            <a:off x="1676400" y="4114800"/>
            <a:ext cx="0" cy="685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575" name="AutoShape 39">
            <a:extLst>
              <a:ext uri="{FF2B5EF4-FFF2-40B4-BE49-F238E27FC236}">
                <a16:creationId xmlns:a16="http://schemas.microsoft.com/office/drawing/2014/main" id="{0BFC4369-2E60-4476-B83E-AFA01A22BF26}"/>
              </a:ext>
            </a:extLst>
          </p:cNvPr>
          <p:cNvCxnSpPr>
            <a:cxnSpLocks noChangeShapeType="1"/>
            <a:stCxn id="65564" idx="1"/>
            <a:endCxn id="65557" idx="1"/>
          </p:cNvCxnSpPr>
          <p:nvPr/>
        </p:nvCxnSpPr>
        <p:spPr bwMode="auto">
          <a:xfrm rot="10800000">
            <a:off x="533400" y="2438400"/>
            <a:ext cx="76200" cy="2667000"/>
          </a:xfrm>
          <a:prstGeom prst="bentConnector3">
            <a:avLst>
              <a:gd name="adj1" fmla="val 40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577" name="AutoShape 41">
            <a:extLst>
              <a:ext uri="{FF2B5EF4-FFF2-40B4-BE49-F238E27FC236}">
                <a16:creationId xmlns:a16="http://schemas.microsoft.com/office/drawing/2014/main" id="{7B92F579-9D26-4301-AEB8-E31BCA8D9FB8}"/>
              </a:ext>
            </a:extLst>
          </p:cNvPr>
          <p:cNvCxnSpPr>
            <a:cxnSpLocks noChangeShapeType="1"/>
            <a:stCxn id="65564" idx="3"/>
            <a:endCxn id="65559" idx="0"/>
          </p:cNvCxnSpPr>
          <p:nvPr/>
        </p:nvCxnSpPr>
        <p:spPr bwMode="auto">
          <a:xfrm>
            <a:off x="2743200" y="5105400"/>
            <a:ext cx="3924300" cy="381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578" name="AutoShape 42">
            <a:extLst>
              <a:ext uri="{FF2B5EF4-FFF2-40B4-BE49-F238E27FC236}">
                <a16:creationId xmlns:a16="http://schemas.microsoft.com/office/drawing/2014/main" id="{DA231EC7-BBD1-4F16-997F-CDC8D5C44DDF}"/>
              </a:ext>
            </a:extLst>
          </p:cNvPr>
          <p:cNvCxnSpPr>
            <a:cxnSpLocks noChangeShapeType="1"/>
            <a:stCxn id="65563" idx="2"/>
            <a:endCxn id="65559" idx="0"/>
          </p:cNvCxnSpPr>
          <p:nvPr/>
        </p:nvCxnSpPr>
        <p:spPr bwMode="auto">
          <a:xfrm>
            <a:off x="4648200" y="2286000"/>
            <a:ext cx="2019300" cy="3200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579" name="AutoShape 43">
            <a:extLst>
              <a:ext uri="{FF2B5EF4-FFF2-40B4-BE49-F238E27FC236}">
                <a16:creationId xmlns:a16="http://schemas.microsoft.com/office/drawing/2014/main" id="{2B578B0E-8043-4C82-B27E-83977493E64E}"/>
              </a:ext>
            </a:extLst>
          </p:cNvPr>
          <p:cNvCxnSpPr>
            <a:cxnSpLocks noChangeShapeType="1"/>
            <a:stCxn id="65564" idx="2"/>
            <a:endCxn id="65562" idx="0"/>
          </p:cNvCxnSpPr>
          <p:nvPr/>
        </p:nvCxnSpPr>
        <p:spPr bwMode="auto">
          <a:xfrm>
            <a:off x="1676400" y="5410200"/>
            <a:ext cx="1562100" cy="381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580" name="AutoShape 44">
            <a:extLst>
              <a:ext uri="{FF2B5EF4-FFF2-40B4-BE49-F238E27FC236}">
                <a16:creationId xmlns:a16="http://schemas.microsoft.com/office/drawing/2014/main" id="{C2ED8BED-5C4D-4383-A215-885EDF95A410}"/>
              </a:ext>
            </a:extLst>
          </p:cNvPr>
          <p:cNvCxnSpPr>
            <a:cxnSpLocks noChangeShapeType="1"/>
            <a:stCxn id="65564" idx="3"/>
            <a:endCxn id="65561" idx="1"/>
          </p:cNvCxnSpPr>
          <p:nvPr/>
        </p:nvCxnSpPr>
        <p:spPr bwMode="auto">
          <a:xfrm flipV="1">
            <a:off x="2743200" y="3810000"/>
            <a:ext cx="3886200" cy="1295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581" name="AutoShape 45">
            <a:extLst>
              <a:ext uri="{FF2B5EF4-FFF2-40B4-BE49-F238E27FC236}">
                <a16:creationId xmlns:a16="http://schemas.microsoft.com/office/drawing/2014/main" id="{79DC14B5-D5FC-4C5B-9E34-45C00118EE44}"/>
              </a:ext>
            </a:extLst>
          </p:cNvPr>
          <p:cNvCxnSpPr>
            <a:cxnSpLocks noChangeShapeType="1"/>
            <a:stCxn id="65562" idx="3"/>
            <a:endCxn id="65561" idx="1"/>
          </p:cNvCxnSpPr>
          <p:nvPr/>
        </p:nvCxnSpPr>
        <p:spPr bwMode="auto">
          <a:xfrm flipV="1">
            <a:off x="4343400" y="3810000"/>
            <a:ext cx="2286000" cy="2286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5582" name="Text Box 46">
            <a:extLst>
              <a:ext uri="{FF2B5EF4-FFF2-40B4-BE49-F238E27FC236}">
                <a16:creationId xmlns:a16="http://schemas.microsoft.com/office/drawing/2014/main" id="{0440582B-7605-4CE3-AA54-E4028579FF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6491288"/>
            <a:ext cx="1676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1 in 2 out</a:t>
            </a:r>
          </a:p>
        </p:txBody>
      </p:sp>
      <p:sp>
        <p:nvSpPr>
          <p:cNvPr id="65583" name="Text Box 47">
            <a:extLst>
              <a:ext uri="{FF2B5EF4-FFF2-40B4-BE49-F238E27FC236}">
                <a16:creationId xmlns:a16="http://schemas.microsoft.com/office/drawing/2014/main" id="{12405317-08EC-4CDD-8379-83BC9CB1CB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6096000"/>
            <a:ext cx="1676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7 in 0 out</a:t>
            </a:r>
          </a:p>
        </p:txBody>
      </p:sp>
      <p:sp>
        <p:nvSpPr>
          <p:cNvPr id="65584" name="Text Box 48">
            <a:extLst>
              <a:ext uri="{FF2B5EF4-FFF2-40B4-BE49-F238E27FC236}">
                <a16:creationId xmlns:a16="http://schemas.microsoft.com/office/drawing/2014/main" id="{DE842F25-298E-4066-8A17-6F52DB92AF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0" y="4191000"/>
            <a:ext cx="1676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3 in 1 out</a:t>
            </a:r>
          </a:p>
        </p:txBody>
      </p:sp>
      <p:sp>
        <p:nvSpPr>
          <p:cNvPr id="65585" name="Text Box 49">
            <a:extLst>
              <a:ext uri="{FF2B5EF4-FFF2-40B4-BE49-F238E27FC236}">
                <a16:creationId xmlns:a16="http://schemas.microsoft.com/office/drawing/2014/main" id="{6B9B4577-7BB9-440A-ABD0-A87C840E38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2800" y="1905000"/>
            <a:ext cx="1676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1 in 2 out</a:t>
            </a:r>
          </a:p>
        </p:txBody>
      </p:sp>
      <p:sp>
        <p:nvSpPr>
          <p:cNvPr id="65586" name="Line 50">
            <a:extLst>
              <a:ext uri="{FF2B5EF4-FFF2-40B4-BE49-F238E27FC236}">
                <a16:creationId xmlns:a16="http://schemas.microsoft.com/office/drawing/2014/main" id="{7675C404-D5D6-4512-9A2D-FC70B88743DB}"/>
              </a:ext>
            </a:extLst>
          </p:cNvPr>
          <p:cNvSpPr>
            <a:spLocks noChangeShapeType="1"/>
          </p:cNvSpPr>
          <p:nvPr/>
        </p:nvSpPr>
        <p:spPr bwMode="auto">
          <a:xfrm>
            <a:off x="6400800" y="2895600"/>
            <a:ext cx="228600" cy="2514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587" name="Text Box 51">
            <a:extLst>
              <a:ext uri="{FF2B5EF4-FFF2-40B4-BE49-F238E27FC236}">
                <a16:creationId xmlns:a16="http://schemas.microsoft.com/office/drawing/2014/main" id="{D8D9DD05-3A77-4224-B73E-22035ED6CA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0" y="1371600"/>
            <a:ext cx="1676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0 in 3 out</a:t>
            </a:r>
          </a:p>
        </p:txBody>
      </p:sp>
      <p:sp>
        <p:nvSpPr>
          <p:cNvPr id="65588" name="Text Box 52">
            <a:extLst>
              <a:ext uri="{FF2B5EF4-FFF2-40B4-BE49-F238E27FC236}">
                <a16:creationId xmlns:a16="http://schemas.microsoft.com/office/drawing/2014/main" id="{D9EE9DA7-D88E-4884-9D8D-C4A1E3C586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1752600"/>
            <a:ext cx="1676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3 in 2 out</a:t>
            </a:r>
          </a:p>
        </p:txBody>
      </p:sp>
      <p:cxnSp>
        <p:nvCxnSpPr>
          <p:cNvPr id="65589" name="AutoShape 53">
            <a:extLst>
              <a:ext uri="{FF2B5EF4-FFF2-40B4-BE49-F238E27FC236}">
                <a16:creationId xmlns:a16="http://schemas.microsoft.com/office/drawing/2014/main" id="{DDD67FDC-66C2-4C94-89A2-AD6BEFE9AA05}"/>
              </a:ext>
            </a:extLst>
          </p:cNvPr>
          <p:cNvCxnSpPr>
            <a:cxnSpLocks noChangeShapeType="1"/>
            <a:stCxn id="65560" idx="1"/>
            <a:endCxn id="65557" idx="3"/>
          </p:cNvCxnSpPr>
          <p:nvPr/>
        </p:nvCxnSpPr>
        <p:spPr bwMode="auto">
          <a:xfrm flipH="1" flipV="1">
            <a:off x="2667000" y="2438400"/>
            <a:ext cx="358140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590" name="AutoShape 54">
            <a:extLst>
              <a:ext uri="{FF2B5EF4-FFF2-40B4-BE49-F238E27FC236}">
                <a16:creationId xmlns:a16="http://schemas.microsoft.com/office/drawing/2014/main" id="{9C49FA99-ABC7-4BAE-ACBF-FE62E7AA590F}"/>
              </a:ext>
            </a:extLst>
          </p:cNvPr>
          <p:cNvCxnSpPr>
            <a:cxnSpLocks noChangeShapeType="1"/>
            <a:stCxn id="65557" idx="3"/>
            <a:endCxn id="65561" idx="1"/>
          </p:cNvCxnSpPr>
          <p:nvPr/>
        </p:nvCxnSpPr>
        <p:spPr bwMode="auto">
          <a:xfrm>
            <a:off x="2667000" y="2438400"/>
            <a:ext cx="3962400" cy="1371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5591" name="Text Box 55">
            <a:extLst>
              <a:ext uri="{FF2B5EF4-FFF2-40B4-BE49-F238E27FC236}">
                <a16:creationId xmlns:a16="http://schemas.microsoft.com/office/drawing/2014/main" id="{0E69F4C4-6538-4F5C-AE90-FA6D6FE0BB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3124200"/>
            <a:ext cx="1676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1 in 1 out</a:t>
            </a:r>
          </a:p>
        </p:txBody>
      </p:sp>
      <p:sp>
        <p:nvSpPr>
          <p:cNvPr id="65592" name="Text Box 56">
            <a:extLst>
              <a:ext uri="{FF2B5EF4-FFF2-40B4-BE49-F238E27FC236}">
                <a16:creationId xmlns:a16="http://schemas.microsoft.com/office/drawing/2014/main" id="{85A85A35-24B3-4050-9613-3C09C467EE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5334000"/>
            <a:ext cx="1676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0 in 5 out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068D89-2256-4454-8B4B-17475871A2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Contoh</a:t>
            </a:r>
            <a:endParaRPr lang="en-US" dirty="0"/>
          </a:p>
        </p:txBody>
      </p:sp>
      <p:pic>
        <p:nvPicPr>
          <p:cNvPr id="2050" name="Picture 2" descr="data:image/jpeg;base64,/9j/4AAQSkZJRgABAQAAAQABAAD/2wCEAAkGBxISEhUTEhIVFhUXGRcWFxgVGBgVFRcYHxcYFxUYGBUZHSogGBsmGxUVITEhJSkrLi4uGB8zODMsNygtLisBCgoKDg0OGxAQGy8lICUyLy0tLy0tLy8tLS8tLy0tLS8vLS0tLS8vLS0vLi8tLS0tLS0tLS0tLS0tLS0tLS0tLf/AABEIAMABBwMBEQACEQEDEQH/xAAcAAACAgMBAQAAAAAAAAAAAAAABAMFAQIGCAf/xABQEAACAQIDAwYHCwkECgMAAAABAhEAAwQSIQUxQRMiMlFhcQYXVIGSwdIUFSM1QlJ0kZOhswczYnKClLHR0xZDU1UkY3Oio7LC4vDxg8Ph/8QAGgEBAAMBAQEAAAAAAAAAAAAAAAECAwQFBv/EADoRAAIBAgMFBQYGAQMFAAAAAAABAgMREiExBBNBUfBhcYGRsQUiMqHB0RQVM1Lh8SNCYnI0U6Kywv/aAAwDAQACEQMRAD8A+TbPWUXT/wAmgOz8Wu1PIz6dr2qAPFrtTyM+na9qgDxa7U8jPp2vaoA8Wu1PIz6dr2qAPFrtTyM+na9qgDxa7U8jPp2vaoA8Wu1PIz6dr2qAPFrtTyM+na9qgDxa7U8jPp2vaoA8Wu1PIz6dr2qAPFrtTyM+na9qgDxa7U8jPp2vaoA8Wu1PIz6dr2qAPFrtTyM+na9qgDxa7U8jPp2vaoA8Wu1PIz6dr2qAPFrtTyM+na9qgDxa7U8jPp2vaoA8Wu1PIz6dr2qAPFrtTyM+na9qgDxa7U8jPp2vaoA8Wu1PIz6dr2qAPFrtTyM+na9qgDxa7U8jPp2vaoA8Wu1PIz6dr2qAPFrtTyM+na9qgDxa7U8jPp2vaoA8Wu1PIz6dr2qAPFrtTyM+na9qgDxa7U8jPp2vaoCHGfk/2jatvduYQqiKzsc1swoEsYDTuFAcbtUc0d/qNAMbK6Kd/roD1rtLaJtG2oSc8yTOVAI5zEbl5w1/91pCGJMhsrR4Q3IJ5NYLEJmPJyuW6wMsYIi2vO0EsRwrTcrn1kLmy7eclBCQxUZoYEknctonMRBXnKWA36jWo3Sz6+YuWO2NotZyZUzZmIO+FGUnO0blByyeAmqU4YrhsRteEM3DPJi0LjWy2YaQLkMTm0BNsASBOYQTV3Ry7f6FyO34SOR+YMlbeUGVDXSVFy2GYRzS4HerzuqXRXP+uZFzYeEeonKi5j0lYu6y8ZU0K81JJPHQCajck3Nf7SPlE2SHh8ymZRpUWAwiYbOsngezWp3Kvr1xIuNbV2rctuwRAy27fKOTppz9M06dDqMzw31WFNSWfElsRPhFdGvJqwyZubqJ+Fhc6sRmm2ABrJbhFX3MefWRFxm74QQ8ApyeaM858wCozFQpmBmYZgGAKEGKqqOXaTci/tG+QnkGDhbrlTIKgZTaLBo0IcTHENExU7lX15fyRc3fwiaLgW0zPI5EQ/wo1BYadEFSZEiCmutRuVld9/YTcYwm2uVuhFTmkkh9YZBbBJ7CHZVg9f1VlTwxuxcY2/tI4aw94Jny5ebOWZYLvg9dZpXN6FLezUOZyPjFbyX/AIn/AG1bAd/5XL93yM+MU+SH7T/tpgH5XL93yMj8oh8kP2n/AGUwD8ql+75Fz4NeFHuu4ycgbeVc0ls06gRuHX91Q42OfadilQipNnR1U4goAoAoAoAoAoAoAoAoAoCk8N/i7GfR7/4bUB5L2r0R3+o0Axsrop3+ugPXuIwFq7lNy2rEDQkSR1waspuOjBCdiYf/AAl+/wDnU72fMixk7Hs/NM8DncEdxnSm8kLB70Wuu79te9um8fZ5IWNTsW113ft74/66ney7PJfYWD3mtdd794v/ANSm9l2eS+wsB2La6737xf8A6lN7Ls8l9hYPea1869+8Yj+pTey7PJfYWD3ltfOvfvGI/qU3suzyX2FgGxrXzr37xiP6lN7Ls8l9hYBsS113v3i//UpvZdnkvsLB7zWuu9+8X/6lN7Ls8l9hYPee0NZu+e/f9b03kuzyX2FivuXrKgth0e+66g57jWxG/wCGdsmgnSaulJ/E7dcgVO2tr372Fu8phwlrmZXzznOdTCrlBI06W7qmpcIxeTuzv9mf9QnyT9GcKmIYgfB6wSRuiI0O/Uzp/wC6rc9tbRPDnHO1+61vXgZTEagZeMT5zru/R7udv0qbkx2huSVuNv507OGXNjcVY7TqvyfD4a5+p/1D+VZ1NDyPbH6ce/6Hd1kfPhQBQBNAFAFAFAFAFAFAFAUnhv8AF2M+j3/w2oDyXtXojv8AUaAY2V0U7/XQHsZNwoDNAFAFAFAFAFAFAL4rEZI7Zrj2raJUbWWpeEcRX3dtqr5CYPN1ytlGYkLL7hJUjfXMtsrON0l14l8ETS3t+03RvWzozbxMDpGN8Coe17Qv9PyGCIxZx5dQysCCJBA3is5bdWTs7eRKpxN/ca3gDe54E80/mzroWTcxHbNepsdeU6eLiZTikx8CN1bFTnfD1iMIY3llj7z6qtDU9D2ZffNrgmfMVvXdJSYAnrJzQdd2gk9s8K0uz2o1a6snHRGeXuz+b6uPYxOvHUKN3Gpuwq20N/AaDGOScqSAY0g7t40O+CD9dRiZVbTVldxjdX648s/odt+Tdiz3SVKnKojvM7//ADWarN5HF7TnKVKOJWd36He1meIFAFAcrt24qXiWkl2VVA1JOSYEmNwNePtKcqsrcPsjog7RRj3ysrlHKqJ3c7f0faX6651CpwTLXRrb2/aPQu5liSysMoGh1JI+SS3cpq+GsuLXmReI9hdqrcMJdDGAxAMkAgEEjhIYHz1Dq14ati0WXlk80T1CvZotunFvkc8tTetSAoAoCk8N/i7GfR7/AOG1AeS9q9Ed/qNAMbK6Kd/roD2Mm4UAhjsXdVwEt5lhZOUkhmeOG8BQ09UrwrKcpJ5LI6aVKnKN5Ozz+S+9reIk+27sZhY5saatBYsAOfkygDj36TGtHWlrY3Wx074cefhy5Xv3fO3Cww+LYq5KMMpaBlYEgbokaz3ebidVJ2d0c06UU4pPW3FEFnG3W5nJMhOgdtRAZgzHmgA6Agccw4VRTk8rWNJUacfexJ9notX48rcyFdrXYzcmXB+SitmQwxCsdZOgB0EHvAqN7LW1zR7LT0xW72s9M1p4a3RYbOvu6k3FCnMwgZtwJjpAcOI0NaQbazOatCEJWi75Ll9GxqrmIntFZjz15vtHSJrS4nLbTNgXWF0MSUTNOYWguZlUkjmhtbhE/NMRXFTx4fd/k0dr5le2KwKo55JQSbhUEsCTbFxpdplDIvfed9a4azaz5fO38FbxOn2cE5JOSEW45g/R4R1CuSd8Txal1oW2C6Pnr1/Z7/xeJjU1GK7jM5jw/b4BB13B/wArVenqer7IX+Z931RwNbH0QUAUB1HgPg7d03luIrAC2RmEwZaCOo9oqkpOOaPF9s/DDx+h1fuO7b1s3cw/w7xLDuW7017zm7qrii/iXl9v6PBJMPtNSwS4ptXDuV9zfqOOa/cNRxAqHB2us0LjoNUJOW8JblsMBdVmVnghZywELHOBvWF3GvHrYnXlh600N42wq5zw9yBi0ZMlsDTOwFx9NFMZ8vudd40yCBMU/wAlrdvyX9/MZFlsjZ2FvWQFt80DJ0mO4MnS+UQrETw3cKxqTqQlmyySaLnCYO3azZFjOczbyWbKqSSdScqKPNWEpuWpZKxe2eiO4fwr6GirU49yOWWrN60ICgCgKTw3+LsZ9Hv/AIbUB5L2r0R3+o0Axsrop3+ugPYybhQGaAKAKAKA1u3FUFmIAGpJMADrJO6pSvoBAbUL/mLTXB88/B2/SbVh2qGFXwW+J2IuK7SwWKuqPhEUzoLZuJl6ybgbnd2SrQlCL0667Rmb4XBXLNsLdvveaSczhRGg0ECY7yTrvryvaslJRaVjWiUu28ZZt3BytnPzJzDKSTnAtoEJliWZuwcdCa86jCco+67Z/wBs1bSF22rh1InDALN0Bsqai1OYqBvG6ANTJO4TV1Sm18WeXPiRdcifZu0muNzLTKmViEAUDMrOr84gDnMQRqOjPGq1KSis3nz8iUzqNmtKyRB0JBgkabjGn1V3+z/ga7TKrqN16BmK4/Z9q8At1AwBkTIg7uFSnY1pVp0neDsUz7HwHwk2iOTgN+dGpEgL84mRuneKrvtc9DuW07Z7tpfFp8PS8QseD2BuFgqmVjMMzgiZjfvGh1HUamNW+SZEtt2uCTk9exEOL8G8IjIGRwrnLmzmFf5CkHdm1APXA4itU5NOxX802hcfki62VsizhwRaWM28kyT1a9VZttnNX2mpWd5sfqDAixOHS4pV1DKd4IkVKbTugUFrAYuziVe2FayTlcNcJuZNymSozFd+pJgkSdI3cqcoWepXO4t4UYtLYlkVmLEW8wDANBGYzwAJmNYnhJHz9SLlXlZ950p2iimfallGu58MrKssuW2sneROpJLBjB4kNEmQI3UmlaXzF1yHvf8AsWiVS0wOZFOVQPlm1Om+AgP6pHAGM9xOWbfWpbEkWWAx3K21uZGQMAyhozQQCCQN2/dWE4YXhvcsnc6RBoK+jirJI5GbVICgCgKTw3+LsZ9Hv/htQHkvavRHf6jQDGyuinf66A9jJuFAZoAoAoBfHYoW1mCxJCqo3sx3AfeSeABPCrRjiYFbOzSxD4gi441C/wB1b/UU9Ij57a9WUGKs52yj/JFiyrMkKAU2huFed7R+GPea0tTntrY4W2UG1ymZW4Fo1UAQATlJMk8MvEwK8+nDEr3sat2NNlY65edS1lrawW1BA6Kc0lhqZdt0dHjU1IRgsnchNsuYrnLDeA4+avV9mvKSMavAbr0zIKATXZtoPny87NmJJJlogEyeA3DcNOoVTdxvc2e0VHHDfLTw61NsFgEtZipcljLF3ZyT1yxP8tNKRgo6CrXlUtitlpZJehLisOtxGRxKsIPD6jwPbWibTujEV2XfbnWrhm5bgE/PU9C55wCD+krVaaWq0ZCH6oSFAFAVt7DtmJjjXi7Ts9V1G1HJnRCSsaci3zTWH4ar+1lsceYumBKyVQjMZO/X69w7Nwq/4etL/SyMUTOHwjllLFVUnQSCzGCYEaDQE8dx3V10ti0c2VlN52WheV6ZgFAFAFAUnhv8XYz6Pf8Aw2oDyXtXojv9RoBjZXRTv9dAexk3CgM0BhjAJqJOyuBD3wPzRXlfmMv2o23SI7uIzFWIEoSV36EqVJ+piPPT8xqcEid0jY45uz6qp+YVeSG6ibYfFuWAMR3VrQ2ypOoouxEoJIsK9QxNLlsNvrOpShUVpK5KbWhp7mXqrNbLR/aTjlzK+3jLbaLbObOUCkieaeexgmFH8hvIqip0XpBX8DpdCcc3LK1758dF3jGz7iXVzBCIZlIaJBVipmCeqtKdOlJXUV5IyrQlTlhbvknx4q44qgbhWsYxjojG5tVgFAFAFAFAVu1hkK4gf3elzttHp+iYf9kjjWkM/d5+vWRDLEGsyTNAFAR4i+ttS7sFVRJJ3CpSbdkBDDWnvOLtwFVWeStnRtRHKXOpiCQF+SCZ1PNu2orCvEg22YGuYW2GMs1tVYsM0nLDZgd+szNVrRV2kXpywtPkQJsUrayLcBIQW0LoCqLpm5ikSTHX1Dv5lRsrX7Dre1qVTE45Xu7PNvhm76Fhs/Dm3bVCQcoiQIH1EmK1hHDFI561RVJuS4jFWMgoAoCk8N/i7GfR7/4bUB5L2r0R3+o0Axsrop3+ugPYybhQGaA1fcarP4WStTjr+NxKMzC1mTlOTVcpmJEPzQWygZteMrAG+vCjCm0lfO1/4Ohtmnv1dZlHudlbVshMsUzKpJECDqxjsXrgTuYJN4sufaRiYNjcY0Rh8vRMaQW5Niyls3Rz5Bw7+ooUV/q6v9heQ9sS7jOUXl0thd3NPOnKOdviJzCAOI3VpRVJVY4XxIle2Z0ty6qxmYCTAkgSeAFe2k2YG9QAoCCzg7aaLbRdI5qgadWnCqqEVojSVWcvik34m9myqDKiqo6lAA+oVKSWhWU5Td5O7JKkqFAFAFAFAFAR3SCCJAJBGsH7uNRiSYKLwWv3gbli8uXkAiqfkuCXKsrcRkCDsjXWt6zhlKL1IVzoMw66wxLmTYhxeKW2j3GPNRSx7gJqY+87IFJsHFNjCt64pyoAUEfB545za6sw1jgsx0pjoqR3furrrrIhZnRVzklfsPS1HU95fquuKvU+Ly9CEWFUJCgCgCgCgKTw3+LsZ9Hv/htQHkvavRHf6jQDGyuinf66A9jJuFAZoDD7jUPQHIXbuMW4+VA6F1yzkUKmVMxnPJM594GscDI8BKk4q7s+uw6c7kPK4+F+DtZ2VSzGAqND5k6ZJ1FvWI1bzWtR5v7/AC7x7xb4TOFAuEFgSJG4iTlaOBIgkcCTWErX93Qshi3vHeK02fKrHvREtGJWPBh0uZ1xdxpMk3Ldm5djXRbpSRr2GvqXXTVsPrbyucdi1GBujdirp/XWyR/u21P31lij+31+5Jjk8UN1yy46ijIT+0HI/wB2l4cmMzHu+6n53DtHFrRF0D9nRz3BTU4YvR+eX8AZwmNt3QTbYGNCNzKeplOqnsIqsouOpJpiNp2UOVrqBvmyC3ojWihJ6IXIhtZT0bd5v/idPvcKKtu3xa8yLmfd9zhhbx89kfcbs1GBfuXz+wuHviw6WHvL5kf/AJHNMC4NC4JtizMFyh3DlVe1PdygE+am7l/WfoLg+KW7aYoeOVgdGUgiQRwP8QQRoa5dtvCky9PORXretBsmdMwIGXMM0ncI36yK8HDK17HTchfbOHBg3re5m6QgBSA0ncNT/HqqyozfAjEjZ9qWQSOUTmyW5y80DQ5tdNdO+oVKXIm6GcG1u/KkB0MqwIlTG8a7xI+6uvYU4V1zsZ1M4lyqgAACANABoAK9kwM0AhscQtwf62797k+ur1NV3IhD9UJCgCgCgCgKTw3+LsZ9Hv8A4bUB5L2r0R3+o0Axsrop3+ugPYybhQGaADQFGWr5mx1mM1AGagNrTc4d4/jWlL9SPevUiWjLuvojlCgNL11UUs7BVGpJMADtJqUm8kBD3dcufmbcL/iXZVT+rb6TefKOomr4Yx+J+RAtivB9LvOu3Xa5EBlItheMZV6Sz8l8wqY1sOUUrddZWFhvY9vKpQ2kRlOU5FCo/EOoHAgiRwMjWJNaju73uEWFUJCgCgI8RYW4pRwGVhBB3EVKbTugUmG8HLWHc3LL3FUrlNssWtnUZTzpIjWNeJrH2jWlPZ2pdmfiWpq0inxCYPlrha0Q/KDO5FwS2S2wKEdIjLZEDr03kHxourhVnl4dv8m2VxEe4QiCHGcWmyl7pgEq6Ek72Eocu/nACtP81348F14ke6XV3YmHZcpQxLt0nUy7h3JIMyWArnVaad79IvhRY7GsrbIRZiXOup5xZjr3sa6djblXu+RSorRLqvZMAoCv2WediB1Xv/rtn11eei7vqyCwqhIUAUAUAUBSeG/xdjPo9/8ADagPJe1eiO/1GgGNldFO/wBdAexk3CgM0AUBTWcRaYE8m85+TAkEsYBJUhiCACZ10ymuFUKDzw8ef8nZKjOL1Wl+7vy48O9DWEt2riZlVgJZedIMqxU6HtBq8NmoSV1H1MaqnTlhb5adquVHgbi/dFn4ZRyqaNwzLJyPA3TBntB7K6q+w0IS92ORkqkmdAMKg+SKyWz0lpFE4nzJq2KieOx4tkIql7jTlQaEjizH5KDSWP3kgG8YXz4AisbOJYXL5Fxxqo/urZ/QU7z+mde4GKlzsrRyIsabfcrbLBc7Krsq9ZAkDQHfurytvzcIvRm1PiUC7cuiQcK+gBLc5VOhzZQySTIhRxzDdrHDuIcJdefmaYnyNMPtq9cK5cOVUuiliXIKkMxYQm6Aokxq2sRNWdGMU7y68yMTfAvlNc+OS4l7Fjguj569jYG3Su+ZhU1J67TMrruPZyUw4DEEhrjfmrZ3EadNh80ecrx0UEs5fyQC4FbasxJe40ZnbVjroBwVRrCiBqeJJri9oTboNcMvU0p/Ecrj9pYVbt1LuHUkOAWItsWi2lwswJkRzAJ3wIry4U6jinGXrzNW1fMjuY3BKVDYVUL5AoKW1JDKQJg6AIpJmI0ESasoVWspevD+RePI2PhXZCs/92M2UDKWYBLbb88CeUEA/NPHSo/CyeXH+xjR1GAHOU9f8qtsP63mKnwlrXtHOFAV+yx8Jif9sPwLNaT0j3fVkIsKzJCgCgCgCgKTw3+LsZ9Hv/htQHkvavRHf6jQDGyuinf66A9jJuFAZoDBE6GgTsL2dn2kJZLaKSMpKqF06tO4fVVFCKd0jWVepJWlJvjmzfC4VLYy20VQSSQoiSd5PWamMVHRFalWdR3m7imCGW/fTryXR+0uQgee1P7VbSzin4GZY1mSJ7RxhTKqDNcfRF4drMeCLvJ7hvIBvGN83oQZwGCFsEk5rjau53sfUo3BeA85MSlfuJG6qCm8JeU5NuSMPlIU6c0nQMZ0gbz3V522uOOClpma09GUFy1iV5hvW3ZiIR8sZCpJkRzjmVh+qDpOo406bzwtL69fMvmai3jcrJ8EC8/LIyiMoyAdEAcnu4lt8g0vRvfPIn3iy2cuILzegKAYgjeQnAcNH1JO8buOVTd290lX4j+N2xbw1tTcZRmaOcYAUQXbtgbhxJUca9n2ZSc6WXaYVXZhhmfFqHbNbsGYTVblwTEud6Kd+Vd4gkwSK73am7asz1La1aVVCqoVQIAAgAcAANwrJtvNkkeNPMPm/jXJtqvRfh6l6fxFcI6v/Ij+GleHhkdGRnIOrq4dW6lpDIIimGXIXJMHOcaGNeGm6u7YaclUu0Z1GrFnXsGAUAhs7S5iB/rFP/BtD1VeWkeuLIH6oSFAFAFAFAUnhv8AF2M+j3/w2oDyXtXojv8AUaAY2V0U7/XQHsZNwoDNAFAFAFAV+L5uIstwYXLR7SQLi/ULb+lWkc4teP0IHMReVFZ2MKoLE9QAkmqJNuyJE9l2GOa9cEXLkaH+7T5Fvv4n9IngBF5tfCtEQiwrMkKAovClUNq5yjZU5MhjEwNZ0jXurzdsb3sMOprD4Wc2uGwobN7qIIYGCUAldykBRoFuRB3SOoRzuVVq2H1L2XMmfDC9cdkxgBIXRd6qZKqOcIk5SevKs8ZopOCScCdeJCuzyUyPi2zG2zuFLMOchWQQ2sb445ZECrbzO6hx+pFu0vDcwNu5ZW+F5ZU+DLo5UKCZysQVUyOud3ZXrez1Vls7cdLu5jUtiOjt3AwDKQQdQQZBHWCN9atW1Km1AFAVFxcSLrldUYZVVsuVW05+mpEZpBjWAN81g95idtOsztT2d04p6rN2vmuXLln/AESbNe9yjrcFzIAAhcW+cRoW5hkT1Ede7dVqbldp6eBSuqWBOFr8bXy7M+XZ8yzrU5SvxVm6jG5a50xntMYDQIzW2PRaI0PNMDdvq6aatLzIN7G1bTEDNlYnLkcFXDQSAQd0wYO48CaOnJC47VCSt2VdV3vMplWZCD1g2bcVpNWST6zIRZVmSFAFAFAFAUnhv8XYz6Pf/DagPJe1eiO/1GgGNldFO/10B7GTcKAzQBQCG1dpCzkARrly42VEWJYxLGTooCgkk9VUnLCdGz7O6t22kkrtvh9XdkATGPvazZHUoa83pEqJ8x89R777DRvZYaKUu+0V5Zv5iW1tmXxbz+7LxKFXgJY0g84qOSJnKW0kzu1q9OMr2xa932H4mj/2Y+c/pJBjNn4lnW0MSzr+cY3baFeawNtTyYSZbWOpNd+qMZxTkpdmgdfZ5fFSt/xk/riHE2nctsqYm2qh2Cpdtkm0WPRVgedbYnQbxMCZIFUxNO0iXs9OpFyoSvbNxetuLXBpcdH2WLetDiCgK/aeF5SVKypEHWPvmR5q8/a6NSc1KC0NYSSVmVFzwetkFQhXMQSRMkcotxhM6AsomK5d3tKd3Hq1i94Gz+D1gnMbOo3RmEGFEgAwDCrqOqqW2lZWfkPdIrXg3h1OltpEQSzkiJ0BJ3c4z16TuFHLaOT8haJc3Nm27yryik5SxGpBEiN41HA6biqneK9XYHKnStoZVM2Ywt5rTC1eMgmLdzQZv0HjQPE9jRwOldjSkrx8UZllWZIUAUAUAUAUBzXhRsi3c52e6rtuZGzREbg8wJAMLGonfrUT278Pa6uSqeIfsbYUKAwckAAmAJMamJ0nqrk/H029GX3TKjY0W8Red2PJ5vgRB0DCXJA4jojsnrrpn7QoygknnxyK7qR0K7Usn5f1gj1VktqpPiMEhq24YAgyDuNbppq6Km1SAoAoCk8N/i7GfR7/AOG1AeS9q9Ed/qNAMbK6Kd/roD2Mm4UBmgCgKHGsWxF0/wCDYAU/p3GbN5wtu36Vc9WTWJ8kdy93Zkv3Sd+6KVvm35CWFskaknzk140pt8SlhsGqYnzFjYE0xPmLGWwovA223OGHdoYI7QYI7RW+y3lVSfb6MtGo6UlOOqHth4o3bCM3Tgq/66Epc/3lavahK8bmW101TrSjHTVdzzXyZNjMfbtQHbU9FQCzt+qg1bzCtYwctDnEcTav4hcsGxbMa5vhz2DIctv62ncQKunGDvq/kRqQ7H2PawNu5cgs7c64wljA3KJ1gSe/U8YqK9dyV3oi9KnikorVj3vxayB5OUobm4nKu6WA1Gukb9D1GufextfxN/wlTE42zvbvfZ16jymRNaHO1YzQgixWHW4hRxKnf/EEHgQYIPAipi2ndAV2ZebnWrhl7cc756GcjntOVge1TwirTS+JaMhD9UJCgCgCgCgK3au9R315ftB+9FG1Licj77XRcycnnzFssKyKFUjXPBnRlmQACDrXPuY4b3sWxM2t+ElkhjydyF10APNOXITqILFgANdezWj2aV0ronGi3sQ6qwEZgDBiRIngSPqrneTsWOhwiwijsFe/Q/Sj3I5pasmrUqFAFAUnhv8AF2M+j3/w2oDyXtXojv8AUaAY2V0U7/XQHsZNwoDNAFAUeE5z40nhdVPMMPZb+LmuSt+nU64I7qytCiv9rf8A5SX0KFdrXFyh7JzMYAhlAWCZzQczERzBrvmK810ovR9dcTLEyM7dbcbbKQFZzlI3FWdMp3c1oBnrMDSZ3C59cBiN7O27urtYYJGUdKBcDMN+SSp05xAjTQkwIdGOief08xiLHYm1nuMGOHuKuXMu8ljlErBAC9KBJ1ytuittmpKNeNpX19GVm7xeRNse3ec30zcii3mJVQGuy6rdIz6qo553AnXeK9em4xutc/A02u7jTlzivk3H6F3g8DbtTkWCekxlnbtZzq3nNWlJy1OQZqoNL1pXGVhIPDzyPvFQ0mrMtGTi7oWfZlooyZYV+kFJWRERIOgjhu39dV3cbWNVtFRSUr5rTj0xq2gAAG4ef7zVkrZGLbbuxfaGL5NQQsyY3xwJ9VY1626je1yYRxMUG1GPyQPrNcL9oS4JGu6RocWc2eFDRlmOEzG/rNUe31mrZDdxNvdT/O/hWT2ys+JbBEfwbkrrv1r09km50rt5mM1Zk9dRQhxWLt2hNx1QdbEL5hO81Ki5aICnvmW/M2bj/pMOST63GYjtVTV8Fvif1IuRYssYzgBo1CklQZO4kCfqFeJ7Qa3qS5HRS0OUVcaQuZOewVXcQpQFgbmVRcO4Mcp1PM1GtZ/4lo8uHVvPvJ94nwu071y4q3LDIrSDnUgQQrJJIOv50RuJHDjWVOMY3Ur9f0Sm7l5lrmLF3ZHNHcP4V9HSVoJdiOV6m9XICgCgKTw3+LsZ9Hv/AIbUB5L2r0R3+o0Axsrop3+ugPYybhQGaAKAo8B0scP9ePvw2H//AGuSt+nU64I76/w0f+P/ANzOfb3WkNLOSGIQBSFOYBQ2XLIyuTE/I38a83/E8tO0xzJVxGOKyLVoFt0zCaN0xnBJJyQBu1nsjDRT1fXgLyNr2NxVvM7WVFvqLAvJLhSTngKALUhZJLmBprChTllfPrs7xdlvsO+zpadwAzAEwIGvZJj6z31rs0VHaUl2+jIn8Bps7C3DfxbJeZZvDQqjKYsWQZkZuzRhur2acld3XVjTav0qK/2v/wB5Msf9KX/Bud2eyf8Arn7q19x818/scWYe+Djp4e6O1clxfMFbMfRqMC4MANs2PlXMn+1DWj9VwCm7ly8s/QXHrdwMJUgjrBkVRqxJkmgE9rLKDvH8DXFt/wCn4mlLU5jHX8ULhWzZQrC89zAk5iRE6xlA/bHUa82EaeG8nn114GrbvkQpbxlyMwCc4yDkIADqV3ZsxygjhvngKtelHTPrwHvMs9jW7gtg3LoukwwcAAGVGaI0K5pjsIrGq44slYmJNtHGYlECYawbjMTLygW2NNYY6t1aEdfUfZ9kqDpvG7WZhWvfIZwWGxFxBy9x7fDImQMR+lcBaT2qV7hurvk4J+6rmY7hdm2rZzKgzfOMs573aWP11Rzk9SbDdVBU7UDHOFMNlIU9RjQ/XXibZJb937Dop/Cc9hcHjUyryqleYvOIdlQW2zHormcvlEkxHDeapKdF8Pp0iUpGi4rHqCOQDELpOQy5k8HUBRAXLqddWMSZw0Hx68uuQvImwGLvB7dtrdwgyGuOIiFYToI1a3Op/vBVZwg05Jru67wmzs13V70dDmM1ICgCgKTw3+LsZ9Hv/htQHkvavRHf6jQDGyuinf66A9jJuFAZoAoCjZsmJvoRpct27q9pWbdweYC16Vcm0ZRmuaO9rFs8JftbT8c155+QAV4uF8jMyBTC+QMlZ0IkdtRZ8gZuYhLQ5S4cqrrPX1ADiSdABXXskJRqqTWSv6EqnKq8EM2+vIn2BYdbWa4Ie4z3WB3rnYsqHtVcq/s17EE0syu2TjKpaGkUku2ytfxd34llVzlCgMETvoBK5siwTPJKD85Bkb0kg/fV1UlzIsK4/Yha2Ut3XExzbpF9N86i6GPboRVo1bO7Xll6CxBhNnYi0jC7fFxNMq5WBQzrDMxJHYd33Vye0XGdF4VYvSykVG2MNiC4ezcW2BbcFmiAZBWQQdJHDXt4HxqUoJWkrm8k+Bre2NiCWIxTAEoQTmkBVOmjADnksevQHQRUqtD9owvmO7L2YttAvKF8pDAyV1gQDlMEQBAO4RvqlSq5O9rEpWL7Zx6Xmru9nP4l3GdXgO16ZiFAFAIYu9bW4FZW5wLZvkgAEmdZAgb4jUdYrkq0KMp+8s3x6Z0U4TlByi9OHHPrv8iLDXEdlXI6llLiYjLmAE9RIIMcOOtZLZKMnazRacJQTldOzt4jRwQ6zUv2fT5sx3rMe4u2q/l0eEmTvWN16JkFAFAFAUnhv8XYz6Pf/DagPJe1eiO/1GgGNldFO/10B7GTcKAzQBQCm0NnpeyyWVlMo6HK6ncYPURvBkHiKrKKZtRrypXtZp6p5p9c9SvxKYm0ARiVcE5QtyzmdjwANtlG4E7twJO6qSxRWvyOmm9nqvOnbulZLzT9Rdtq3guY3sOFy5yTauaCYEjP0jBgbzlPVVHVdr3RqtmpOWFQk3e2q+2nb2odXBYp+nigoP8AhWQh85uM/wDAVpaT4nO6uzx+Gnf/AJSv6KJLhti2UYXCGuXBqHusbjKf0c2ifsgVKppO5We2VZRwL3Y8oqyffbXxuWNXOUKAKAKAKAKAhxYlG7qx2hXpS7i0dUc3tfBXLqqqOFEy0yZA1AgESCRBE8eyD4dOcYu7R0NXFP7Nhvzl64xObNlJQNOgJEnXpdhLHTdF/wATb4UiMBYYDZduyWNtSC3S3meczbt2mYjuAHCqydSpqvkSrIttnqQTII0ru2CE4yd01kZ1Gmh+vTMQoAoBW/s2y7Z3tIzac5lBaBuEnWOyqOnFu7RtHaKsI4YyaXK+RJ7lt5+UyLniM2UZo6s2+KnCr3tmU3k8OC7ty4eRNVigUAUAUAUAUBSeG/xdjPo9/wDDagPJe1eiO/1GgGNldFO/10B7GTcKAzQBQBQEOJwqXAA6hgDInrgj+BI7iarKKlqXp1J03eLsQ3NmWWRkZAVYkkHXhl06oXQRuAio3cbWsaR2mrGSknmv79c+8bRQAAAABoANAB1AVdKxi227szQgKAKAKAKAKAKAwRNQ0mrMGi2VG5RWcaFOOkUWcmzS5ikVlQmGbcIPad+4bjE74NXvFOxZU5yi5JZIgsbURmVQG54ZlJEKwDBZB4zII7COuqqqm0uZpPZpxi2+Fk+eav8ALj2j1aHOFAFAFAFAFAFAFAFAFAFAFAUnhv8AF2M+j3/w2oDyXtXojv8AUaAY2V0U7/XQHsZNwoDNAFAFAFAFAFAFAFAFAFAFAFAFAFAFAJ4zZqXWDOX0BACuygTvMKRJI014d5nOVNSd2b0tolTi1FLPsT9Sb3JbzK2RcyjKpgSo6h1VbDG97FN7OzjfJ5vtJqsZhQBQBQBQBQBQBQBQBQBQBQFJ4b/F2M+j3/w2oDyXtXojv9RoCfZphFPUZ++gPtR/LakR7ifdE8qPZoD52PCTaflmJ+2b2qAz/aTaflmJ+2b2qAP7SbT8sxP2ze1QB/aTaflmJ+2b2qA6HwQ/KTiMEbnurlsTny5M92ckZs0Zp3yPqoDpPHenkTfaj2aAPHenkTfaj2aAPHenkTfaj2aAPHenkTfaj2aAPHenkTfaj2aAPHenkTfaj2aAPHenkTfaj2aAPHenkTfaj2aAPHenkTfaj2aAPHenkTfaj2aAPHenkTfaj2aAPHenkTfaj2aAPHenkTfaj2aAPHenkTfaj2aAPHenkTfaj2aAPHenkTfaj2aA2t/lrViAMC5J3fCj2ahu2ZaEJTkoxV2zpdl+GGNxKcpY2YXSSs+6La6jeIYA8aiMlLQ22nZamzzwVFZ6jnv5tL/KT+9Wasc4e/m0v8pP71ZoCk2v+Ui9hbvI39nMj5Q/59GGUkgaqCN4OnZWlOlOo7RRDaWpc29v7SIBGyjBAI/0mzuO6s2rEm3v5tL/ACk/vVmgD382l/lJ/erNAcD4R/laF2xiMKcGyM6XbJPKKwViGQnRdYNAfGNq9Ed/qNAM2VAAA3UBvQD4xy9v3fzoA93L2/d/OgD3cvb9386APdy9v3fzoBfFXw0RwoCCgCgCgCgCgCgCgCgCgCgCgCgCgCgCgCgNrdwqQQYI3VDV1Zl6dSVOSnF2a0Ol2R4f4/Cobdm8qqSWg20bUxOpHZURio6Gu07VU2meOq7vTSw941tq+UJ9lb/lVjnDxrbV8oT7K3/KgKLbPhPicXd5W/cDPlCSFVRlBJGgEb2OvbWlOrOm7xZDSepd2vypbUVQoxCwAAJtWydNN8VRu5Jt41tq+UJ9lb/lUAPGttXyhPsrf8qA42/eLszsZZmZjw1JJOnDUmgIL9tWGuvnoD//2Q==">
            <a:extLst>
              <a:ext uri="{FF2B5EF4-FFF2-40B4-BE49-F238E27FC236}">
                <a16:creationId xmlns:a16="http://schemas.microsoft.com/office/drawing/2014/main" id="{D2147803-AB39-44DC-BE92-8D1A964FD8E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339890"/>
            <a:ext cx="6912768" cy="5046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69788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489</TotalTime>
  <Words>1163</Words>
  <Application>Microsoft Office PowerPoint</Application>
  <PresentationFormat>On-screen Show (4:3)</PresentationFormat>
  <Paragraphs>232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8" baseType="lpstr">
      <vt:lpstr>Arial</vt:lpstr>
      <vt:lpstr>Calibri</vt:lpstr>
      <vt:lpstr>Verdana</vt:lpstr>
      <vt:lpstr>Wingdings</vt:lpstr>
      <vt:lpstr>Office Theme</vt:lpstr>
      <vt:lpstr>Pemodelan Proses Bisnis</vt:lpstr>
      <vt:lpstr>Relations Diagram </vt:lpstr>
      <vt:lpstr>Generating a Qualitative Relations Diagram</vt:lpstr>
      <vt:lpstr>Contoh Qualitative Relations Diagram</vt:lpstr>
      <vt:lpstr>Qualitative Relations Diagram Pengukuran kinerja</vt:lpstr>
      <vt:lpstr>Quantitative Relations Diagram</vt:lpstr>
      <vt:lpstr>Aturan dalam quantitative relations diagram</vt:lpstr>
      <vt:lpstr>Contoh</vt:lpstr>
      <vt:lpstr>Contoh</vt:lpstr>
      <vt:lpstr>Matrix Diagram</vt:lpstr>
      <vt:lpstr>Contoh of Matrix Diagram</vt:lpstr>
      <vt:lpstr>PowerPoint Presentation</vt:lpstr>
      <vt:lpstr>Contoh L-shaped diagram</vt:lpstr>
      <vt:lpstr>PowerPoint Presentation</vt:lpstr>
      <vt:lpstr>Tree Diagram</vt:lpstr>
      <vt:lpstr>PowerPoint Presentation</vt:lpstr>
      <vt:lpstr>Tools for Idea Generation and Consensus Solutions</vt:lpstr>
      <vt:lpstr>Brainstorming </vt:lpstr>
      <vt:lpstr>Ways to brainstorm  </vt:lpstr>
      <vt:lpstr>Brainstorming Procedure </vt:lpstr>
      <vt:lpstr>Established rules for brainstorming</vt:lpstr>
      <vt:lpstr>Brainwriting/Crawford slip method</vt:lpstr>
      <vt:lpstr>Brainwriting</vt:lpstr>
      <vt:lpstr>Brainwriting Procedure </vt:lpstr>
      <vt:lpstr>Crawford slip method</vt:lpstr>
      <vt:lpstr>Crawford Slip Method</vt:lpstr>
      <vt:lpstr>Nominal Group Technique </vt:lpstr>
      <vt:lpstr>NGT procedure</vt:lpstr>
      <vt:lpstr>Class Exercise</vt:lpstr>
      <vt:lpstr>Affinity Chart</vt:lpstr>
      <vt:lpstr>Prosedur Affinity Chart</vt:lpstr>
      <vt:lpstr>Contoh Affinity Chart</vt:lpstr>
      <vt:lpstr>Contoh lain affinity diagram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user7</dc:creator>
  <cp:lastModifiedBy>core</cp:lastModifiedBy>
  <cp:revision>20</cp:revision>
  <dcterms:created xsi:type="dcterms:W3CDTF">2019-02-05T15:29:14Z</dcterms:created>
  <dcterms:modified xsi:type="dcterms:W3CDTF">2019-05-08T22:11:37Z</dcterms:modified>
</cp:coreProperties>
</file>