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8A50E11A-2BBF-43B1-AAAD-45D97311B9F3}" type="datetimeFigureOut">
              <a:rPr lang="en-US" smtClean="0"/>
              <a:pPr/>
              <a:t>10/20/2017</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3DCECA8C-C2CE-43DC-A3F1-D01C1B4AC86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BFC4666A-A315-45E0-A420-8989A3F39D4E}" type="datetimeFigureOut">
              <a:rPr lang="en-US" smtClean="0"/>
              <a:pPr/>
              <a:t>10/20/2017</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3CF89C04-DD71-4A87-AFF6-C256DBA34DF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F89C04-DD71-4A87-AFF6-C256DBA34DFC}"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E4B4BC-B9EF-44BA-82B4-0865F32FEEF2}"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0A3629-4725-4693-91B7-9FD50B0D14E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4B4BC-B9EF-44BA-82B4-0865F32FEEF2}" type="datetimeFigureOut">
              <a:rPr lang="en-US" smtClean="0"/>
              <a:pPr/>
              <a:t>10/20/2017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0A3629-4725-4693-91B7-9FD50B0D14E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371599"/>
          </a:xfrm>
        </p:spPr>
        <p:txBody>
          <a:bodyPr/>
          <a:lstStyle/>
          <a:p>
            <a:endParaRPr lang="en-US" b="1" dirty="0"/>
          </a:p>
        </p:txBody>
      </p:sp>
      <p:sp>
        <p:nvSpPr>
          <p:cNvPr id="3" name="Subtitle 2"/>
          <p:cNvSpPr>
            <a:spLocks noGrp="1"/>
          </p:cNvSpPr>
          <p:nvPr>
            <p:ph type="subTitle" idx="1"/>
          </p:nvPr>
        </p:nvSpPr>
        <p:spPr>
          <a:xfrm>
            <a:off x="1371600" y="1600200"/>
            <a:ext cx="6400800" cy="4038600"/>
          </a:xfrm>
        </p:spPr>
        <p:txBody>
          <a:bodyPr/>
          <a:lstStyle/>
          <a:p>
            <a:r>
              <a:rPr lang="id-ID" b="1" dirty="0" smtClean="0">
                <a:solidFill>
                  <a:schemeClr val="tx1"/>
                </a:solidFill>
              </a:rPr>
              <a:t>KEBIJAKAN PENGELOLAAN SDA</a:t>
            </a:r>
            <a:endParaRPr lang="en-US" b="1" dirty="0">
              <a:solidFill>
                <a:schemeClr val="tx1"/>
              </a:solidFill>
            </a:endParaRPr>
          </a:p>
        </p:txBody>
      </p:sp>
      <p:pic>
        <p:nvPicPr>
          <p:cNvPr id="4" name="Picture 4" descr="GOODNESS"/>
          <p:cNvPicPr>
            <a:picLocks noChangeAspect="1" noChangeArrowheads="1"/>
          </p:cNvPicPr>
          <p:nvPr/>
        </p:nvPicPr>
        <p:blipFill>
          <a:blip r:embed="rId2"/>
          <a:srcRect/>
          <a:stretch>
            <a:fillRect/>
          </a:stretch>
        </p:blipFill>
        <p:spPr bwMode="auto">
          <a:xfrm>
            <a:off x="0" y="2438400"/>
            <a:ext cx="9144000" cy="4419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3000" fill="hold"/>
                                        <p:tgtEl>
                                          <p:spTgt spid="4"/>
                                        </p:tgtEl>
                                        <p:attrNameLst>
                                          <p:attrName>ppt_x</p:attrName>
                                        </p:attrNameLst>
                                      </p:cBhvr>
                                      <p:tavLst>
                                        <p:tav tm="0">
                                          <p:val>
                                            <p:strVal val="#ppt_x-.2"/>
                                          </p:val>
                                        </p:tav>
                                        <p:tav tm="100000">
                                          <p:val>
                                            <p:strVal val="#ppt_x"/>
                                          </p:val>
                                        </p:tav>
                                      </p:tavLst>
                                    </p:anim>
                                    <p:anim calcmode="lin" valueType="num">
                                      <p:cBhvr>
                                        <p:cTn id="8" dur="3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3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rtlCol="0">
            <a:normAutofit fontScale="90000"/>
          </a:bodyPr>
          <a:lstStyle/>
          <a:p>
            <a:pPr fontAlgn="auto">
              <a:spcAft>
                <a:spcPts val="0"/>
              </a:spcAft>
              <a:defRPr/>
            </a:pPr>
            <a:r>
              <a:rPr lang="id-ID" sz="3600" smtClean="0"/>
              <a:t>Kebijakan yang bertanggung jawab dalam mengelola SDA</a:t>
            </a:r>
            <a:endParaRPr lang="en-GB" sz="3600" smtClean="0"/>
          </a:p>
        </p:txBody>
      </p:sp>
      <p:sp>
        <p:nvSpPr>
          <p:cNvPr id="6147" name="Rectangle 3"/>
          <p:cNvSpPr>
            <a:spLocks noGrp="1" noChangeArrowheads="1"/>
          </p:cNvSpPr>
          <p:nvPr>
            <p:ph idx="1"/>
          </p:nvPr>
        </p:nvSpPr>
        <p:spPr>
          <a:xfrm>
            <a:off x="457200" y="1600200"/>
            <a:ext cx="8686800" cy="4525963"/>
          </a:xfrm>
        </p:spPr>
        <p:txBody>
          <a:bodyPr/>
          <a:lstStyle/>
          <a:p>
            <a:pPr>
              <a:lnSpc>
                <a:spcPct val="90000"/>
              </a:lnSpc>
            </a:pPr>
            <a:r>
              <a:rPr lang="id-ID" dirty="0" smtClean="0"/>
              <a:t>Masalah kebijakan alokasi sda adalah sangat kompleks, karena kebijakan itu harus memperhatikan sistem fisik, biologis yang kompleks dan harus dipecahkan dalam sistem sosial dan kelembagaan yang kompleks pula.Tujuan juga menunjukkan adanya konflik</a:t>
            </a:r>
            <a:r>
              <a:rPr lang="en-US" dirty="0" smtClean="0"/>
              <a:t> </a:t>
            </a:r>
            <a:r>
              <a:rPr lang="id-ID" dirty="0" smtClean="0"/>
              <a:t>,</a:t>
            </a:r>
            <a:r>
              <a:rPr lang="en-US" dirty="0" smtClean="0"/>
              <a:t> </a:t>
            </a:r>
            <a:r>
              <a:rPr lang="id-ID" dirty="0" smtClean="0"/>
              <a:t>setiap orang akan menyeimbangkannya</a:t>
            </a:r>
            <a:r>
              <a:rPr lang="en-US" dirty="0" smtClean="0"/>
              <a:t> </a:t>
            </a:r>
            <a:r>
              <a:rPr lang="id-ID" dirty="0" smtClean="0"/>
              <a:t> secara berbeda.</a:t>
            </a:r>
            <a:endParaRPr lang="en-GB"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263524" y="908050"/>
            <a:ext cx="8423275" cy="5264150"/>
          </a:xfrm>
        </p:spPr>
        <p:txBody>
          <a:bodyPr>
            <a:normAutofit/>
          </a:bodyPr>
          <a:lstStyle/>
          <a:p>
            <a:pPr>
              <a:lnSpc>
                <a:spcPct val="80000"/>
              </a:lnSpc>
            </a:pPr>
            <a:r>
              <a:rPr lang="id-ID" dirty="0" smtClean="0"/>
              <a:t>Sistem fisik dan biologis akan menghasilkan adanya suatu gantian (</a:t>
            </a:r>
            <a:r>
              <a:rPr lang="id-ID" i="1" dirty="0" smtClean="0"/>
              <a:t>trade-offs</a:t>
            </a:r>
            <a:r>
              <a:rPr lang="id-ID" dirty="0" smtClean="0"/>
              <a:t>),misalnya kita memutuskan untuk mencapai tujuan A, kita akan mengalami kehilangan atau kerugian dalam kaitannya dengan tujuan B, dan sebaliknya kalau ingin mempertahankan pencapaian tujuan B,terpaksa mengorbankan manfaat dari tujuan A.Bagaimana agar keputusan yang diambil mencerminkan keputusan masyarakat secara tepat?. </a:t>
            </a:r>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448800" cy="1143000"/>
          </a:xfrm>
        </p:spPr>
        <p:txBody>
          <a:bodyPr>
            <a:normAutofit fontScale="90000"/>
          </a:bodyPr>
          <a:lstStyle/>
          <a:p>
            <a:r>
              <a:rPr lang="en-US" dirty="0" err="1" smtClean="0"/>
              <a:t>Faktor-faktor</a:t>
            </a:r>
            <a:r>
              <a:rPr lang="en-US" dirty="0" smtClean="0"/>
              <a:t> </a:t>
            </a:r>
            <a:r>
              <a:rPr lang="en-US" dirty="0" err="1" smtClean="0"/>
              <a:t>Utama</a:t>
            </a:r>
            <a:r>
              <a:rPr lang="en-US" dirty="0" smtClean="0"/>
              <a:t> yang </a:t>
            </a:r>
            <a:r>
              <a:rPr lang="en-US" dirty="0" err="1" smtClean="0"/>
              <a:t>mempengaruhi</a:t>
            </a:r>
            <a:r>
              <a:rPr lang="en-US" dirty="0" smtClean="0"/>
              <a:t> </a:t>
            </a:r>
            <a:r>
              <a:rPr lang="en-US" dirty="0" err="1" smtClean="0"/>
              <a:t>Tersedianya</a:t>
            </a:r>
            <a:r>
              <a:rPr lang="en-US" dirty="0" smtClean="0"/>
              <a:t> SDA </a:t>
            </a:r>
            <a:r>
              <a:rPr lang="en-US" dirty="0" err="1" smtClean="0"/>
              <a:t>dimasa</a:t>
            </a:r>
            <a:r>
              <a:rPr lang="en-US" dirty="0" smtClean="0"/>
              <a:t> </a:t>
            </a:r>
            <a:r>
              <a:rPr lang="en-US" dirty="0" err="1" smtClean="0"/>
              <a:t>y,a.d</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1.Teknologi : </a:t>
            </a:r>
            <a:r>
              <a:rPr lang="en-US" dirty="0" err="1" smtClean="0"/>
              <a:t>sda</a:t>
            </a:r>
            <a:r>
              <a:rPr lang="en-US" dirty="0" smtClean="0"/>
              <a:t> yang </a:t>
            </a:r>
            <a:r>
              <a:rPr lang="en-US" dirty="0" err="1" smtClean="0"/>
              <a:t>tak</a:t>
            </a:r>
            <a:r>
              <a:rPr lang="en-US" dirty="0" smtClean="0"/>
              <a:t> </a:t>
            </a:r>
            <a:r>
              <a:rPr lang="en-US" dirty="0" err="1" smtClean="0"/>
              <a:t>pulih</a:t>
            </a:r>
            <a:r>
              <a:rPr lang="en-US" dirty="0" smtClean="0"/>
              <a:t> </a:t>
            </a:r>
            <a:r>
              <a:rPr lang="en-US" dirty="0" err="1" smtClean="0"/>
              <a:t>disubtitusi</a:t>
            </a:r>
            <a:r>
              <a:rPr lang="en-US" dirty="0" smtClean="0"/>
              <a:t> </a:t>
            </a:r>
            <a:r>
              <a:rPr lang="en-US" dirty="0" err="1" smtClean="0"/>
              <a:t>dengan</a:t>
            </a:r>
            <a:r>
              <a:rPr lang="en-US" dirty="0" smtClean="0"/>
              <a:t> </a:t>
            </a:r>
            <a:r>
              <a:rPr lang="en-US" dirty="0" err="1" smtClean="0"/>
              <a:t>sda</a:t>
            </a:r>
            <a:r>
              <a:rPr lang="en-US" dirty="0" smtClean="0"/>
              <a:t> </a:t>
            </a:r>
            <a:r>
              <a:rPr lang="en-US" dirty="0" err="1" smtClean="0"/>
              <a:t>pulih</a:t>
            </a:r>
            <a:r>
              <a:rPr lang="en-US" dirty="0" smtClean="0"/>
              <a:t>.</a:t>
            </a:r>
          </a:p>
          <a:p>
            <a:r>
              <a:rPr lang="en-US" dirty="0" smtClean="0"/>
              <a:t>2.Konsumsi </a:t>
            </a:r>
            <a:r>
              <a:rPr lang="en-US" dirty="0" err="1" smtClean="0"/>
              <a:t>dan</a:t>
            </a:r>
            <a:r>
              <a:rPr lang="en-US" dirty="0" smtClean="0"/>
              <a:t> Gaya </a:t>
            </a:r>
            <a:r>
              <a:rPr lang="en-US" dirty="0" err="1" smtClean="0"/>
              <a:t>Hidup</a:t>
            </a:r>
            <a:r>
              <a:rPr lang="en-US" dirty="0" smtClean="0"/>
              <a:t>: </a:t>
            </a:r>
            <a:r>
              <a:rPr lang="en-US" dirty="0" err="1" smtClean="0"/>
              <a:t>perubahan</a:t>
            </a:r>
            <a:r>
              <a:rPr lang="en-US" dirty="0" smtClean="0"/>
              <a:t> </a:t>
            </a:r>
            <a:r>
              <a:rPr lang="en-US" dirty="0" err="1" smtClean="0"/>
              <a:t>konsumsi</a:t>
            </a:r>
            <a:r>
              <a:rPr lang="en-US" dirty="0" smtClean="0"/>
              <a:t> </a:t>
            </a:r>
            <a:r>
              <a:rPr lang="en-US" dirty="0" err="1" smtClean="0"/>
              <a:t>dan</a:t>
            </a:r>
            <a:r>
              <a:rPr lang="en-US" dirty="0" smtClean="0"/>
              <a:t> </a:t>
            </a:r>
            <a:r>
              <a:rPr lang="en-US" dirty="0" err="1" smtClean="0"/>
              <a:t>gaya</a:t>
            </a:r>
            <a:r>
              <a:rPr lang="en-US" dirty="0" smtClean="0"/>
              <a:t> </a:t>
            </a:r>
            <a:r>
              <a:rPr lang="en-US" dirty="0" err="1" smtClean="0"/>
              <a:t>hidup</a:t>
            </a:r>
            <a:r>
              <a:rPr lang="en-US" dirty="0" smtClean="0"/>
              <a:t> </a:t>
            </a:r>
            <a:r>
              <a:rPr lang="en-US" dirty="0" err="1" smtClean="0"/>
              <a:t>merubah</a:t>
            </a:r>
            <a:r>
              <a:rPr lang="en-US" dirty="0" smtClean="0"/>
              <a:t> pula </a:t>
            </a:r>
            <a:r>
              <a:rPr lang="en-US" dirty="0" err="1" smtClean="0"/>
              <a:t>selera</a:t>
            </a:r>
            <a:r>
              <a:rPr lang="en-US" dirty="0" smtClean="0"/>
              <a:t> </a:t>
            </a:r>
            <a:r>
              <a:rPr lang="en-US" dirty="0" err="1" smtClean="0"/>
              <a:t>terhadap</a:t>
            </a:r>
            <a:r>
              <a:rPr lang="en-US" dirty="0" smtClean="0"/>
              <a:t> </a:t>
            </a:r>
            <a:r>
              <a:rPr lang="en-US" dirty="0" err="1" smtClean="0"/>
              <a:t>barang</a:t>
            </a:r>
            <a:r>
              <a:rPr lang="en-US" dirty="0" smtClean="0"/>
              <a:t> </a:t>
            </a:r>
            <a:r>
              <a:rPr lang="en-US" dirty="0" err="1" smtClean="0"/>
              <a:t>sda</a:t>
            </a:r>
            <a:r>
              <a:rPr lang="en-US" dirty="0" smtClean="0"/>
              <a:t>.</a:t>
            </a:r>
          </a:p>
          <a:p>
            <a:r>
              <a:rPr lang="en-US" dirty="0" smtClean="0"/>
              <a:t>3.Kelembagaan </a:t>
            </a:r>
            <a:r>
              <a:rPr lang="en-US" dirty="0" err="1" smtClean="0"/>
              <a:t>dan</a:t>
            </a:r>
            <a:r>
              <a:rPr lang="en-US" dirty="0" smtClean="0"/>
              <a:t> </a:t>
            </a:r>
            <a:r>
              <a:rPr lang="en-US" dirty="0" err="1" smtClean="0"/>
              <a:t>Keadilan</a:t>
            </a:r>
            <a:r>
              <a:rPr lang="en-US" dirty="0" smtClean="0"/>
              <a:t>: </a:t>
            </a:r>
            <a:r>
              <a:rPr lang="en-US" dirty="0" err="1" smtClean="0"/>
              <a:t>informasi</a:t>
            </a:r>
            <a:r>
              <a:rPr lang="en-US" dirty="0" smtClean="0"/>
              <a:t> </a:t>
            </a:r>
            <a:r>
              <a:rPr lang="en-US" dirty="0" err="1" smtClean="0"/>
              <a:t>mengenai</a:t>
            </a:r>
            <a:r>
              <a:rPr lang="en-US" dirty="0" smtClean="0"/>
              <a:t> </a:t>
            </a:r>
            <a:r>
              <a:rPr lang="en-US" dirty="0" err="1" smtClean="0"/>
              <a:t>sda</a:t>
            </a:r>
            <a:r>
              <a:rPr lang="en-US" dirty="0" smtClean="0"/>
              <a:t> </a:t>
            </a:r>
            <a:r>
              <a:rPr lang="en-US" dirty="0" err="1" smtClean="0"/>
              <a:t>belum</a:t>
            </a:r>
            <a:r>
              <a:rPr lang="en-US" dirty="0" smtClean="0"/>
              <a:t> </a:t>
            </a:r>
            <a:r>
              <a:rPr lang="en-US" dirty="0" err="1" smtClean="0"/>
              <a:t>banyak</a:t>
            </a:r>
            <a:r>
              <a:rPr lang="en-US" dirty="0" smtClean="0"/>
              <a:t> </a:t>
            </a:r>
            <a:r>
              <a:rPr lang="en-US" dirty="0" err="1" smtClean="0"/>
              <a:t>dikembangkan</a:t>
            </a:r>
            <a:r>
              <a:rPr lang="en-US" dirty="0" smtClean="0"/>
              <a:t> </a:t>
            </a:r>
            <a:r>
              <a:rPr lang="en-US" dirty="0" err="1" smtClean="0"/>
              <a:t>di</a:t>
            </a:r>
            <a:r>
              <a:rPr lang="en-US" dirty="0" smtClean="0"/>
              <a:t> </a:t>
            </a:r>
            <a:r>
              <a:rPr lang="en-US" dirty="0" err="1" smtClean="0"/>
              <a:t>negara</a:t>
            </a:r>
            <a:r>
              <a:rPr lang="en-US" dirty="0" smtClean="0"/>
              <a:t> yang </a:t>
            </a:r>
            <a:r>
              <a:rPr lang="en-US" dirty="0" err="1" smtClean="0"/>
              <a:t>kurang</a:t>
            </a:r>
            <a:r>
              <a:rPr lang="en-US" dirty="0" smtClean="0"/>
              <a:t> </a:t>
            </a:r>
            <a:r>
              <a:rPr lang="en-US" dirty="0" err="1" smtClean="0"/>
              <a:t>maju</a:t>
            </a:r>
            <a:r>
              <a:rPr lang="en-US" dirty="0" smtClean="0"/>
              <a:t> </a:t>
            </a:r>
            <a:r>
              <a:rPr lang="en-US" dirty="0" err="1" smtClean="0"/>
              <a:t>dibanding</a:t>
            </a:r>
            <a:r>
              <a:rPr lang="en-US" dirty="0" smtClean="0"/>
              <a:t> </a:t>
            </a:r>
            <a:r>
              <a:rPr lang="en-US" dirty="0" err="1" smtClean="0"/>
              <a:t>dengan</a:t>
            </a:r>
            <a:r>
              <a:rPr lang="en-US" dirty="0" smtClean="0"/>
              <a:t> </a:t>
            </a:r>
            <a:r>
              <a:rPr lang="en-US" dirty="0" err="1" smtClean="0"/>
              <a:t>informasi</a:t>
            </a:r>
            <a:r>
              <a:rPr lang="en-US" dirty="0" smtClean="0"/>
              <a:t> </a:t>
            </a:r>
            <a:r>
              <a:rPr lang="en-US" dirty="0" err="1" smtClean="0"/>
              <a:t>kependudukan,kesehatan,industri</a:t>
            </a:r>
            <a:r>
              <a:rPr lang="en-US" dirty="0" smtClean="0"/>
              <a:t> </a:t>
            </a:r>
            <a:r>
              <a:rPr lang="en-US" dirty="0" err="1" smtClean="0"/>
              <a:t>pengolahan</a:t>
            </a:r>
            <a:r>
              <a:rPr lang="en-US" dirty="0" smtClean="0"/>
              <a:t> </a:t>
            </a:r>
            <a:r>
              <a:rPr lang="en-US" dirty="0" err="1" smtClean="0"/>
              <a:t>dsb</a:t>
            </a:r>
            <a:r>
              <a:rPr lang="en-US" dirty="0" smtClean="0"/>
              <a: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PEDOMAN KEBIJAKAN SDA &amp; LINGKUNGAN YANG BIJAKSANA</a:t>
            </a:r>
            <a:endParaRPr lang="en-US" dirty="0"/>
          </a:p>
        </p:txBody>
      </p:sp>
      <p:sp>
        <p:nvSpPr>
          <p:cNvPr id="3" name="Content Placeholder 2"/>
          <p:cNvSpPr>
            <a:spLocks noGrp="1"/>
          </p:cNvSpPr>
          <p:nvPr>
            <p:ph idx="1"/>
          </p:nvPr>
        </p:nvSpPr>
        <p:spPr/>
        <p:txBody>
          <a:bodyPr/>
          <a:lstStyle/>
          <a:p>
            <a:r>
              <a:rPr lang="en-US" dirty="0" err="1" smtClean="0"/>
              <a:t>Perlu</a:t>
            </a:r>
            <a:r>
              <a:rPr lang="en-US" dirty="0" smtClean="0"/>
              <a:t> </a:t>
            </a:r>
            <a:r>
              <a:rPr lang="en-US" dirty="0" err="1" smtClean="0"/>
              <a:t>diciptakan</a:t>
            </a:r>
            <a:r>
              <a:rPr lang="en-US" dirty="0" smtClean="0"/>
              <a:t> </a:t>
            </a:r>
            <a:r>
              <a:rPr lang="en-US" dirty="0" err="1" smtClean="0"/>
              <a:t>kebijakan</a:t>
            </a:r>
            <a:r>
              <a:rPr lang="en-US" dirty="0" smtClean="0"/>
              <a:t> </a:t>
            </a:r>
            <a:r>
              <a:rPr lang="en-US" dirty="0" err="1" smtClean="0"/>
              <a:t>baru</a:t>
            </a:r>
            <a:r>
              <a:rPr lang="en-US" dirty="0" smtClean="0"/>
              <a:t> yang </a:t>
            </a:r>
            <a:r>
              <a:rPr lang="en-US" dirty="0" err="1" smtClean="0"/>
              <a:t>dapat</a:t>
            </a:r>
            <a:r>
              <a:rPr lang="en-US" dirty="0" smtClean="0"/>
              <a:t> </a:t>
            </a:r>
            <a:r>
              <a:rPr lang="en-US" dirty="0" err="1" smtClean="0"/>
              <a:t>membantu</a:t>
            </a:r>
            <a:r>
              <a:rPr lang="en-US" dirty="0" smtClean="0"/>
              <a:t> </a:t>
            </a:r>
            <a:r>
              <a:rPr lang="en-US" dirty="0" err="1" smtClean="0"/>
              <a:t>mengurangi</a:t>
            </a:r>
            <a:r>
              <a:rPr lang="en-US" dirty="0" smtClean="0"/>
              <a:t> </a:t>
            </a:r>
            <a:r>
              <a:rPr lang="en-US" dirty="0" err="1" smtClean="0"/>
              <a:t>adanya</a:t>
            </a:r>
            <a:r>
              <a:rPr lang="en-US" dirty="0" smtClean="0"/>
              <a:t> </a:t>
            </a:r>
            <a:r>
              <a:rPr lang="en-US" dirty="0" err="1" smtClean="0"/>
              <a:t>ketidakpastian</a:t>
            </a:r>
            <a:r>
              <a:rPr lang="en-US" dirty="0" smtClean="0"/>
              <a:t> </a:t>
            </a:r>
            <a:r>
              <a:rPr lang="en-US" dirty="0" err="1" smtClean="0"/>
              <a:t>dan</a:t>
            </a:r>
            <a:r>
              <a:rPr lang="en-US" dirty="0" smtClean="0"/>
              <a:t> yang </a:t>
            </a:r>
            <a:r>
              <a:rPr lang="en-US" dirty="0" err="1" smtClean="0"/>
              <a:t>memberi</a:t>
            </a:r>
            <a:r>
              <a:rPr lang="en-US" dirty="0" smtClean="0"/>
              <a:t> </a:t>
            </a:r>
            <a:r>
              <a:rPr lang="en-US" dirty="0" err="1" smtClean="0"/>
              <a:t>dorongan</a:t>
            </a:r>
            <a:r>
              <a:rPr lang="en-US" dirty="0" smtClean="0"/>
              <a:t> </a:t>
            </a:r>
            <a:r>
              <a:rPr lang="en-US" dirty="0" err="1" smtClean="0"/>
              <a:t>baik</a:t>
            </a:r>
            <a:r>
              <a:rPr lang="en-US" dirty="0" smtClean="0"/>
              <a:t> </a:t>
            </a:r>
            <a:r>
              <a:rPr lang="en-US" dirty="0" err="1" smtClean="0"/>
              <a:t>pada</a:t>
            </a:r>
            <a:r>
              <a:rPr lang="en-US" dirty="0" smtClean="0"/>
              <a:t> </a:t>
            </a:r>
            <a:r>
              <a:rPr lang="en-US" dirty="0" err="1" smtClean="0"/>
              <a:t>swasta</a:t>
            </a:r>
            <a:r>
              <a:rPr lang="en-US" dirty="0" smtClean="0"/>
              <a:t> </a:t>
            </a:r>
            <a:r>
              <a:rPr lang="en-US" dirty="0" err="1" smtClean="0"/>
              <a:t>maupun</a:t>
            </a:r>
            <a:r>
              <a:rPr lang="en-US" dirty="0" smtClean="0"/>
              <a:t> </a:t>
            </a:r>
            <a:r>
              <a:rPr lang="en-US" dirty="0" err="1" smtClean="0"/>
              <a:t>pemerintah</a:t>
            </a:r>
            <a:r>
              <a:rPr lang="en-US" dirty="0" smtClean="0"/>
              <a:t> </a:t>
            </a:r>
            <a:r>
              <a:rPr lang="en-US" dirty="0" err="1" smtClean="0"/>
              <a:t>untuk</a:t>
            </a:r>
            <a:r>
              <a:rPr lang="en-US" dirty="0" smtClean="0"/>
              <a:t> </a:t>
            </a:r>
            <a:r>
              <a:rPr lang="en-US" dirty="0" err="1" smtClean="0"/>
              <a:t>bertindak</a:t>
            </a:r>
            <a:r>
              <a:rPr lang="en-US" dirty="0" smtClean="0"/>
              <a:t> </a:t>
            </a:r>
            <a:r>
              <a:rPr lang="en-US" dirty="0" err="1" smtClean="0"/>
              <a:t>mengurangi</a:t>
            </a:r>
            <a:r>
              <a:rPr lang="en-US" dirty="0" smtClean="0"/>
              <a:t> </a:t>
            </a:r>
            <a:r>
              <a:rPr lang="en-US" dirty="0" err="1" smtClean="0"/>
              <a:t>beban</a:t>
            </a:r>
            <a:r>
              <a:rPr lang="en-US" dirty="0" smtClean="0"/>
              <a:t> </a:t>
            </a:r>
            <a:r>
              <a:rPr lang="en-US" dirty="0" err="1" smtClean="0"/>
              <a:t>kelangkaan</a:t>
            </a:r>
            <a:r>
              <a:rPr lang="en-US" dirty="0" smtClean="0"/>
              <a:t> </a:t>
            </a:r>
            <a:r>
              <a:rPr lang="en-US" dirty="0" err="1" smtClean="0"/>
              <a:t>sda</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KRITERIA EVALUASI KEBIJAKAN PEMERINTAH</a:t>
            </a:r>
            <a:endParaRPr lang="en-US" dirty="0"/>
          </a:p>
        </p:txBody>
      </p:sp>
      <p:sp>
        <p:nvSpPr>
          <p:cNvPr id="3" name="Content Placeholder 2"/>
          <p:cNvSpPr>
            <a:spLocks noGrp="1"/>
          </p:cNvSpPr>
          <p:nvPr>
            <p:ph idx="1"/>
          </p:nvPr>
        </p:nvSpPr>
        <p:spPr/>
        <p:txBody>
          <a:bodyPr>
            <a:normAutofit fontScale="92500"/>
          </a:bodyPr>
          <a:lstStyle/>
          <a:p>
            <a:r>
              <a:rPr lang="en-US" dirty="0" smtClean="0"/>
              <a:t>1.Keadilan : </a:t>
            </a:r>
            <a:r>
              <a:rPr lang="en-US" dirty="0" err="1" smtClean="0"/>
              <a:t>kebijakan</a:t>
            </a:r>
            <a:r>
              <a:rPr lang="en-US" dirty="0" smtClean="0"/>
              <a:t> </a:t>
            </a:r>
            <a:r>
              <a:rPr lang="en-US" dirty="0" err="1" smtClean="0"/>
              <a:t>pemerintahmempunyai</a:t>
            </a:r>
            <a:r>
              <a:rPr lang="en-US" dirty="0" smtClean="0"/>
              <a:t> </a:t>
            </a:r>
            <a:r>
              <a:rPr lang="en-US" dirty="0" err="1" smtClean="0"/>
              <a:t>pengaruh</a:t>
            </a:r>
            <a:r>
              <a:rPr lang="en-US" dirty="0" smtClean="0"/>
              <a:t> yang </a:t>
            </a:r>
            <a:r>
              <a:rPr lang="en-US" dirty="0" err="1" smtClean="0"/>
              <a:t>tidak</a:t>
            </a:r>
            <a:r>
              <a:rPr lang="en-US" dirty="0" smtClean="0"/>
              <a:t> </a:t>
            </a:r>
            <a:r>
              <a:rPr lang="en-US" dirty="0" err="1" smtClean="0"/>
              <a:t>berat</a:t>
            </a:r>
            <a:r>
              <a:rPr lang="en-US" dirty="0" smtClean="0"/>
              <a:t> </a:t>
            </a:r>
            <a:r>
              <a:rPr lang="en-US" dirty="0" err="1" smtClean="0"/>
              <a:t>sebelah</a:t>
            </a:r>
            <a:r>
              <a:rPr lang="en-US" dirty="0" smtClean="0"/>
              <a:t>.</a:t>
            </a:r>
          </a:p>
          <a:p>
            <a:r>
              <a:rPr lang="en-US" dirty="0" smtClean="0"/>
              <a:t>2.Efisiensi : </a:t>
            </a:r>
            <a:r>
              <a:rPr lang="en-US" dirty="0" err="1" smtClean="0"/>
              <a:t>kebijakan</a:t>
            </a:r>
            <a:r>
              <a:rPr lang="en-US" dirty="0" smtClean="0"/>
              <a:t> </a:t>
            </a:r>
            <a:r>
              <a:rPr lang="en-US" dirty="0" err="1" smtClean="0"/>
              <a:t>pemerintah</a:t>
            </a:r>
            <a:r>
              <a:rPr lang="en-US" dirty="0" smtClean="0"/>
              <a:t> </a:t>
            </a:r>
            <a:r>
              <a:rPr lang="en-US" dirty="0" err="1" smtClean="0"/>
              <a:t>memberikan</a:t>
            </a:r>
            <a:r>
              <a:rPr lang="en-US" dirty="0" smtClean="0"/>
              <a:t> </a:t>
            </a:r>
            <a:r>
              <a:rPr lang="en-US" dirty="0" err="1" smtClean="0"/>
              <a:t>pengaruh</a:t>
            </a:r>
            <a:r>
              <a:rPr lang="en-US" dirty="0" smtClean="0"/>
              <a:t> </a:t>
            </a:r>
            <a:r>
              <a:rPr lang="en-US" dirty="0" err="1" smtClean="0"/>
              <a:t>ekonomi</a:t>
            </a:r>
            <a:r>
              <a:rPr lang="en-US" dirty="0" smtClean="0"/>
              <a:t> yang </a:t>
            </a:r>
            <a:r>
              <a:rPr lang="en-US" dirty="0" err="1" smtClean="0"/>
              <a:t>lebih</a:t>
            </a:r>
            <a:r>
              <a:rPr lang="en-US" dirty="0" smtClean="0"/>
              <a:t> </a:t>
            </a:r>
            <a:r>
              <a:rPr lang="en-US" dirty="0" err="1" smtClean="0"/>
              <a:t>baik</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kesejahteraan</a:t>
            </a:r>
            <a:r>
              <a:rPr lang="en-US" dirty="0" smtClean="0"/>
              <a:t> </a:t>
            </a:r>
            <a:r>
              <a:rPr lang="en-US" dirty="0" err="1" smtClean="0"/>
              <a:t>masyarakat</a:t>
            </a:r>
            <a:r>
              <a:rPr lang="en-US" dirty="0" smtClean="0"/>
              <a:t> yang </a:t>
            </a:r>
            <a:r>
              <a:rPr lang="en-US" dirty="0" err="1" smtClean="0"/>
              <a:t>lebih</a:t>
            </a:r>
            <a:r>
              <a:rPr lang="en-US" dirty="0" smtClean="0"/>
              <a:t> </a:t>
            </a:r>
            <a:r>
              <a:rPr lang="en-US" dirty="0" err="1" smtClean="0"/>
              <a:t>tinggi</a:t>
            </a:r>
            <a:r>
              <a:rPr lang="en-US" dirty="0" smtClean="0"/>
              <a:t>.</a:t>
            </a:r>
          </a:p>
          <a:p>
            <a:r>
              <a:rPr lang="en-US" dirty="0" smtClean="0"/>
              <a:t>3.Kebapakan/</a:t>
            </a:r>
            <a:r>
              <a:rPr lang="en-US" dirty="0" err="1" smtClean="0"/>
              <a:t>paternalistik</a:t>
            </a:r>
            <a:r>
              <a:rPr lang="en-US" dirty="0" smtClean="0"/>
              <a:t>: </a:t>
            </a:r>
            <a:r>
              <a:rPr lang="en-US" dirty="0" err="1" smtClean="0"/>
              <a:t>kebijakan</a:t>
            </a:r>
            <a:r>
              <a:rPr lang="en-US" dirty="0" smtClean="0"/>
              <a:t> </a:t>
            </a:r>
            <a:r>
              <a:rPr lang="en-US" dirty="0" err="1" smtClean="0"/>
              <a:t>pemerintah</a:t>
            </a:r>
            <a:r>
              <a:rPr lang="en-US" dirty="0" smtClean="0"/>
              <a:t> </a:t>
            </a:r>
            <a:r>
              <a:rPr lang="en-US" dirty="0" err="1" smtClean="0"/>
              <a:t>untuk</a:t>
            </a:r>
            <a:r>
              <a:rPr lang="en-US" dirty="0" smtClean="0"/>
              <a:t> </a:t>
            </a:r>
            <a:r>
              <a:rPr lang="en-US" dirty="0" err="1" smtClean="0"/>
              <a:t>melarang</a:t>
            </a:r>
            <a:r>
              <a:rPr lang="en-US" dirty="0" smtClean="0"/>
              <a:t> </a:t>
            </a:r>
            <a:r>
              <a:rPr lang="en-US" dirty="0" err="1" smtClean="0"/>
              <a:t>atau</a:t>
            </a:r>
            <a:r>
              <a:rPr lang="en-US" dirty="0" smtClean="0"/>
              <a:t> </a:t>
            </a:r>
            <a:r>
              <a:rPr lang="en-US" dirty="0" err="1" smtClean="0"/>
              <a:t>meniadakan</a:t>
            </a:r>
            <a:r>
              <a:rPr lang="en-US" dirty="0" smtClean="0"/>
              <a:t> </a:t>
            </a:r>
            <a:r>
              <a:rPr lang="en-US" dirty="0" err="1" smtClean="0"/>
              <a:t>dihasilkannya</a:t>
            </a:r>
            <a:r>
              <a:rPr lang="en-US" dirty="0" smtClean="0"/>
              <a:t> </a:t>
            </a:r>
            <a:r>
              <a:rPr lang="en-US" dirty="0" err="1" smtClean="0"/>
              <a:t>suatu</a:t>
            </a:r>
            <a:r>
              <a:rPr lang="en-US" dirty="0" smtClean="0"/>
              <a:t> </a:t>
            </a:r>
            <a:r>
              <a:rPr lang="en-US" dirty="0" err="1" smtClean="0"/>
              <a:t>barang</a:t>
            </a:r>
            <a:r>
              <a:rPr lang="en-US" dirty="0" smtClean="0"/>
              <a:t> </a:t>
            </a:r>
            <a:r>
              <a:rPr lang="en-US" dirty="0" err="1" smtClean="0"/>
              <a:t>karena</a:t>
            </a:r>
            <a:r>
              <a:rPr lang="en-US" dirty="0" smtClean="0"/>
              <a:t> </a:t>
            </a:r>
            <a:r>
              <a:rPr lang="en-US" dirty="0" err="1" smtClean="0"/>
              <a:t>akan</a:t>
            </a:r>
            <a:r>
              <a:rPr lang="en-US" dirty="0" smtClean="0"/>
              <a:t> </a:t>
            </a:r>
            <a:r>
              <a:rPr lang="en-US" dirty="0" err="1" smtClean="0"/>
              <a:t>merusak</a:t>
            </a:r>
            <a:r>
              <a:rPr lang="en-US" dirty="0" smtClean="0"/>
              <a:t> </a:t>
            </a:r>
            <a:r>
              <a:rPr lang="en-US" dirty="0" err="1" smtClean="0"/>
              <a:t>lingkungan</a:t>
            </a:r>
            <a:r>
              <a:rPr lang="en-US" dirty="0" smtClean="0"/>
              <a:t> </a:t>
            </a:r>
            <a:r>
              <a:rPr lang="en-US" dirty="0" err="1" smtClean="0"/>
              <a:t>atau</a:t>
            </a:r>
            <a:r>
              <a:rPr lang="en-US" dirty="0" smtClean="0"/>
              <a:t> </a:t>
            </a:r>
            <a:r>
              <a:rPr lang="en-US" dirty="0" err="1" smtClean="0"/>
              <a:t>demi</a:t>
            </a:r>
            <a:r>
              <a:rPr lang="en-US" dirty="0" smtClean="0"/>
              <a:t> </a:t>
            </a:r>
            <a:r>
              <a:rPr lang="en-US" dirty="0" err="1" smtClean="0"/>
              <a:t>penghematan</a:t>
            </a:r>
            <a:r>
              <a:rPr lang="en-US" dirty="0" smtClean="0"/>
              <a:t> </a:t>
            </a:r>
            <a:r>
              <a:rPr lang="en-US" dirty="0" err="1" smtClean="0"/>
              <a:t>dimasa</a:t>
            </a:r>
            <a:r>
              <a:rPr lang="en-US" dirty="0" smtClean="0"/>
              <a:t> </a:t>
            </a:r>
            <a:r>
              <a:rPr lang="en-US" dirty="0" err="1" smtClean="0"/>
              <a:t>y.a.d</a:t>
            </a:r>
            <a:r>
              <a:rPr lang="en-US"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err="1" smtClean="0"/>
              <a:t>Lanjutan</a:t>
            </a:r>
            <a:r>
              <a:rPr lang="en-US" dirty="0" smtClean="0"/>
              <a:t>……………..</a:t>
            </a:r>
            <a:endParaRPr lang="en-US" dirty="0"/>
          </a:p>
        </p:txBody>
      </p:sp>
      <p:sp>
        <p:nvSpPr>
          <p:cNvPr id="3" name="Content Placeholder 2"/>
          <p:cNvSpPr>
            <a:spLocks noGrp="1"/>
          </p:cNvSpPr>
          <p:nvPr>
            <p:ph idx="1"/>
          </p:nvPr>
        </p:nvSpPr>
        <p:spPr>
          <a:xfrm>
            <a:off x="457200" y="990600"/>
            <a:ext cx="8229600" cy="5135563"/>
          </a:xfrm>
        </p:spPr>
        <p:txBody>
          <a:bodyPr>
            <a:normAutofit lnSpcReduction="10000"/>
          </a:bodyPr>
          <a:lstStyle/>
          <a:p>
            <a:r>
              <a:rPr lang="en-US" dirty="0" smtClean="0"/>
              <a:t>4.Kebebasan </a:t>
            </a:r>
            <a:r>
              <a:rPr lang="en-US" dirty="0" err="1" smtClean="0"/>
              <a:t>Perorangan</a:t>
            </a:r>
            <a:r>
              <a:rPr lang="en-US" dirty="0" smtClean="0"/>
              <a:t> : </a:t>
            </a:r>
            <a:r>
              <a:rPr lang="en-US" dirty="0" err="1" smtClean="0"/>
              <a:t>pada</a:t>
            </a:r>
            <a:r>
              <a:rPr lang="en-US" dirty="0" smtClean="0"/>
              <a:t> </a:t>
            </a:r>
            <a:r>
              <a:rPr lang="en-US" dirty="0" err="1" smtClean="0"/>
              <a:t>umumnya</a:t>
            </a:r>
            <a:r>
              <a:rPr lang="en-US" dirty="0" smtClean="0"/>
              <a:t> </a:t>
            </a:r>
            <a:r>
              <a:rPr lang="en-US" dirty="0" err="1" smtClean="0"/>
              <a:t>orang</a:t>
            </a:r>
            <a:r>
              <a:rPr lang="en-US" dirty="0" smtClean="0"/>
              <a:t> </a:t>
            </a:r>
            <a:r>
              <a:rPr lang="en-US" dirty="0" err="1" smtClean="0"/>
              <a:t>memberi</a:t>
            </a:r>
            <a:r>
              <a:rPr lang="en-US" dirty="0" smtClean="0"/>
              <a:t> </a:t>
            </a:r>
            <a:r>
              <a:rPr lang="en-US" dirty="0" err="1" smtClean="0"/>
              <a:t>kebebasan</a:t>
            </a:r>
            <a:r>
              <a:rPr lang="en-US" dirty="0" smtClean="0"/>
              <a:t> yang </a:t>
            </a:r>
            <a:r>
              <a:rPr lang="en-US" dirty="0" err="1" smtClean="0"/>
              <a:t>tinggi</a:t>
            </a:r>
            <a:r>
              <a:rPr lang="en-US" dirty="0" smtClean="0"/>
              <a:t> </a:t>
            </a:r>
            <a:r>
              <a:rPr lang="en-US" dirty="0" err="1" smtClean="0"/>
              <a:t>terhadap</a:t>
            </a:r>
            <a:r>
              <a:rPr lang="en-US" dirty="0" smtClean="0"/>
              <a:t> </a:t>
            </a:r>
            <a:r>
              <a:rPr lang="en-US" dirty="0" err="1" smtClean="0"/>
              <a:t>kebebasan</a:t>
            </a:r>
            <a:r>
              <a:rPr lang="en-US" dirty="0" smtClean="0"/>
              <a:t> </a:t>
            </a:r>
            <a:r>
              <a:rPr lang="en-US" dirty="0" err="1" smtClean="0"/>
              <a:t>perorangan</a:t>
            </a:r>
            <a:r>
              <a:rPr lang="en-US" dirty="0" smtClean="0"/>
              <a:t>.</a:t>
            </a:r>
          </a:p>
          <a:p>
            <a:endParaRPr lang="en-US" dirty="0"/>
          </a:p>
          <a:p>
            <a:r>
              <a:rPr lang="en-US" dirty="0" err="1" smtClean="0"/>
              <a:t>Dalam</a:t>
            </a:r>
            <a:r>
              <a:rPr lang="en-US" dirty="0" smtClean="0"/>
              <a:t> </a:t>
            </a:r>
            <a:r>
              <a:rPr lang="en-US" dirty="0" err="1" smtClean="0"/>
              <a:t>menilai</a:t>
            </a:r>
            <a:r>
              <a:rPr lang="en-US" dirty="0" smtClean="0"/>
              <a:t> </a:t>
            </a:r>
            <a:r>
              <a:rPr lang="en-US" dirty="0" err="1" smtClean="0"/>
              <a:t>suatu</a:t>
            </a:r>
            <a:r>
              <a:rPr lang="en-US" dirty="0" smtClean="0"/>
              <a:t> </a:t>
            </a:r>
            <a:r>
              <a:rPr lang="en-US" dirty="0" err="1" smtClean="0"/>
              <a:t>kebijakan</a:t>
            </a:r>
            <a:r>
              <a:rPr lang="en-US" dirty="0" smtClean="0"/>
              <a:t> </a:t>
            </a:r>
            <a:r>
              <a:rPr lang="en-US" dirty="0" err="1" smtClean="0"/>
              <a:t>hendaknya</a:t>
            </a:r>
            <a:r>
              <a:rPr lang="en-US" dirty="0" smtClean="0"/>
              <a:t> </a:t>
            </a:r>
            <a:r>
              <a:rPr lang="en-US" dirty="0" err="1" smtClean="0"/>
              <a:t>dilihat</a:t>
            </a:r>
            <a:r>
              <a:rPr lang="en-US" dirty="0" smtClean="0"/>
              <a:t> </a:t>
            </a:r>
            <a:r>
              <a:rPr lang="en-US" dirty="0" err="1" smtClean="0"/>
              <a:t>dari</a:t>
            </a:r>
            <a:r>
              <a:rPr lang="en-US" dirty="0" smtClean="0"/>
              <a:t> </a:t>
            </a:r>
            <a:r>
              <a:rPr lang="en-US" dirty="0" err="1" smtClean="0"/>
              <a:t>berbagai</a:t>
            </a:r>
            <a:r>
              <a:rPr lang="en-US" dirty="0" smtClean="0"/>
              <a:t> </a:t>
            </a:r>
            <a:r>
              <a:rPr lang="en-US" dirty="0" err="1" smtClean="0"/>
              <a:t>kriteria</a:t>
            </a:r>
            <a:r>
              <a:rPr lang="en-US" dirty="0" smtClean="0"/>
              <a:t> </a:t>
            </a:r>
            <a:r>
              <a:rPr lang="en-US" dirty="0" err="1" smtClean="0"/>
              <a:t>dan</a:t>
            </a:r>
            <a:r>
              <a:rPr lang="en-US" dirty="0" smtClean="0"/>
              <a:t> </a:t>
            </a:r>
            <a:r>
              <a:rPr lang="en-US" dirty="0" err="1" smtClean="0"/>
              <a:t>tidak</a:t>
            </a:r>
            <a:r>
              <a:rPr lang="en-US" dirty="0" smtClean="0"/>
              <a:t> </a:t>
            </a:r>
            <a:r>
              <a:rPr lang="en-US" dirty="0" err="1" smtClean="0"/>
              <a:t>secara</a:t>
            </a:r>
            <a:r>
              <a:rPr lang="en-US" dirty="0" smtClean="0"/>
              <a:t> </a:t>
            </a:r>
            <a:r>
              <a:rPr lang="en-US" dirty="0" err="1" smtClean="0"/>
              <a:t>terpisah-pisah,harus</a:t>
            </a:r>
            <a:r>
              <a:rPr lang="en-US" dirty="0" smtClean="0"/>
              <a:t> </a:t>
            </a:r>
            <a:r>
              <a:rPr lang="en-US" dirty="0" err="1" smtClean="0"/>
              <a:t>dilihat</a:t>
            </a:r>
            <a:r>
              <a:rPr lang="en-US" dirty="0" smtClean="0"/>
              <a:t> </a:t>
            </a:r>
            <a:r>
              <a:rPr lang="en-US" dirty="0" err="1" smtClean="0"/>
              <a:t>secara</a:t>
            </a:r>
            <a:r>
              <a:rPr lang="en-US" dirty="0" smtClean="0"/>
              <a:t> </a:t>
            </a:r>
            <a:r>
              <a:rPr lang="en-US" dirty="0" err="1" smtClean="0"/>
              <a:t>serempak</a:t>
            </a:r>
            <a:r>
              <a:rPr lang="en-US" dirty="0" smtClean="0"/>
              <a:t> </a:t>
            </a:r>
            <a:r>
              <a:rPr lang="en-US" dirty="0" err="1" smtClean="0"/>
              <a:t>serta</a:t>
            </a:r>
            <a:r>
              <a:rPr lang="en-US" dirty="0" smtClean="0"/>
              <a:t> </a:t>
            </a:r>
            <a:r>
              <a:rPr lang="en-US" dirty="0" err="1" smtClean="0"/>
              <a:t>seberapa</a:t>
            </a:r>
            <a:r>
              <a:rPr lang="en-US" dirty="0" smtClean="0"/>
              <a:t> </a:t>
            </a:r>
            <a:r>
              <a:rPr lang="en-US" dirty="0" err="1" smtClean="0"/>
              <a:t>jauh</a:t>
            </a:r>
            <a:r>
              <a:rPr lang="en-US" dirty="0" smtClean="0"/>
              <a:t> </a:t>
            </a:r>
            <a:r>
              <a:rPr lang="en-US" dirty="0" err="1" smtClean="0"/>
              <a:t>bobot</a:t>
            </a:r>
            <a:r>
              <a:rPr lang="en-US" dirty="0" smtClean="0"/>
              <a:t> </a:t>
            </a:r>
            <a:r>
              <a:rPr lang="en-US" dirty="0" err="1" smtClean="0"/>
              <a:t>masing-masing</a:t>
            </a:r>
            <a:r>
              <a:rPr lang="en-US" dirty="0" smtClean="0"/>
              <a:t> </a:t>
            </a:r>
            <a:r>
              <a:rPr lang="en-US" dirty="0" err="1" smtClean="0"/>
              <a:t>kriteria</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situasi</a:t>
            </a:r>
            <a:r>
              <a:rPr lang="en-US" dirty="0" smtClean="0"/>
              <a:t> </a:t>
            </a:r>
            <a:r>
              <a:rPr lang="en-US" dirty="0" err="1" smtClean="0"/>
              <a:t>dan</a:t>
            </a:r>
            <a:r>
              <a:rPr lang="en-US" dirty="0" smtClean="0"/>
              <a:t> </a:t>
            </a:r>
            <a:r>
              <a:rPr lang="en-US" dirty="0" err="1" smtClean="0"/>
              <a:t>kondisi</a:t>
            </a:r>
            <a:r>
              <a:rPr lang="en-US" dirty="0" smtClean="0"/>
              <a:t> yang </a:t>
            </a:r>
            <a:r>
              <a:rPr lang="en-US" dirty="0" err="1" smtClean="0"/>
              <a:t>ada</a:t>
            </a:r>
            <a:r>
              <a:rPr lang="en-US" dirty="0" smtClean="0"/>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298</Words>
  <Application>Microsoft Office PowerPoint</Application>
  <PresentationFormat>On-screen Show (4:3)</PresentationFormat>
  <Paragraphs>19</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Kebijakan yang bertanggung jawab dalam mengelola SDA</vt:lpstr>
      <vt:lpstr>Slide 3</vt:lpstr>
      <vt:lpstr>Faktor-faktor Utama yang mempengaruhi Tersedianya SDA dimasa y,a.d</vt:lpstr>
      <vt:lpstr>PEDOMAN KEBIJAKAN SDA &amp; LINGKUNGAN YANG BIJAKSANA</vt:lpstr>
      <vt:lpstr>KRITERIA EVALUASI KEBIJAKAN PEMERINTAH</vt:lpstr>
      <vt:lpstr>Lanjutan……………..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PERTEMUAN XIV</dc:title>
  <dc:creator>owner</dc:creator>
  <cp:lastModifiedBy>user</cp:lastModifiedBy>
  <cp:revision>19</cp:revision>
  <dcterms:created xsi:type="dcterms:W3CDTF">2013-12-09T03:53:39Z</dcterms:created>
  <dcterms:modified xsi:type="dcterms:W3CDTF">2017-10-20T07:45:23Z</dcterms:modified>
</cp:coreProperties>
</file>