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757" autoAdjust="0"/>
  </p:normalViewPr>
  <p:slideViewPr>
    <p:cSldViewPr snapToGrid="0">
      <p:cViewPr varScale="1">
        <p:scale>
          <a:sx n="88" d="100"/>
          <a:sy n="88" d="100"/>
        </p:scale>
        <p:origin x="269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0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02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6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89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71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46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07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74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8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Work design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Back to the future?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Instrumental orientation an attitude that sees work as an instrument to the fulfilment of other life goals.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Introjection a formerly external regulation or value that has been ‘taken in’ and is now enforced through internal pressures such as guilt, anxiety, or related self-esteem dynamics.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Identification the incorporation of another’s thoughts, feelings and actions into one’s self-esteem, thereby transforming oneself.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838200"/>
            <a:ext cx="109728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81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Back to the future?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Concertive</a:t>
            </a:r>
            <a:r>
              <a:rPr lang="en-US" dirty="0" smtClean="0"/>
              <a:t> control </a:t>
            </a:r>
            <a:r>
              <a:rPr lang="en-US" dirty="0" err="1" smtClean="0"/>
              <a:t>control</a:t>
            </a:r>
            <a:r>
              <a:rPr lang="en-US" dirty="0" smtClean="0"/>
              <a:t> exercised by the workers themselves who collaborate to develop the means of their own control by negotiating a consensus which shapes their own behavior according to a set of core values such as those of the corporate vision statement.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Chimerial</a:t>
            </a:r>
            <a:r>
              <a:rPr lang="en-US" dirty="0" smtClean="0"/>
              <a:t> control a combination of management pressure exercised vertically on the individual through bureaucracy, technology, surveillance, and the manipulation of culture, and team pressure exercised horizontally through the group norms </a:t>
            </a:r>
            <a:r>
              <a:rPr lang="en-US" smtClean="0"/>
              <a:t>and sanctions.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23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1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work design?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this chapter examines the roots of the design of jobs that we see in today’s organizations. Only a handful of theories can claim to be truly revolutionary, and to have had an enduring and worldwide impact on organizational thought and management practice.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Birth of scientific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Rationalism the theory that reason is the foundation of certainty in knowledge.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Scientific management a form of job design which stresses short, repetitive work cycles; detailed, prescribed task sequences; a separation of task conception from task execution; and motivation based on economic rewards.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Systematic soldiering the conscious and deliberate restriction of output by operators.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Initiative and incentive system a form of job design in which management gives workers a task to perform and provides them with the financial incentive to complete it, but then leaves them to use their own initiative as to how they will perform it.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1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Development of Taylorism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Time and motion studies measurement and recording techniques used to make work operations more efficient.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0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Gantt’s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Time and motion studies measurement and recording techniques used to make work operations more efficient.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3"/>
            <a:ext cx="11119657" cy="458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8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Fordism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Fordism a form of work design that applies scientific management principles to workers’ jobs; the installation of single-purpose machine tools to manufacture standardized parts; and mechanized assembly line.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Mass production a form of work design that includes mechanical pacing of work, no choice of tools or methods, repetitiveness, minute subdivision of product minimum skills requirement, and surface mental attention.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Fordism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Fordism a form of work design that applies scientific management principles to workers’ jobs; the installation of single-purpose machine tools to manufacture standardized parts; and mechanized assembly line.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Mass production a form of work design that includes mechanical pacing of work, no choice of tools or methods, repetitiveness, minute subdivision of product minimum skills requirement, and surface mental attention.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04850"/>
            <a:ext cx="11130742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2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After Ford : the deskilling debate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Mcdonaldization</a:t>
            </a:r>
            <a:r>
              <a:rPr lang="en-US" dirty="0" smtClean="0"/>
              <a:t> a form of work design aimed at achieving efficiency, calculability, predictability, and control through non human technology, to enhance organizational objectives by limiting employee discretion and creativity.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3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Back to the future?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82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Instrumental orientation an attitude that sees work as an instrument to the fulfilment of other life goals.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Introjection a formerly external regulation or value that has been ‘taken in’ and is now enforced through internal pressures such as guilt, anxiety, or related self-esteem dynamics.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Identification the incorporation of another’s thoughts, feelings and actions into one’s self-esteem, thereby transforming oneself.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4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2037</TotalTime>
  <Words>663</Words>
  <Application>Microsoft Office PowerPoint</Application>
  <PresentationFormat>Widescreen</PresentationFormat>
  <Paragraphs>82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Diamond Grid 16x9</vt:lpstr>
      <vt:lpstr>Work design</vt:lpstr>
      <vt:lpstr>Why study work design?</vt:lpstr>
      <vt:lpstr>Birth of scientific management</vt:lpstr>
      <vt:lpstr>Development of Taylorism</vt:lpstr>
      <vt:lpstr>Gantt’s contributions</vt:lpstr>
      <vt:lpstr>Fordism</vt:lpstr>
      <vt:lpstr>Fordism</vt:lpstr>
      <vt:lpstr>After Ford : the deskilling debate</vt:lpstr>
      <vt:lpstr>Back to the future?</vt:lpstr>
      <vt:lpstr>Back to the future?</vt:lpstr>
      <vt:lpstr>Back to the future?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119</cp:revision>
  <dcterms:created xsi:type="dcterms:W3CDTF">2018-07-28T17:33:13Z</dcterms:created>
  <dcterms:modified xsi:type="dcterms:W3CDTF">2018-08-19T14:10:52Z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