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TUGAS KELOMPOK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Setiap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Kelas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akan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dibagi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menjadi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beberapa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Kelompok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Diskusi</a:t>
            </a:r>
            <a:r>
              <a:rPr lang="en-US" b="1" dirty="0">
                <a:solidFill>
                  <a:schemeClr val="bg1"/>
                </a:solidFill>
              </a:rPr>
              <a:t> yang </a:t>
            </a:r>
            <a:r>
              <a:rPr lang="en-US" b="1" dirty="0" err="1">
                <a:solidFill>
                  <a:schemeClr val="bg1"/>
                </a:solidFill>
              </a:rPr>
              <a:t>terdiri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dari</a:t>
            </a:r>
            <a:r>
              <a:rPr lang="en-US" b="1" dirty="0">
                <a:solidFill>
                  <a:schemeClr val="bg1"/>
                </a:solidFill>
              </a:rPr>
              <a:t> 4 orang.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 err="1">
                <a:solidFill>
                  <a:schemeClr val="bg1"/>
                </a:solidFill>
              </a:rPr>
              <a:t>Tugas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nasing-masing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kelompok</a:t>
            </a:r>
            <a:r>
              <a:rPr lang="en-US" b="1" dirty="0">
                <a:solidFill>
                  <a:schemeClr val="bg1"/>
                </a:solidFill>
              </a:rPr>
              <a:t> :</a:t>
            </a:r>
          </a:p>
          <a:p>
            <a:r>
              <a:rPr lang="en-US" b="1" dirty="0">
                <a:solidFill>
                  <a:schemeClr val="bg1"/>
                </a:solidFill>
              </a:rPr>
              <a:t>1. </a:t>
            </a:r>
            <a:r>
              <a:rPr lang="en-US" b="1" dirty="0" err="1">
                <a:solidFill>
                  <a:schemeClr val="bg1"/>
                </a:solidFill>
              </a:rPr>
              <a:t>Membuat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materi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presenysi</a:t>
            </a:r>
            <a:r>
              <a:rPr lang="en-US" b="1" dirty="0">
                <a:solidFill>
                  <a:schemeClr val="bg1"/>
                </a:solidFill>
              </a:rPr>
              <a:t> yang </a:t>
            </a:r>
            <a:r>
              <a:rPr lang="en-US" b="1" dirty="0" err="1">
                <a:solidFill>
                  <a:schemeClr val="bg1"/>
                </a:solidFill>
              </a:rPr>
              <a:t>sesuai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dengan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topik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2. </a:t>
            </a:r>
            <a:r>
              <a:rPr lang="en-US" b="1" dirty="0" err="1">
                <a:solidFill>
                  <a:schemeClr val="bg1"/>
                </a:solidFill>
              </a:rPr>
              <a:t>Menyampaikan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materi</a:t>
            </a:r>
            <a:r>
              <a:rPr lang="en-US" b="1" dirty="0">
                <a:solidFill>
                  <a:schemeClr val="bg1"/>
                </a:solidFill>
              </a:rPr>
              <a:t> di </a:t>
            </a:r>
            <a:r>
              <a:rPr lang="en-US" b="1" dirty="0" err="1">
                <a:solidFill>
                  <a:schemeClr val="bg1"/>
                </a:solidFill>
              </a:rPr>
              <a:t>kelas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3. </a:t>
            </a:r>
            <a:r>
              <a:rPr lang="en-US" b="1" dirty="0" err="1">
                <a:solidFill>
                  <a:schemeClr val="bg1"/>
                </a:solidFill>
              </a:rPr>
              <a:t>Menjawab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menanggapi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pertanyaan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69776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41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Slice</vt:lpstr>
      <vt:lpstr>TUGAS KELOMPOK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KELOMPOK</dc:title>
  <dc:creator>Bambang SG</dc:creator>
  <cp:lastModifiedBy>Bambang SG</cp:lastModifiedBy>
  <cp:revision>1</cp:revision>
  <dcterms:created xsi:type="dcterms:W3CDTF">2017-08-03T15:08:32Z</dcterms:created>
  <dcterms:modified xsi:type="dcterms:W3CDTF">2017-08-03T15:09:32Z</dcterms:modified>
</cp:coreProperties>
</file>