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1" r:id="rId2"/>
  </p:sldMasterIdLst>
  <p:notesMasterIdLst>
    <p:notesMasterId r:id="rId27"/>
  </p:notesMasterIdLst>
  <p:handoutMasterIdLst>
    <p:handoutMasterId r:id="rId28"/>
  </p:handoutMasterIdLst>
  <p:sldIdLst>
    <p:sldId id="256" r:id="rId3"/>
    <p:sldId id="260" r:id="rId4"/>
    <p:sldId id="262" r:id="rId5"/>
    <p:sldId id="263" r:id="rId6"/>
    <p:sldId id="291" r:id="rId7"/>
    <p:sldId id="266" r:id="rId8"/>
    <p:sldId id="292" r:id="rId9"/>
    <p:sldId id="293" r:id="rId10"/>
    <p:sldId id="264" r:id="rId11"/>
    <p:sldId id="265" r:id="rId12"/>
    <p:sldId id="275" r:id="rId13"/>
    <p:sldId id="296" r:id="rId14"/>
    <p:sldId id="270" r:id="rId15"/>
    <p:sldId id="298" r:id="rId16"/>
    <p:sldId id="297" r:id="rId17"/>
    <p:sldId id="274" r:id="rId18"/>
    <p:sldId id="295" r:id="rId19"/>
    <p:sldId id="294" r:id="rId20"/>
    <p:sldId id="299" r:id="rId21"/>
    <p:sldId id="302" r:id="rId22"/>
    <p:sldId id="301" r:id="rId23"/>
    <p:sldId id="304" r:id="rId24"/>
    <p:sldId id="267" r:id="rId25"/>
    <p:sldId id="305" r:id="rId26"/>
  </p:sldIdLst>
  <p:sldSz cx="18286413" cy="10287000"/>
  <p:notesSz cx="6858000" cy="9144000"/>
  <p:defaultTextStyle>
    <a:defPPr>
      <a:defRPr lang="en-US"/>
    </a:defPPr>
    <a:lvl1pPr marL="0" algn="l" defTabSz="1632753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1pPr>
    <a:lvl2pPr marL="816376" algn="l" defTabSz="1632753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2pPr>
    <a:lvl3pPr marL="1632753" algn="l" defTabSz="1632753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3pPr>
    <a:lvl4pPr marL="2449129" algn="l" defTabSz="1632753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4pPr>
    <a:lvl5pPr marL="3265505" algn="l" defTabSz="1632753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5pPr>
    <a:lvl6pPr marL="4081882" algn="l" defTabSz="1632753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6pPr>
    <a:lvl7pPr marL="4898258" algn="l" defTabSz="1632753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7pPr>
    <a:lvl8pPr marL="5714634" algn="l" defTabSz="1632753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8pPr>
    <a:lvl9pPr marL="6531011" algn="l" defTabSz="1632753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008080"/>
    <a:srgbClr val="CC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C2FFA5D-87B4-456A-9821-1D502468CF0F}" styleName="テーマ スタイル 1 - アクセント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59" autoAdjust="0"/>
    <p:restoredTop sz="94176" autoAdjust="0"/>
  </p:normalViewPr>
  <p:slideViewPr>
    <p:cSldViewPr>
      <p:cViewPr varScale="1">
        <p:scale>
          <a:sx n="45" d="100"/>
          <a:sy n="45" d="100"/>
        </p:scale>
        <p:origin x="-330" y="174"/>
      </p:cViewPr>
      <p:guideLst>
        <p:guide orient="horz" pos="3240"/>
        <p:guide pos="57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9" d="100"/>
          <a:sy n="89" d="100"/>
        </p:scale>
        <p:origin x="-3846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19BFA6-89EB-4D76-957E-E1C3AE8B4DCF}" type="datetimeFigureOut">
              <a:rPr lang="en-US" smtClean="0"/>
              <a:t>9/1/2018</a:t>
            </a:fld>
            <a:endParaRPr 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509484-7E19-44C5-BBA7-955540985A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0728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FFB5F9-9D2A-4583-AD64-D8BB94702748}" type="datetimeFigureOut">
              <a:rPr lang="en-US" smtClean="0"/>
              <a:t>9/1/2018</a:t>
            </a:fld>
            <a:endParaRPr 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C9FC20-7366-4A0C-AA7D-F4AAF6FB2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1532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63275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816376" algn="l" defTabSz="163275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632753" algn="l" defTabSz="163275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2449129" algn="l" defTabSz="163275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3265505" algn="l" defTabSz="163275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4081882" algn="l" defTabSz="163275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4898258" algn="l" defTabSz="163275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5714634" algn="l" defTabSz="163275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6531011" algn="l" defTabSz="163275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Mai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 hasCustomPrompt="1"/>
          </p:nvPr>
        </p:nvSpPr>
        <p:spPr>
          <a:xfrm>
            <a:off x="5614814" y="1615108"/>
            <a:ext cx="10147990" cy="4426102"/>
          </a:xfrm>
        </p:spPr>
        <p:txBody>
          <a:bodyPr anchor="b">
            <a:noAutofit/>
          </a:bodyPr>
          <a:lstStyle>
            <a:lvl1pPr algn="l">
              <a:lnSpc>
                <a:spcPts val="9000"/>
              </a:lnSpc>
              <a:defRPr sz="9600"/>
            </a:lvl1pPr>
          </a:lstStyle>
          <a:p>
            <a:r>
              <a:rPr lang="en-US" altLang="ja-JP" dirty="0" smtClean="0"/>
              <a:t>Presentation</a:t>
            </a:r>
            <a:br>
              <a:rPr lang="en-US" altLang="ja-JP" dirty="0" smtClean="0"/>
            </a:br>
            <a:r>
              <a:rPr lang="en-US" altLang="ja-JP" dirty="0" smtClean="0"/>
              <a:t>Title Here</a:t>
            </a:r>
            <a:endParaRPr 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5758830" y="6439644"/>
            <a:ext cx="10153128" cy="1584176"/>
          </a:xfrm>
        </p:spPr>
        <p:txBody>
          <a:bodyPr>
            <a:noAutofit/>
          </a:bodyPr>
          <a:lstStyle>
            <a:lvl1pPr marL="0" indent="0" algn="l">
              <a:lnSpc>
                <a:spcPts val="3000"/>
              </a:lnSpc>
              <a:buNone/>
              <a:defRPr sz="3600" i="0" baseline="0">
                <a:solidFill>
                  <a:schemeClr val="tx1">
                    <a:tint val="75000"/>
                  </a:schemeClr>
                </a:solidFill>
                <a:latin typeface="Aleo-LightItalic" pitchFamily="34" charset="0"/>
              </a:defRPr>
            </a:lvl1pPr>
            <a:lvl2pPr marL="8163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327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4491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2655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0818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8982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714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531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ja-JP" dirty="0" smtClean="0"/>
              <a:t>Sub Title Here</a:t>
            </a:r>
          </a:p>
          <a:p>
            <a:r>
              <a:rPr lang="en-US" dirty="0" smtClean="0"/>
              <a:t>Sub Title Here</a:t>
            </a:r>
            <a:endParaRPr lang="en-US" dirty="0"/>
          </a:p>
        </p:txBody>
      </p:sp>
      <p:sp>
        <p:nvSpPr>
          <p:cNvPr id="8" name="正方形/長方形 7"/>
          <p:cNvSpPr/>
          <p:nvPr userDrawn="1"/>
        </p:nvSpPr>
        <p:spPr>
          <a:xfrm rot="18000000">
            <a:off x="-5375643" y="4058014"/>
            <a:ext cx="18384012" cy="4680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正方形/長方形 8"/>
          <p:cNvSpPr/>
          <p:nvPr userDrawn="1"/>
        </p:nvSpPr>
        <p:spPr>
          <a:xfrm rot="18000000">
            <a:off x="-7103297" y="4242009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0" name="正方形/長方形 9"/>
          <p:cNvSpPr/>
          <p:nvPr userDrawn="1"/>
        </p:nvSpPr>
        <p:spPr>
          <a:xfrm rot="18000000">
            <a:off x="-8106139" y="4043991"/>
            <a:ext cx="18384012" cy="2160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1" name="正方形/長方形 10"/>
          <p:cNvSpPr/>
          <p:nvPr userDrawn="1"/>
        </p:nvSpPr>
        <p:spPr>
          <a:xfrm rot="18000000">
            <a:off x="-9066134" y="3924348"/>
            <a:ext cx="18339403" cy="61732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4" name="正方形/長方形 13"/>
          <p:cNvSpPr/>
          <p:nvPr userDrawn="1"/>
        </p:nvSpPr>
        <p:spPr>
          <a:xfrm rot="18000000">
            <a:off x="10532918" y="5975218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5" name="正方形/長方形 14"/>
          <p:cNvSpPr/>
          <p:nvPr userDrawn="1"/>
        </p:nvSpPr>
        <p:spPr>
          <a:xfrm rot="18000000">
            <a:off x="9530076" y="5808404"/>
            <a:ext cx="18384012" cy="2160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6" name="正方形/長方形 15"/>
          <p:cNvSpPr/>
          <p:nvPr userDrawn="1"/>
        </p:nvSpPr>
        <p:spPr>
          <a:xfrm rot="18000000">
            <a:off x="8570081" y="5688761"/>
            <a:ext cx="18339403" cy="61732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0" name="正方形/長方形 19"/>
          <p:cNvSpPr/>
          <p:nvPr userDrawn="1"/>
        </p:nvSpPr>
        <p:spPr>
          <a:xfrm rot="18000000">
            <a:off x="-22244906" y="4076748"/>
            <a:ext cx="18339403" cy="61732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2" name="正方形/長方形 21"/>
          <p:cNvSpPr/>
          <p:nvPr userDrawn="1"/>
        </p:nvSpPr>
        <p:spPr>
          <a:xfrm rot="18000000">
            <a:off x="-20596954" y="3917992"/>
            <a:ext cx="18384012" cy="4680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正方形/長方形 22"/>
          <p:cNvSpPr/>
          <p:nvPr userDrawn="1"/>
        </p:nvSpPr>
        <p:spPr>
          <a:xfrm>
            <a:off x="5614814" y="6079604"/>
            <a:ext cx="10153128" cy="144016"/>
          </a:xfrm>
          <a:prstGeom prst="rect">
            <a:avLst/>
          </a:prstGeom>
          <a:blipFill dpi="0" rotWithShape="1">
            <a:blip r:embed="rId2"/>
            <a:srcRect/>
            <a:tile tx="0" ty="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109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7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7" presetClass="entr" presetSubtype="0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7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7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2" presetClass="entr" presetSubtype="0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7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7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7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>
        <p:tmplLst>
          <p:tmpl lvl="1">
            <p:tnLst>
              <p:par>
                <p:cTn presetID="42" presetClass="entr" presetSubtype="0" fill="hold" nodeType="withEffect">
                  <p:stCondLst>
                    <p:cond delay="2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750"/>
                        <p:tgtEl>
                          <p:spTgt spid="3"/>
                        </p:tgtEl>
                      </p:cBhvr>
                    </p:animEffect>
                    <p:anim calcmode="lin" valueType="num">
                      <p:cBhvr>
                        <p:cTn dur="75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75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8" grpId="0" animBg="1"/>
      <p:bldP spid="9" grpId="0" animBg="1"/>
      <p:bldP spid="10" grpId="0" animBg="1"/>
      <p:bldP spid="11" grpId="0" animBg="1"/>
      <p:bldP spid="14" grpId="0" animBg="1"/>
      <p:bldP spid="15" grpId="0" animBg="1"/>
      <p:bldP spid="16" grpId="0" animBg="1"/>
      <p:bldP spid="20" grpId="0" animBg="1"/>
      <p:bldP spid="22" grpId="0" animBg="1"/>
      <p:bldP spid="23" grpId="0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4390678" y="411959"/>
            <a:ext cx="13681520" cy="987125"/>
          </a:xfrm>
        </p:spPr>
        <p:txBody>
          <a:bodyPr>
            <a:noAutofit/>
          </a:bodyPr>
          <a:lstStyle>
            <a:lvl1pPr algn="l">
              <a:defRPr sz="6000"/>
            </a:lvl1pPr>
          </a:lstStyle>
          <a:p>
            <a:r>
              <a:rPr lang="en-US" altLang="ja-JP" dirty="0" smtClean="0"/>
              <a:t>SLIDE TITLE HERE</a:t>
            </a:r>
            <a:endParaRPr lang="en-US" dirty="0"/>
          </a:p>
        </p:txBody>
      </p:sp>
      <p:sp>
        <p:nvSpPr>
          <p:cNvPr id="10" name="正方形/長方形 9"/>
          <p:cNvSpPr/>
          <p:nvPr userDrawn="1"/>
        </p:nvSpPr>
        <p:spPr>
          <a:xfrm rot="18000000">
            <a:off x="-1298811" y="-6545747"/>
            <a:ext cx="18384012" cy="4680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正方形/長方形 10"/>
          <p:cNvSpPr/>
          <p:nvPr userDrawn="1"/>
        </p:nvSpPr>
        <p:spPr>
          <a:xfrm rot="18000000">
            <a:off x="-2788563" y="-6668984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2" name="正方形/長方形 11"/>
          <p:cNvSpPr/>
          <p:nvPr userDrawn="1"/>
        </p:nvSpPr>
        <p:spPr>
          <a:xfrm rot="18000000">
            <a:off x="-3280136" y="-7184243"/>
            <a:ext cx="18384012" cy="2160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3" name="正方形/長方形 12"/>
          <p:cNvSpPr/>
          <p:nvPr userDrawn="1"/>
        </p:nvSpPr>
        <p:spPr>
          <a:xfrm rot="18000000">
            <a:off x="-5327463" y="-4998888"/>
            <a:ext cx="18339403" cy="61732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 rot="18000000">
            <a:off x="1343689" y="602791"/>
            <a:ext cx="3037075" cy="547688"/>
          </a:xfrm>
          <a:prstGeom prst="rect">
            <a:avLst/>
          </a:prstGeom>
        </p:spPr>
        <p:txBody>
          <a:bodyPr/>
          <a:lstStyle>
            <a:lvl1pPr algn="l">
              <a:defRPr sz="400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 smtClean="0"/>
              <a:t>SLIDE </a:t>
            </a:r>
            <a:fld id="{D97FAD88-CD89-445B-80D2-D1F46C85367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4390678" y="1225122"/>
            <a:ext cx="13681520" cy="534002"/>
          </a:xfrm>
        </p:spPr>
        <p:txBody>
          <a:bodyPr>
            <a:noAutofit/>
          </a:bodyPr>
          <a:lstStyle>
            <a:lvl1pPr marL="0" indent="0" algn="l">
              <a:lnSpc>
                <a:spcPts val="3000"/>
              </a:lnSpc>
              <a:buNone/>
              <a:defRPr sz="2800" i="0" baseline="0">
                <a:solidFill>
                  <a:schemeClr val="tx1">
                    <a:tint val="75000"/>
                  </a:schemeClr>
                </a:solidFill>
                <a:latin typeface="Aleo-LightItalic" pitchFamily="34" charset="0"/>
              </a:defRPr>
            </a:lvl1pPr>
            <a:lvl2pPr marL="8163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327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4491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2655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0818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8982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714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531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ja-JP" dirty="0" smtClean="0"/>
              <a:t>Sub Title Here</a:t>
            </a:r>
            <a:endParaRPr lang="en-US" dirty="0"/>
          </a:p>
        </p:txBody>
      </p:sp>
      <p:sp>
        <p:nvSpPr>
          <p:cNvPr id="15" name="正方形/長方形 14"/>
          <p:cNvSpPr/>
          <p:nvPr userDrawn="1"/>
        </p:nvSpPr>
        <p:spPr>
          <a:xfrm>
            <a:off x="4541024" y="1831132"/>
            <a:ext cx="13531174" cy="144016"/>
          </a:xfrm>
          <a:prstGeom prst="rect">
            <a:avLst/>
          </a:prstGeom>
          <a:blipFill dpi="0" rotWithShape="1">
            <a:blip r:embed="rId2"/>
            <a:srcRect/>
            <a:tile tx="0" ty="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正方形/長方形 18"/>
          <p:cNvSpPr/>
          <p:nvPr userDrawn="1"/>
        </p:nvSpPr>
        <p:spPr>
          <a:xfrm rot="18000000">
            <a:off x="12505102" y="3526945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0" name="正方形/長方形 19"/>
          <p:cNvSpPr/>
          <p:nvPr userDrawn="1"/>
        </p:nvSpPr>
        <p:spPr>
          <a:xfrm rot="18000000">
            <a:off x="11799353" y="3040893"/>
            <a:ext cx="18384012" cy="2160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1" name="正方形/長方形 20"/>
          <p:cNvSpPr/>
          <p:nvPr userDrawn="1"/>
        </p:nvSpPr>
        <p:spPr>
          <a:xfrm rot="18000000">
            <a:off x="9794217" y="5236255"/>
            <a:ext cx="18339403" cy="61732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>
          <a:xfrm rot="18000000">
            <a:off x="14917674" y="7343482"/>
            <a:ext cx="5790697" cy="547688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>
                    <a:lumMod val="95000"/>
                  </a:schemeClr>
                </a:solidFill>
                <a:latin typeface="Aleo-LightItalic" pitchFamily="34" charset="0"/>
              </a:defRPr>
            </a:lvl1pPr>
          </a:lstStyle>
          <a:p>
            <a:r>
              <a:rPr lang="en-US" smtClean="0"/>
              <a:t>The Power of PowerPoint</a:t>
            </a:r>
            <a:endParaRPr lang="en-US" dirty="0"/>
          </a:p>
        </p:txBody>
      </p:sp>
      <p:sp>
        <p:nvSpPr>
          <p:cNvPr id="16" name="テキスト プレースホルダー 5"/>
          <p:cNvSpPr>
            <a:spLocks noGrp="1"/>
          </p:cNvSpPr>
          <p:nvPr>
            <p:ph type="body" sz="quarter" idx="15" hasCustomPrompt="1"/>
          </p:nvPr>
        </p:nvSpPr>
        <p:spPr>
          <a:xfrm>
            <a:off x="1370321" y="2920332"/>
            <a:ext cx="6764774" cy="721683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 smtClean="0"/>
              <a:t>Text Here</a:t>
            </a:r>
            <a:endParaRPr lang="en-US" dirty="0"/>
          </a:p>
        </p:txBody>
      </p:sp>
      <p:sp>
        <p:nvSpPr>
          <p:cNvPr id="17" name="テキスト プレースホルダー 5"/>
          <p:cNvSpPr>
            <a:spLocks noGrp="1"/>
          </p:cNvSpPr>
          <p:nvPr>
            <p:ph type="body" sz="quarter" idx="16" hasCustomPrompt="1"/>
          </p:nvPr>
        </p:nvSpPr>
        <p:spPr>
          <a:xfrm>
            <a:off x="2590478" y="3559324"/>
            <a:ext cx="9937104" cy="504056"/>
          </a:xfrm>
          <a:solidFill>
            <a:schemeClr val="tx1">
              <a:lumMod val="60000"/>
              <a:lumOff val="40000"/>
            </a:schemeClr>
          </a:solidFill>
        </p:spPr>
        <p:txBody>
          <a:bodyPr anchor="ctr">
            <a:normAutofit/>
          </a:bodyPr>
          <a:lstStyle>
            <a:lvl1pPr algn="l">
              <a:defRPr sz="24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 smtClean="0"/>
              <a:t>Text Here</a:t>
            </a:r>
            <a:endParaRPr lang="en-US" dirty="0"/>
          </a:p>
        </p:txBody>
      </p:sp>
      <p:sp>
        <p:nvSpPr>
          <p:cNvPr id="18" name="テキスト プレースホルダー 5"/>
          <p:cNvSpPr>
            <a:spLocks noGrp="1"/>
          </p:cNvSpPr>
          <p:nvPr>
            <p:ph type="body" sz="quarter" idx="17" hasCustomPrompt="1"/>
          </p:nvPr>
        </p:nvSpPr>
        <p:spPr>
          <a:xfrm>
            <a:off x="1370321" y="5905330"/>
            <a:ext cx="6764774" cy="721683"/>
          </a:xfrm>
          <a:solidFill>
            <a:schemeClr val="accent2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 smtClean="0"/>
              <a:t>Text Here</a:t>
            </a:r>
            <a:endParaRPr lang="en-US" dirty="0"/>
          </a:p>
        </p:txBody>
      </p:sp>
      <p:sp>
        <p:nvSpPr>
          <p:cNvPr id="22" name="テキスト プレースホルダー 5"/>
          <p:cNvSpPr>
            <a:spLocks noGrp="1"/>
          </p:cNvSpPr>
          <p:nvPr>
            <p:ph type="body" sz="quarter" idx="18" hasCustomPrompt="1"/>
          </p:nvPr>
        </p:nvSpPr>
        <p:spPr>
          <a:xfrm>
            <a:off x="2590478" y="6544322"/>
            <a:ext cx="9937104" cy="504056"/>
          </a:xfrm>
          <a:solidFill>
            <a:schemeClr val="tx1">
              <a:lumMod val="60000"/>
              <a:lumOff val="40000"/>
            </a:schemeClr>
          </a:solidFill>
        </p:spPr>
        <p:txBody>
          <a:bodyPr anchor="ctr">
            <a:normAutofit/>
          </a:bodyPr>
          <a:lstStyle>
            <a:lvl1pPr algn="l">
              <a:defRPr sz="24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 smtClean="0"/>
              <a:t>Text Here</a:t>
            </a:r>
            <a:endParaRPr lang="en-US" dirty="0"/>
          </a:p>
        </p:txBody>
      </p:sp>
      <p:sp>
        <p:nvSpPr>
          <p:cNvPr id="25" name="テキスト プレースホルダー 5"/>
          <p:cNvSpPr>
            <a:spLocks noGrp="1"/>
          </p:cNvSpPr>
          <p:nvPr>
            <p:ph type="body" sz="quarter" idx="21" hasCustomPrompt="1"/>
          </p:nvPr>
        </p:nvSpPr>
        <p:spPr>
          <a:xfrm>
            <a:off x="1366340" y="4135388"/>
            <a:ext cx="15265697" cy="1512167"/>
          </a:xfrm>
        </p:spPr>
        <p:txBody>
          <a:bodyPr anchor="t">
            <a:normAutofit/>
          </a:bodyPr>
          <a:lstStyle>
            <a:lvl1pPr algn="l">
              <a:defRPr sz="2000" baseline="0"/>
            </a:lvl1pPr>
          </a:lstStyle>
          <a:p>
            <a:pPr lvl="0"/>
            <a:r>
              <a:rPr lang="en-US" dirty="0" smtClean="0"/>
              <a:t>Text Here</a:t>
            </a:r>
            <a:endParaRPr lang="en-US" dirty="0"/>
          </a:p>
        </p:txBody>
      </p:sp>
      <p:sp>
        <p:nvSpPr>
          <p:cNvPr id="26" name="テキスト プレースホルダー 5"/>
          <p:cNvSpPr>
            <a:spLocks noGrp="1"/>
          </p:cNvSpPr>
          <p:nvPr>
            <p:ph type="body" sz="quarter" idx="22" hasCustomPrompt="1"/>
          </p:nvPr>
        </p:nvSpPr>
        <p:spPr>
          <a:xfrm>
            <a:off x="1366341" y="7159725"/>
            <a:ext cx="15265697" cy="1512167"/>
          </a:xfrm>
        </p:spPr>
        <p:txBody>
          <a:bodyPr anchor="t">
            <a:normAutofit/>
          </a:bodyPr>
          <a:lstStyle>
            <a:lvl1pPr algn="l">
              <a:defRPr sz="2000" baseline="0"/>
            </a:lvl1pPr>
          </a:lstStyle>
          <a:p>
            <a:pPr lvl="0"/>
            <a:r>
              <a:rPr lang="en-US" dirty="0" smtClean="0"/>
              <a:t>Text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1894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750"/>
                            </p:stCondLst>
                            <p:childTnLst>
                              <p:par>
                                <p:cTn id="5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250"/>
                            </p:stCondLst>
                            <p:childTnLst>
                              <p:par>
                                <p:cTn id="5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750"/>
                            </p:stCondLst>
                            <p:childTnLst>
                              <p:par>
                                <p:cTn id="6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250"/>
                            </p:stCondLst>
                            <p:childTnLst>
                              <p:par>
                                <p:cTn id="6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750"/>
                            </p:stCondLst>
                            <p:childTnLst>
                              <p:par>
                                <p:cTn id="71" presetID="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3750"/>
                            </p:stCondLst>
                            <p:childTnLst>
                              <p:par>
                                <p:cTn id="7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4250"/>
                            </p:stCondLst>
                            <p:childTnLst>
                              <p:par>
                                <p:cTn id="8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4750"/>
                            </p:stCondLst>
                            <p:childTnLst>
                              <p:par>
                                <p:cTn id="8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5250"/>
                            </p:stCondLst>
                            <p:childTnLst>
                              <p:par>
                                <p:cTn id="9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5750"/>
                            </p:stCondLst>
                            <p:childTnLst>
                              <p:par>
                                <p:cTn id="96" presetID="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 animBg="1"/>
      <p:bldP spid="11" grpId="0" animBg="1"/>
      <p:bldP spid="12" grpId="0" animBg="1"/>
      <p:bldP spid="13" grpId="0" animBg="1"/>
      <p:bldP spid="5" grpId="0"/>
      <p:bldP spid="14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5" grpId="0" animBg="1"/>
      <p:bldP spid="19" grpId="0" animBg="1"/>
      <p:bldP spid="20" grpId="0" animBg="1"/>
      <p:bldP spid="21" grpId="0" animBg="1"/>
      <p:bldP spid="4" grpId="0"/>
      <p:bldP spid="16" grpId="0" build="p" animBg="1">
        <p:tmplLst>
          <p:tmpl>
            <p:tnLst>
              <p:par>
                <p:cTn presetID="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1">
            <p:tnLst>
              <p:par>
                <p:cTn presetID="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7" grpId="0" build="p" animBg="1">
        <p:tmplLst>
          <p:tmpl>
            <p:tnLst>
              <p:par>
                <p:cTn presetID="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1">
            <p:tnLst>
              <p:par>
                <p:cTn presetID="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8" grpId="0" build="p" animBg="1">
        <p:tmplLst>
          <p:tmpl>
            <p:tnLst>
              <p:par>
                <p:cTn presetID="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1">
            <p:tnLst>
              <p:par>
                <p:cTn presetID="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2" grpId="0" build="p" animBg="1">
        <p:tmplLst>
          <p:tmpl>
            <p:tnLst>
              <p:par>
                <p:cTn presetID="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1">
            <p:tnLst>
              <p:par>
                <p:cTn presetID="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5" grpId="0" build="p">
        <p:tmplLst>
          <p:tmpl lvl="1">
            <p:tnLst>
              <p:par>
                <p:cTn presetID="2" presetClass="entr" presetSubtype="2" fill="hold" nodeType="after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6" grpId="0" build="p">
        <p:tmplLst>
          <p:tmpl lvl="1">
            <p:tnLst>
              <p:par>
                <p:cTn presetID="2" presetClass="entr" presetSubtype="2" fill="hold" nodeType="after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4390678" y="411959"/>
            <a:ext cx="13681520" cy="987125"/>
          </a:xfrm>
        </p:spPr>
        <p:txBody>
          <a:bodyPr>
            <a:noAutofit/>
          </a:bodyPr>
          <a:lstStyle>
            <a:lvl1pPr algn="l">
              <a:defRPr sz="6000"/>
            </a:lvl1pPr>
          </a:lstStyle>
          <a:p>
            <a:r>
              <a:rPr lang="en-US" altLang="ja-JP" dirty="0" smtClean="0"/>
              <a:t>SLIDE TITLE HERE</a:t>
            </a:r>
            <a:endParaRPr lang="en-US" dirty="0"/>
          </a:p>
        </p:txBody>
      </p:sp>
      <p:sp>
        <p:nvSpPr>
          <p:cNvPr id="10" name="正方形/長方形 9"/>
          <p:cNvSpPr/>
          <p:nvPr userDrawn="1"/>
        </p:nvSpPr>
        <p:spPr>
          <a:xfrm rot="18000000">
            <a:off x="-1298811" y="-6545747"/>
            <a:ext cx="18384012" cy="4680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正方形/長方形 10"/>
          <p:cNvSpPr/>
          <p:nvPr userDrawn="1"/>
        </p:nvSpPr>
        <p:spPr>
          <a:xfrm rot="18000000">
            <a:off x="-2788563" y="-6668984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2" name="正方形/長方形 11"/>
          <p:cNvSpPr/>
          <p:nvPr userDrawn="1"/>
        </p:nvSpPr>
        <p:spPr>
          <a:xfrm rot="18000000">
            <a:off x="-3280136" y="-7184243"/>
            <a:ext cx="18384012" cy="2160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3" name="正方形/長方形 12"/>
          <p:cNvSpPr/>
          <p:nvPr userDrawn="1"/>
        </p:nvSpPr>
        <p:spPr>
          <a:xfrm rot="18000000">
            <a:off x="-5327463" y="-4998888"/>
            <a:ext cx="18339403" cy="61732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 rot="18000000">
            <a:off x="1343689" y="602791"/>
            <a:ext cx="3037075" cy="547688"/>
          </a:xfrm>
          <a:prstGeom prst="rect">
            <a:avLst/>
          </a:prstGeom>
        </p:spPr>
        <p:txBody>
          <a:bodyPr/>
          <a:lstStyle>
            <a:lvl1pPr algn="l">
              <a:defRPr sz="400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 smtClean="0"/>
              <a:t>SLIDE </a:t>
            </a:r>
            <a:fld id="{D97FAD88-CD89-445B-80D2-D1F46C85367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4390678" y="1225122"/>
            <a:ext cx="13681520" cy="534002"/>
          </a:xfrm>
        </p:spPr>
        <p:txBody>
          <a:bodyPr>
            <a:noAutofit/>
          </a:bodyPr>
          <a:lstStyle>
            <a:lvl1pPr marL="0" indent="0" algn="l">
              <a:lnSpc>
                <a:spcPts val="3000"/>
              </a:lnSpc>
              <a:buNone/>
              <a:defRPr sz="2800" i="0" baseline="0">
                <a:solidFill>
                  <a:schemeClr val="tx1">
                    <a:tint val="75000"/>
                  </a:schemeClr>
                </a:solidFill>
                <a:latin typeface="Aleo-LightItalic" pitchFamily="34" charset="0"/>
              </a:defRPr>
            </a:lvl1pPr>
            <a:lvl2pPr marL="8163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327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4491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2655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0818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8982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714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531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ja-JP" dirty="0" smtClean="0"/>
              <a:t>Sub Title Here</a:t>
            </a:r>
            <a:endParaRPr lang="en-US" dirty="0"/>
          </a:p>
        </p:txBody>
      </p:sp>
      <p:sp>
        <p:nvSpPr>
          <p:cNvPr id="15" name="正方形/長方形 14"/>
          <p:cNvSpPr/>
          <p:nvPr userDrawn="1"/>
        </p:nvSpPr>
        <p:spPr>
          <a:xfrm>
            <a:off x="4541024" y="1831132"/>
            <a:ext cx="13531174" cy="144016"/>
          </a:xfrm>
          <a:prstGeom prst="rect">
            <a:avLst/>
          </a:prstGeom>
          <a:blipFill dpi="0" rotWithShape="1">
            <a:blip r:embed="rId2"/>
            <a:srcRect/>
            <a:tile tx="0" ty="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正方形/長方形 18"/>
          <p:cNvSpPr/>
          <p:nvPr userDrawn="1"/>
        </p:nvSpPr>
        <p:spPr>
          <a:xfrm rot="18000000">
            <a:off x="12505102" y="3526945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0" name="正方形/長方形 19"/>
          <p:cNvSpPr/>
          <p:nvPr userDrawn="1"/>
        </p:nvSpPr>
        <p:spPr>
          <a:xfrm rot="18000000">
            <a:off x="11799353" y="3040893"/>
            <a:ext cx="18384012" cy="2160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1" name="正方形/長方形 20"/>
          <p:cNvSpPr/>
          <p:nvPr userDrawn="1"/>
        </p:nvSpPr>
        <p:spPr>
          <a:xfrm rot="18000000">
            <a:off x="9794217" y="5236255"/>
            <a:ext cx="18339403" cy="61732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>
          <a:xfrm rot="18000000">
            <a:off x="14917674" y="7343482"/>
            <a:ext cx="5790697" cy="547688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>
                    <a:lumMod val="95000"/>
                  </a:schemeClr>
                </a:solidFill>
                <a:latin typeface="Aleo-LightItalic" pitchFamily="34" charset="0"/>
              </a:defRPr>
            </a:lvl1pPr>
          </a:lstStyle>
          <a:p>
            <a:r>
              <a:rPr lang="en-US" smtClean="0"/>
              <a:t>The Power of PowerPoint</a:t>
            </a:r>
            <a:endParaRPr lang="en-US" dirty="0"/>
          </a:p>
        </p:txBody>
      </p:sp>
      <p:sp>
        <p:nvSpPr>
          <p:cNvPr id="16" name="テキスト プレースホルダー 5"/>
          <p:cNvSpPr>
            <a:spLocks noGrp="1"/>
          </p:cNvSpPr>
          <p:nvPr>
            <p:ph type="body" sz="quarter" idx="15" hasCustomPrompt="1"/>
          </p:nvPr>
        </p:nvSpPr>
        <p:spPr>
          <a:xfrm>
            <a:off x="1259901" y="2683618"/>
            <a:ext cx="6764774" cy="721683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 smtClean="0"/>
              <a:t>Text Here</a:t>
            </a:r>
            <a:endParaRPr lang="en-US" dirty="0"/>
          </a:p>
        </p:txBody>
      </p:sp>
      <p:sp>
        <p:nvSpPr>
          <p:cNvPr id="18" name="テキスト プレースホルダー 5"/>
          <p:cNvSpPr>
            <a:spLocks noGrp="1"/>
          </p:cNvSpPr>
          <p:nvPr>
            <p:ph type="body" sz="quarter" idx="17" hasCustomPrompt="1"/>
          </p:nvPr>
        </p:nvSpPr>
        <p:spPr>
          <a:xfrm>
            <a:off x="3670301" y="5184075"/>
            <a:ext cx="6764774" cy="721683"/>
          </a:xfrm>
          <a:solidFill>
            <a:schemeClr val="accent2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 smtClean="0"/>
              <a:t>Text Here</a:t>
            </a:r>
            <a:endParaRPr lang="en-US" dirty="0"/>
          </a:p>
        </p:txBody>
      </p:sp>
      <p:sp>
        <p:nvSpPr>
          <p:cNvPr id="25" name="テキスト プレースホルダー 5"/>
          <p:cNvSpPr>
            <a:spLocks noGrp="1"/>
          </p:cNvSpPr>
          <p:nvPr>
            <p:ph type="body" sz="quarter" idx="21" hasCustomPrompt="1"/>
          </p:nvPr>
        </p:nvSpPr>
        <p:spPr>
          <a:xfrm>
            <a:off x="1255920" y="3466626"/>
            <a:ext cx="10050393" cy="1512167"/>
          </a:xfrm>
        </p:spPr>
        <p:txBody>
          <a:bodyPr anchor="t">
            <a:normAutofit/>
          </a:bodyPr>
          <a:lstStyle>
            <a:lvl1pPr algn="l">
              <a:defRPr sz="2000" baseline="0"/>
            </a:lvl1pPr>
          </a:lstStyle>
          <a:p>
            <a:pPr lvl="0"/>
            <a:r>
              <a:rPr lang="en-US" dirty="0" smtClean="0"/>
              <a:t>Text Here</a:t>
            </a:r>
            <a:endParaRPr lang="en-US" dirty="0"/>
          </a:p>
        </p:txBody>
      </p:sp>
      <p:sp>
        <p:nvSpPr>
          <p:cNvPr id="26" name="テキスト プレースホルダー 5"/>
          <p:cNvSpPr>
            <a:spLocks noGrp="1"/>
          </p:cNvSpPr>
          <p:nvPr>
            <p:ph type="body" sz="quarter" idx="22" hasCustomPrompt="1"/>
          </p:nvPr>
        </p:nvSpPr>
        <p:spPr>
          <a:xfrm>
            <a:off x="3669785" y="5935588"/>
            <a:ext cx="10045691" cy="1512167"/>
          </a:xfrm>
        </p:spPr>
        <p:txBody>
          <a:bodyPr anchor="t">
            <a:normAutofit/>
          </a:bodyPr>
          <a:lstStyle>
            <a:lvl1pPr algn="l">
              <a:defRPr sz="2000" baseline="0"/>
            </a:lvl1pPr>
          </a:lstStyle>
          <a:p>
            <a:pPr lvl="0"/>
            <a:r>
              <a:rPr lang="en-US" dirty="0" smtClean="0"/>
              <a:t>Text Here</a:t>
            </a:r>
            <a:endParaRPr lang="en-US" dirty="0"/>
          </a:p>
        </p:txBody>
      </p:sp>
      <p:sp>
        <p:nvSpPr>
          <p:cNvPr id="23" name="テキスト プレースホルダー 5"/>
          <p:cNvSpPr>
            <a:spLocks noGrp="1"/>
          </p:cNvSpPr>
          <p:nvPr>
            <p:ph type="body" sz="quarter" idx="23" hasCustomPrompt="1"/>
          </p:nvPr>
        </p:nvSpPr>
        <p:spPr>
          <a:xfrm>
            <a:off x="5758830" y="7704356"/>
            <a:ext cx="6764774" cy="721683"/>
          </a:xfrm>
          <a:solidFill>
            <a:schemeClr val="accent3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 smtClean="0"/>
              <a:t>Text Here</a:t>
            </a:r>
            <a:endParaRPr lang="en-US" dirty="0"/>
          </a:p>
        </p:txBody>
      </p:sp>
      <p:sp>
        <p:nvSpPr>
          <p:cNvPr id="24" name="テキスト プレースホルダー 5"/>
          <p:cNvSpPr>
            <a:spLocks noGrp="1"/>
          </p:cNvSpPr>
          <p:nvPr>
            <p:ph type="body" sz="quarter" idx="24" hasCustomPrompt="1"/>
          </p:nvPr>
        </p:nvSpPr>
        <p:spPr>
          <a:xfrm>
            <a:off x="5758017" y="8455869"/>
            <a:ext cx="10045691" cy="1512167"/>
          </a:xfrm>
        </p:spPr>
        <p:txBody>
          <a:bodyPr anchor="t">
            <a:normAutofit/>
          </a:bodyPr>
          <a:lstStyle>
            <a:lvl1pPr algn="l">
              <a:defRPr sz="2000" baseline="0"/>
            </a:lvl1pPr>
          </a:lstStyle>
          <a:p>
            <a:pPr lvl="0"/>
            <a:r>
              <a:rPr lang="en-US" dirty="0" smtClean="0"/>
              <a:t>Text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1774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750"/>
                            </p:stCondLst>
                            <p:childTnLst>
                              <p:par>
                                <p:cTn id="51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3" dur="500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250"/>
                            </p:stCondLst>
                            <p:childTnLst>
                              <p:par>
                                <p:cTn id="5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750"/>
                            </p:stCondLst>
                            <p:childTnLst>
                              <p:par>
                                <p:cTn id="5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1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250"/>
                            </p:stCondLst>
                            <p:childTnLst>
                              <p:par>
                                <p:cTn id="6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5" dur="500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750"/>
                            </p:stCondLst>
                            <p:childTnLst>
                              <p:par>
                                <p:cTn id="67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9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3250"/>
                            </p:stCondLst>
                            <p:childTnLst>
                              <p:par>
                                <p:cTn id="71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3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3750"/>
                            </p:stCondLst>
                            <p:childTnLst>
                              <p:par>
                                <p:cTn id="7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7" dur="500"/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4250"/>
                            </p:stCondLst>
                            <p:childTnLst>
                              <p:par>
                                <p:cTn id="7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1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4750"/>
                            </p:stCondLst>
                            <p:childTnLst>
                              <p:par>
                                <p:cTn id="8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5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 animBg="1"/>
      <p:bldP spid="11" grpId="0" animBg="1"/>
      <p:bldP spid="12" grpId="0" animBg="1"/>
      <p:bldP spid="13" grpId="0" animBg="1"/>
      <p:bldP spid="5" grpId="0"/>
      <p:bldP spid="14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5" grpId="0" animBg="1"/>
      <p:bldP spid="19" grpId="0" animBg="1"/>
      <p:bldP spid="20" grpId="0" animBg="1"/>
      <p:bldP spid="21" grpId="0" animBg="1"/>
      <p:bldP spid="4" grpId="0"/>
      <p:bldP spid="16" grpId="0" build="p" animBg="1">
        <p:tmplLst>
          <p:tmpl>
            <p:tnLst>
              <p:par>
                <p:cTn presetID="14" presetClass="entr" presetSubtype="1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randombar(horizontal)">
                      <p:cBhvr>
                        <p:cTn dur="500"/>
                        <p:tgtEl>
                          <p:spTgt spid="16"/>
                        </p:tgtEl>
                      </p:cBhvr>
                    </p:animEffect>
                  </p:childTnLst>
                </p:cTn>
              </p:par>
            </p:tnLst>
          </p:tmpl>
          <p:tmpl lvl="1">
            <p:tnLst>
              <p:par>
                <p:cTn presetID="14" presetClass="entr" presetSubtype="1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randombar(horizontal)">
                      <p:cBhvr>
                        <p:cTn dur="500"/>
                        <p:tgtEl>
                          <p:spTgt spid="1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8" grpId="0" build="p" animBg="1">
        <p:tmplLst>
          <p:tmpl>
            <p:tnLst>
              <p:par>
                <p:cTn presetID="14" presetClass="entr" presetSubtype="1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randombar(horizontal)">
                      <p:cBhvr>
                        <p:cTn dur="500"/>
                        <p:tgtEl>
                          <p:spTgt spid="18"/>
                        </p:tgtEl>
                      </p:cBhvr>
                    </p:animEffect>
                  </p:childTnLst>
                </p:cTn>
              </p:par>
            </p:tnLst>
          </p:tmpl>
          <p:tmpl lvl="1">
            <p:tnLst>
              <p:par>
                <p:cTn presetID="14" presetClass="entr" presetSubtype="1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randombar(horizontal)">
                      <p:cBhvr>
                        <p:cTn dur="500"/>
                        <p:tgtEl>
                          <p:spTgt spid="1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5" grpId="0" build="p">
        <p:tmplLst>
          <p:tmpl lvl="1">
            <p:tnLst>
              <p:par>
                <p:cTn presetID="14" presetClass="entr" presetSubtype="1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randombar(horizontal)">
                      <p:cBhvr>
                        <p:cTn dur="500"/>
                        <p:tgtEl>
                          <p:spTgt spid="25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6" grpId="0" build="p">
        <p:tmplLst>
          <p:tmpl lvl="1">
            <p:tnLst>
              <p:par>
                <p:cTn presetID="14" presetClass="entr" presetSubtype="1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randombar(horizontal)">
                      <p:cBhvr>
                        <p:cTn dur="500"/>
                        <p:tgtEl>
                          <p:spTgt spid="2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3" grpId="0" build="p" animBg="1">
        <p:tmplLst>
          <p:tmpl>
            <p:tnLst>
              <p:par>
                <p:cTn presetID="14" presetClass="entr" presetSubtype="1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randombar(horizontal)">
                      <p:cBhvr>
                        <p:cTn dur="500"/>
                        <p:tgtEl>
                          <p:spTgt spid="23"/>
                        </p:tgtEl>
                      </p:cBhvr>
                    </p:animEffect>
                  </p:childTnLst>
                </p:cTn>
              </p:par>
            </p:tnLst>
          </p:tmpl>
          <p:tmpl lvl="1">
            <p:tnLst>
              <p:par>
                <p:cTn presetID="14" presetClass="entr" presetSubtype="1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randombar(horizontal)">
                      <p:cBhvr>
                        <p:cTn dur="500"/>
                        <p:tgtEl>
                          <p:spTgt spid="2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4" grpId="0" build="p">
        <p:tmplLst>
          <p:tmpl lvl="1">
            <p:tnLst>
              <p:par>
                <p:cTn presetID="14" presetClass="entr" presetSubtype="1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randombar(horizontal)">
                      <p:cBhvr>
                        <p:cTn dur="500"/>
                        <p:tgtEl>
                          <p:spTgt spid="24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Column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4390678" y="411959"/>
            <a:ext cx="13681520" cy="987125"/>
          </a:xfrm>
        </p:spPr>
        <p:txBody>
          <a:bodyPr>
            <a:noAutofit/>
          </a:bodyPr>
          <a:lstStyle>
            <a:lvl1pPr algn="l">
              <a:defRPr sz="6000"/>
            </a:lvl1pPr>
          </a:lstStyle>
          <a:p>
            <a:r>
              <a:rPr lang="en-US" altLang="ja-JP" dirty="0" smtClean="0"/>
              <a:t>SLIDE TITLE HERE</a:t>
            </a:r>
            <a:endParaRPr lang="en-US" dirty="0"/>
          </a:p>
        </p:txBody>
      </p:sp>
      <p:sp>
        <p:nvSpPr>
          <p:cNvPr id="10" name="正方形/長方形 9"/>
          <p:cNvSpPr/>
          <p:nvPr userDrawn="1"/>
        </p:nvSpPr>
        <p:spPr>
          <a:xfrm rot="18000000">
            <a:off x="-1298811" y="-6545747"/>
            <a:ext cx="18384012" cy="4680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正方形/長方形 10"/>
          <p:cNvSpPr/>
          <p:nvPr userDrawn="1"/>
        </p:nvSpPr>
        <p:spPr>
          <a:xfrm rot="18000000">
            <a:off x="-2788563" y="-6668984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2" name="正方形/長方形 11"/>
          <p:cNvSpPr/>
          <p:nvPr userDrawn="1"/>
        </p:nvSpPr>
        <p:spPr>
          <a:xfrm rot="18000000">
            <a:off x="-3280136" y="-7184243"/>
            <a:ext cx="18384012" cy="2160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3" name="正方形/長方形 12"/>
          <p:cNvSpPr/>
          <p:nvPr userDrawn="1"/>
        </p:nvSpPr>
        <p:spPr>
          <a:xfrm rot="18000000">
            <a:off x="-5327463" y="-4998888"/>
            <a:ext cx="18339403" cy="61732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 rot="18000000">
            <a:off x="1343689" y="602791"/>
            <a:ext cx="3037075" cy="547688"/>
          </a:xfrm>
        </p:spPr>
        <p:txBody>
          <a:bodyPr/>
          <a:lstStyle>
            <a:lvl1pPr algn="l">
              <a:defRPr sz="400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 smtClean="0"/>
              <a:t>SLIDE </a:t>
            </a:r>
            <a:fld id="{D97FAD88-CD89-445B-80D2-D1F46C85367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4390678" y="1225122"/>
            <a:ext cx="13681520" cy="534002"/>
          </a:xfrm>
        </p:spPr>
        <p:txBody>
          <a:bodyPr>
            <a:noAutofit/>
          </a:bodyPr>
          <a:lstStyle>
            <a:lvl1pPr marL="0" indent="0" algn="l">
              <a:lnSpc>
                <a:spcPts val="3000"/>
              </a:lnSpc>
              <a:buNone/>
              <a:defRPr sz="2800" i="0" baseline="0">
                <a:solidFill>
                  <a:schemeClr val="tx1">
                    <a:tint val="75000"/>
                  </a:schemeClr>
                </a:solidFill>
                <a:latin typeface="Aleo-LightItalic" pitchFamily="34" charset="0"/>
              </a:defRPr>
            </a:lvl1pPr>
            <a:lvl2pPr marL="8163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327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4491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2655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0818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8982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714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531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ja-JP" dirty="0" smtClean="0"/>
              <a:t>Sub Title Here</a:t>
            </a:r>
            <a:endParaRPr lang="en-US" dirty="0"/>
          </a:p>
        </p:txBody>
      </p:sp>
      <p:sp>
        <p:nvSpPr>
          <p:cNvPr id="15" name="正方形/長方形 14"/>
          <p:cNvSpPr/>
          <p:nvPr userDrawn="1"/>
        </p:nvSpPr>
        <p:spPr>
          <a:xfrm>
            <a:off x="4541024" y="1831132"/>
            <a:ext cx="13531174" cy="144016"/>
          </a:xfrm>
          <a:prstGeom prst="rect">
            <a:avLst/>
          </a:prstGeom>
          <a:blipFill dpi="0" rotWithShape="1">
            <a:blip r:embed="rId2"/>
            <a:srcRect/>
            <a:tile tx="0" ty="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正方形/長方形 18"/>
          <p:cNvSpPr/>
          <p:nvPr userDrawn="1"/>
        </p:nvSpPr>
        <p:spPr>
          <a:xfrm rot="18000000">
            <a:off x="12505102" y="3526945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0" name="正方形/長方形 19"/>
          <p:cNvSpPr/>
          <p:nvPr userDrawn="1"/>
        </p:nvSpPr>
        <p:spPr>
          <a:xfrm rot="18000000">
            <a:off x="11799353" y="3040893"/>
            <a:ext cx="18384012" cy="2160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1" name="正方形/長方形 20"/>
          <p:cNvSpPr/>
          <p:nvPr userDrawn="1"/>
        </p:nvSpPr>
        <p:spPr>
          <a:xfrm rot="18000000">
            <a:off x="9794217" y="5236255"/>
            <a:ext cx="18339403" cy="61732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>
          <a:xfrm rot="18000000">
            <a:off x="14917674" y="7343482"/>
            <a:ext cx="5790697" cy="547688"/>
          </a:xfrm>
        </p:spPr>
        <p:txBody>
          <a:bodyPr/>
          <a:lstStyle>
            <a:lvl1pPr algn="l">
              <a:defRPr>
                <a:solidFill>
                  <a:schemeClr val="bg1">
                    <a:lumMod val="95000"/>
                  </a:schemeClr>
                </a:solidFill>
                <a:latin typeface="Aleo-LightItalic" pitchFamily="34" charset="0"/>
              </a:defRPr>
            </a:lvl1pPr>
          </a:lstStyle>
          <a:p>
            <a:r>
              <a:rPr lang="en-US" smtClean="0"/>
              <a:t>The Power of PowerPoint</a:t>
            </a:r>
            <a:endParaRPr lang="en-US" dirty="0"/>
          </a:p>
        </p:txBody>
      </p:sp>
      <p:sp>
        <p:nvSpPr>
          <p:cNvPr id="23" name="テキスト プレースホルダー 22"/>
          <p:cNvSpPr>
            <a:spLocks noGrp="1"/>
          </p:cNvSpPr>
          <p:nvPr>
            <p:ph type="body" sz="quarter" idx="13" hasCustomPrompt="1"/>
          </p:nvPr>
        </p:nvSpPr>
        <p:spPr>
          <a:xfrm>
            <a:off x="1356978" y="2551212"/>
            <a:ext cx="5265948" cy="6243067"/>
          </a:xfrm>
        </p:spPr>
        <p:txBody>
          <a:bodyPr anchor="ctr">
            <a:normAutofit/>
          </a:bodyPr>
          <a:lstStyle>
            <a:lvl1pPr algn="l">
              <a:defRPr sz="4400">
                <a:latin typeface="Aleo-BoldItalic" pitchFamily="34" charset="0"/>
              </a:defRPr>
            </a:lvl1pPr>
          </a:lstStyle>
          <a:p>
            <a:pPr lvl="0"/>
            <a:r>
              <a:rPr lang="en-US" dirty="0" smtClean="0"/>
              <a:t>“Text Here”</a:t>
            </a:r>
            <a:endParaRPr lang="en-US" dirty="0"/>
          </a:p>
        </p:txBody>
      </p:sp>
      <p:sp>
        <p:nvSpPr>
          <p:cNvPr id="25" name="テキスト プレースホルダー 5"/>
          <p:cNvSpPr>
            <a:spLocks noGrp="1"/>
          </p:cNvSpPr>
          <p:nvPr>
            <p:ph type="body" sz="quarter" idx="14" hasCustomPrompt="1"/>
          </p:nvPr>
        </p:nvSpPr>
        <p:spPr>
          <a:xfrm>
            <a:off x="6694934" y="4304948"/>
            <a:ext cx="10738556" cy="2782768"/>
          </a:xfrm>
        </p:spPr>
        <p:txBody>
          <a:bodyPr anchor="ctr"/>
          <a:lstStyle>
            <a:lvl1pPr algn="l">
              <a:defRPr baseline="0"/>
            </a:lvl1pPr>
          </a:lstStyle>
          <a:p>
            <a:pPr lvl="0"/>
            <a:r>
              <a:rPr lang="en-US" dirty="0" smtClean="0"/>
              <a:t>Text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1405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 animBg="1"/>
      <p:bldP spid="11" grpId="0" animBg="1"/>
      <p:bldP spid="12" grpId="0" animBg="1"/>
      <p:bldP spid="13" grpId="0" animBg="1"/>
      <p:bldP spid="5" grpId="0"/>
      <p:bldP spid="14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5" grpId="0" animBg="1"/>
      <p:bldP spid="19" grpId="0" animBg="1"/>
      <p:bldP spid="20" grpId="0" animBg="1"/>
      <p:bldP spid="21" grpId="0" animBg="1"/>
      <p:bldP spid="4" grpId="0"/>
      <p:bldP spid="23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5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5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Column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4390678" y="411959"/>
            <a:ext cx="13681520" cy="987125"/>
          </a:xfrm>
        </p:spPr>
        <p:txBody>
          <a:bodyPr>
            <a:noAutofit/>
          </a:bodyPr>
          <a:lstStyle>
            <a:lvl1pPr algn="l">
              <a:defRPr sz="6000"/>
            </a:lvl1pPr>
          </a:lstStyle>
          <a:p>
            <a:r>
              <a:rPr lang="en-US" altLang="ja-JP" dirty="0" smtClean="0"/>
              <a:t>SLIDE TITLE HERE</a:t>
            </a:r>
            <a:endParaRPr lang="en-US" dirty="0"/>
          </a:p>
        </p:txBody>
      </p:sp>
      <p:sp>
        <p:nvSpPr>
          <p:cNvPr id="10" name="正方形/長方形 9"/>
          <p:cNvSpPr/>
          <p:nvPr userDrawn="1"/>
        </p:nvSpPr>
        <p:spPr>
          <a:xfrm rot="18000000">
            <a:off x="-1298811" y="-6545747"/>
            <a:ext cx="18384012" cy="4680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正方形/長方形 10"/>
          <p:cNvSpPr/>
          <p:nvPr userDrawn="1"/>
        </p:nvSpPr>
        <p:spPr>
          <a:xfrm rot="18000000">
            <a:off x="-2788563" y="-6668984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2" name="正方形/長方形 11"/>
          <p:cNvSpPr/>
          <p:nvPr userDrawn="1"/>
        </p:nvSpPr>
        <p:spPr>
          <a:xfrm rot="18000000">
            <a:off x="-3280136" y="-7184243"/>
            <a:ext cx="18384012" cy="2160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3" name="正方形/長方形 12"/>
          <p:cNvSpPr/>
          <p:nvPr userDrawn="1"/>
        </p:nvSpPr>
        <p:spPr>
          <a:xfrm rot="18000000">
            <a:off x="-5327463" y="-4998888"/>
            <a:ext cx="18339403" cy="61732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 rot="18000000">
            <a:off x="1343689" y="602791"/>
            <a:ext cx="3037075" cy="547688"/>
          </a:xfrm>
        </p:spPr>
        <p:txBody>
          <a:bodyPr/>
          <a:lstStyle>
            <a:lvl1pPr algn="l">
              <a:defRPr sz="400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 smtClean="0"/>
              <a:t>SLIDE </a:t>
            </a:r>
            <a:fld id="{D97FAD88-CD89-445B-80D2-D1F46C85367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4390678" y="1225122"/>
            <a:ext cx="13681520" cy="534002"/>
          </a:xfrm>
        </p:spPr>
        <p:txBody>
          <a:bodyPr>
            <a:noAutofit/>
          </a:bodyPr>
          <a:lstStyle>
            <a:lvl1pPr marL="0" indent="0" algn="l">
              <a:lnSpc>
                <a:spcPts val="3000"/>
              </a:lnSpc>
              <a:buNone/>
              <a:defRPr sz="2800" i="0" baseline="0">
                <a:solidFill>
                  <a:schemeClr val="tx1">
                    <a:tint val="75000"/>
                  </a:schemeClr>
                </a:solidFill>
                <a:latin typeface="Aleo-LightItalic" pitchFamily="34" charset="0"/>
              </a:defRPr>
            </a:lvl1pPr>
            <a:lvl2pPr marL="8163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327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4491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2655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0818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8982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714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531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ja-JP" dirty="0" smtClean="0"/>
              <a:t>Sub Title Here</a:t>
            </a:r>
            <a:endParaRPr lang="en-US" dirty="0"/>
          </a:p>
        </p:txBody>
      </p:sp>
      <p:sp>
        <p:nvSpPr>
          <p:cNvPr id="15" name="正方形/長方形 14"/>
          <p:cNvSpPr/>
          <p:nvPr userDrawn="1"/>
        </p:nvSpPr>
        <p:spPr>
          <a:xfrm>
            <a:off x="4541024" y="1831132"/>
            <a:ext cx="13531174" cy="144016"/>
          </a:xfrm>
          <a:prstGeom prst="rect">
            <a:avLst/>
          </a:prstGeom>
          <a:blipFill dpi="0" rotWithShape="1">
            <a:blip r:embed="rId2"/>
            <a:srcRect/>
            <a:tile tx="0" ty="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正方形/長方形 18"/>
          <p:cNvSpPr/>
          <p:nvPr userDrawn="1"/>
        </p:nvSpPr>
        <p:spPr>
          <a:xfrm rot="18000000">
            <a:off x="12505102" y="3526945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0" name="正方形/長方形 19"/>
          <p:cNvSpPr/>
          <p:nvPr userDrawn="1"/>
        </p:nvSpPr>
        <p:spPr>
          <a:xfrm rot="18000000">
            <a:off x="11799353" y="3040893"/>
            <a:ext cx="18384012" cy="2160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1" name="正方形/長方形 20"/>
          <p:cNvSpPr/>
          <p:nvPr userDrawn="1"/>
        </p:nvSpPr>
        <p:spPr>
          <a:xfrm rot="18000000">
            <a:off x="9794217" y="5236255"/>
            <a:ext cx="18339403" cy="61732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>
          <a:xfrm rot="18000000">
            <a:off x="14917674" y="7343482"/>
            <a:ext cx="5790697" cy="547688"/>
          </a:xfrm>
        </p:spPr>
        <p:txBody>
          <a:bodyPr/>
          <a:lstStyle>
            <a:lvl1pPr algn="l">
              <a:defRPr>
                <a:solidFill>
                  <a:schemeClr val="bg1">
                    <a:lumMod val="95000"/>
                  </a:schemeClr>
                </a:solidFill>
                <a:latin typeface="Aleo-LightItalic" pitchFamily="34" charset="0"/>
              </a:defRPr>
            </a:lvl1pPr>
          </a:lstStyle>
          <a:p>
            <a:r>
              <a:rPr lang="en-US" smtClean="0"/>
              <a:t>The Power of PowerPoint</a:t>
            </a:r>
            <a:endParaRPr lang="en-US" dirty="0"/>
          </a:p>
        </p:txBody>
      </p:sp>
      <p:sp>
        <p:nvSpPr>
          <p:cNvPr id="23" name="テキスト プレースホルダー 22"/>
          <p:cNvSpPr>
            <a:spLocks noGrp="1"/>
          </p:cNvSpPr>
          <p:nvPr>
            <p:ph type="body" sz="quarter" idx="13" hasCustomPrompt="1"/>
          </p:nvPr>
        </p:nvSpPr>
        <p:spPr>
          <a:xfrm>
            <a:off x="1006302" y="3631332"/>
            <a:ext cx="16427188" cy="1080120"/>
          </a:xfrm>
        </p:spPr>
        <p:txBody>
          <a:bodyPr anchor="ctr">
            <a:normAutofit/>
          </a:bodyPr>
          <a:lstStyle>
            <a:lvl1pPr algn="ctr">
              <a:defRPr sz="4400">
                <a:latin typeface="Aleo-BoldItalic" pitchFamily="34" charset="0"/>
              </a:defRPr>
            </a:lvl1pPr>
          </a:lstStyle>
          <a:p>
            <a:pPr lvl="0"/>
            <a:r>
              <a:rPr lang="en-US" dirty="0" smtClean="0"/>
              <a:t>“Text Here”</a:t>
            </a:r>
            <a:endParaRPr lang="en-US" dirty="0"/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sz="quarter" idx="14" hasCustomPrompt="1"/>
          </p:nvPr>
        </p:nvSpPr>
        <p:spPr>
          <a:xfrm>
            <a:off x="1015666" y="4664988"/>
            <a:ext cx="16417824" cy="2782768"/>
          </a:xfrm>
        </p:spPr>
        <p:txBody>
          <a:bodyPr/>
          <a:lstStyle>
            <a:lvl1pPr algn="ctr">
              <a:defRPr baseline="0"/>
            </a:lvl1pPr>
          </a:lstStyle>
          <a:p>
            <a:pPr lvl="0"/>
            <a:r>
              <a:rPr lang="en-US" dirty="0" smtClean="0"/>
              <a:t>Text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5104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 animBg="1"/>
      <p:bldP spid="11" grpId="0" animBg="1"/>
      <p:bldP spid="12" grpId="0" animBg="1"/>
      <p:bldP spid="13" grpId="0" animBg="1"/>
      <p:bldP spid="5" grpId="0"/>
      <p:bldP spid="14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5" grpId="0" animBg="1"/>
      <p:bldP spid="19" grpId="0" animBg="1"/>
      <p:bldP spid="20" grpId="0" animBg="1"/>
      <p:bldP spid="21" grpId="0" animBg="1"/>
      <p:bldP spid="4" grpId="0"/>
      <p:bldP spid="23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7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7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6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Column - Horizontal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4390678" y="411959"/>
            <a:ext cx="13681520" cy="987125"/>
          </a:xfrm>
        </p:spPr>
        <p:txBody>
          <a:bodyPr>
            <a:noAutofit/>
          </a:bodyPr>
          <a:lstStyle>
            <a:lvl1pPr algn="l">
              <a:defRPr sz="6000"/>
            </a:lvl1pPr>
          </a:lstStyle>
          <a:p>
            <a:r>
              <a:rPr lang="en-US" altLang="ja-JP" dirty="0" smtClean="0"/>
              <a:t>SLIDE TITLE HERE</a:t>
            </a:r>
            <a:endParaRPr lang="en-US" dirty="0"/>
          </a:p>
        </p:txBody>
      </p:sp>
      <p:sp>
        <p:nvSpPr>
          <p:cNvPr id="10" name="正方形/長方形 9"/>
          <p:cNvSpPr/>
          <p:nvPr userDrawn="1"/>
        </p:nvSpPr>
        <p:spPr>
          <a:xfrm rot="18000000">
            <a:off x="-1298811" y="-6545747"/>
            <a:ext cx="18384012" cy="4680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正方形/長方形 10"/>
          <p:cNvSpPr/>
          <p:nvPr userDrawn="1"/>
        </p:nvSpPr>
        <p:spPr>
          <a:xfrm rot="18000000">
            <a:off x="-2788563" y="-6668984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2" name="正方形/長方形 11"/>
          <p:cNvSpPr/>
          <p:nvPr userDrawn="1"/>
        </p:nvSpPr>
        <p:spPr>
          <a:xfrm rot="18000000">
            <a:off x="-3280136" y="-7184243"/>
            <a:ext cx="18384012" cy="2160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3" name="正方形/長方形 12"/>
          <p:cNvSpPr/>
          <p:nvPr userDrawn="1"/>
        </p:nvSpPr>
        <p:spPr>
          <a:xfrm rot="18000000">
            <a:off x="-5327463" y="-4998888"/>
            <a:ext cx="18339403" cy="61732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 rot="18000000">
            <a:off x="1343689" y="602791"/>
            <a:ext cx="3037075" cy="547688"/>
          </a:xfrm>
        </p:spPr>
        <p:txBody>
          <a:bodyPr/>
          <a:lstStyle>
            <a:lvl1pPr algn="l">
              <a:defRPr sz="400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 smtClean="0"/>
              <a:t>SLIDE </a:t>
            </a:r>
            <a:fld id="{D97FAD88-CD89-445B-80D2-D1F46C85367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4390678" y="1225122"/>
            <a:ext cx="13681520" cy="534002"/>
          </a:xfrm>
        </p:spPr>
        <p:txBody>
          <a:bodyPr>
            <a:noAutofit/>
          </a:bodyPr>
          <a:lstStyle>
            <a:lvl1pPr marL="0" indent="0" algn="l">
              <a:lnSpc>
                <a:spcPts val="3000"/>
              </a:lnSpc>
              <a:buNone/>
              <a:defRPr sz="2800" i="0" baseline="0">
                <a:solidFill>
                  <a:schemeClr val="tx1">
                    <a:tint val="75000"/>
                  </a:schemeClr>
                </a:solidFill>
                <a:latin typeface="Aleo-LightItalic" pitchFamily="34" charset="0"/>
              </a:defRPr>
            </a:lvl1pPr>
            <a:lvl2pPr marL="8163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327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4491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2655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0818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8982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714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531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ja-JP" dirty="0" smtClean="0"/>
              <a:t>Sub Title Here</a:t>
            </a:r>
            <a:endParaRPr lang="en-US" dirty="0"/>
          </a:p>
        </p:txBody>
      </p:sp>
      <p:sp>
        <p:nvSpPr>
          <p:cNvPr id="15" name="正方形/長方形 14"/>
          <p:cNvSpPr/>
          <p:nvPr userDrawn="1"/>
        </p:nvSpPr>
        <p:spPr>
          <a:xfrm>
            <a:off x="4541024" y="1831132"/>
            <a:ext cx="13531174" cy="144016"/>
          </a:xfrm>
          <a:prstGeom prst="rect">
            <a:avLst/>
          </a:prstGeom>
          <a:blipFill dpi="0" rotWithShape="1">
            <a:blip r:embed="rId2"/>
            <a:srcRect/>
            <a:tile tx="0" ty="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正方形/長方形 18"/>
          <p:cNvSpPr/>
          <p:nvPr userDrawn="1"/>
        </p:nvSpPr>
        <p:spPr>
          <a:xfrm rot="18000000">
            <a:off x="12505102" y="3526945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0" name="正方形/長方形 19"/>
          <p:cNvSpPr/>
          <p:nvPr userDrawn="1"/>
        </p:nvSpPr>
        <p:spPr>
          <a:xfrm rot="18000000">
            <a:off x="11799353" y="3040893"/>
            <a:ext cx="18384012" cy="2160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1" name="正方形/長方形 20"/>
          <p:cNvSpPr/>
          <p:nvPr userDrawn="1"/>
        </p:nvSpPr>
        <p:spPr>
          <a:xfrm rot="18000000">
            <a:off x="9794217" y="5236255"/>
            <a:ext cx="18339403" cy="61732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>
          <a:xfrm rot="18000000">
            <a:off x="14917674" y="7343482"/>
            <a:ext cx="5790697" cy="547688"/>
          </a:xfrm>
        </p:spPr>
        <p:txBody>
          <a:bodyPr/>
          <a:lstStyle>
            <a:lvl1pPr algn="l">
              <a:defRPr>
                <a:solidFill>
                  <a:schemeClr val="bg1">
                    <a:lumMod val="95000"/>
                  </a:schemeClr>
                </a:solidFill>
                <a:latin typeface="Aleo-LightItalic" pitchFamily="34" charset="0"/>
              </a:defRPr>
            </a:lvl1pPr>
          </a:lstStyle>
          <a:p>
            <a:r>
              <a:rPr lang="en-US" smtClean="0"/>
              <a:t>The Power of PowerPoint</a:t>
            </a:r>
            <a:endParaRPr lang="en-US" dirty="0"/>
          </a:p>
        </p:txBody>
      </p:sp>
      <p:sp>
        <p:nvSpPr>
          <p:cNvPr id="23" name="テキスト プレースホルダー 22"/>
          <p:cNvSpPr>
            <a:spLocks noGrp="1"/>
          </p:cNvSpPr>
          <p:nvPr>
            <p:ph type="body" sz="quarter" idx="13" hasCustomPrompt="1"/>
          </p:nvPr>
        </p:nvSpPr>
        <p:spPr>
          <a:xfrm>
            <a:off x="2590478" y="6007596"/>
            <a:ext cx="12599218" cy="1080120"/>
          </a:xfrm>
        </p:spPr>
        <p:txBody>
          <a:bodyPr anchor="ctr">
            <a:normAutofit/>
          </a:bodyPr>
          <a:lstStyle>
            <a:lvl1pPr algn="ctr">
              <a:defRPr sz="4400">
                <a:latin typeface="Aleo-BoldItalic" pitchFamily="34" charset="0"/>
              </a:defRPr>
            </a:lvl1pPr>
          </a:lstStyle>
          <a:p>
            <a:pPr lvl="0"/>
            <a:r>
              <a:rPr lang="en-US" dirty="0" smtClean="0"/>
              <a:t>“Text Here”</a:t>
            </a:r>
            <a:endParaRPr lang="en-US" dirty="0"/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sz="quarter" idx="14" hasCustomPrompt="1"/>
          </p:nvPr>
        </p:nvSpPr>
        <p:spPr>
          <a:xfrm>
            <a:off x="2599842" y="7041252"/>
            <a:ext cx="12592036" cy="2782768"/>
          </a:xfrm>
        </p:spPr>
        <p:txBody>
          <a:bodyPr/>
          <a:lstStyle>
            <a:lvl1pPr algn="ctr">
              <a:defRPr baseline="0"/>
            </a:lvl1pPr>
          </a:lstStyle>
          <a:p>
            <a:pPr lvl="0"/>
            <a:r>
              <a:rPr lang="en-US" dirty="0" smtClean="0"/>
              <a:t>Text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0573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 animBg="1"/>
      <p:bldP spid="11" grpId="0" animBg="1"/>
      <p:bldP spid="12" grpId="0" animBg="1"/>
      <p:bldP spid="13" grpId="0" animBg="1"/>
      <p:bldP spid="5" grpId="0"/>
      <p:bldP spid="14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5" grpId="0" animBg="1"/>
      <p:bldP spid="19" grpId="0" animBg="1"/>
      <p:bldP spid="20" grpId="0" animBg="1"/>
      <p:bldP spid="21" grpId="0" animBg="1"/>
      <p:bldP spid="4" grpId="0"/>
      <p:bldP spid="23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7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7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6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4390678" y="411959"/>
            <a:ext cx="13681520" cy="987125"/>
          </a:xfrm>
        </p:spPr>
        <p:txBody>
          <a:bodyPr>
            <a:noAutofit/>
          </a:bodyPr>
          <a:lstStyle>
            <a:lvl1pPr algn="l">
              <a:defRPr sz="6000"/>
            </a:lvl1pPr>
          </a:lstStyle>
          <a:p>
            <a:r>
              <a:rPr lang="en-US" altLang="ja-JP" dirty="0" smtClean="0"/>
              <a:t>SLIDE TITLE HERE</a:t>
            </a:r>
            <a:endParaRPr lang="en-US" dirty="0"/>
          </a:p>
        </p:txBody>
      </p:sp>
      <p:sp>
        <p:nvSpPr>
          <p:cNvPr id="10" name="正方形/長方形 9"/>
          <p:cNvSpPr/>
          <p:nvPr userDrawn="1"/>
        </p:nvSpPr>
        <p:spPr>
          <a:xfrm rot="18000000">
            <a:off x="-1298811" y="-6545747"/>
            <a:ext cx="18384012" cy="4680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正方形/長方形 10"/>
          <p:cNvSpPr/>
          <p:nvPr userDrawn="1"/>
        </p:nvSpPr>
        <p:spPr>
          <a:xfrm rot="18000000">
            <a:off x="-2788563" y="-6668984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2" name="正方形/長方形 11"/>
          <p:cNvSpPr/>
          <p:nvPr userDrawn="1"/>
        </p:nvSpPr>
        <p:spPr>
          <a:xfrm rot="18000000">
            <a:off x="-3280136" y="-7184243"/>
            <a:ext cx="18384012" cy="2160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3" name="正方形/長方形 12"/>
          <p:cNvSpPr/>
          <p:nvPr userDrawn="1"/>
        </p:nvSpPr>
        <p:spPr>
          <a:xfrm rot="18000000">
            <a:off x="-5327463" y="-4998888"/>
            <a:ext cx="18339403" cy="61732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 rot="18000000">
            <a:off x="1343689" y="602791"/>
            <a:ext cx="3037075" cy="547688"/>
          </a:xfrm>
        </p:spPr>
        <p:txBody>
          <a:bodyPr/>
          <a:lstStyle>
            <a:lvl1pPr algn="l">
              <a:defRPr sz="400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 smtClean="0"/>
              <a:t>SLIDE </a:t>
            </a:r>
            <a:fld id="{D97FAD88-CD89-445B-80D2-D1F46C85367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4390678" y="1225122"/>
            <a:ext cx="13681520" cy="534002"/>
          </a:xfrm>
        </p:spPr>
        <p:txBody>
          <a:bodyPr>
            <a:noAutofit/>
          </a:bodyPr>
          <a:lstStyle>
            <a:lvl1pPr marL="0" indent="0" algn="l">
              <a:lnSpc>
                <a:spcPts val="3000"/>
              </a:lnSpc>
              <a:buNone/>
              <a:defRPr sz="2800" i="0" baseline="0">
                <a:solidFill>
                  <a:schemeClr val="tx1">
                    <a:tint val="75000"/>
                  </a:schemeClr>
                </a:solidFill>
                <a:latin typeface="Aleo-LightItalic" pitchFamily="34" charset="0"/>
              </a:defRPr>
            </a:lvl1pPr>
            <a:lvl2pPr marL="8163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327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4491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2655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0818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8982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714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531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ja-JP" dirty="0" smtClean="0"/>
              <a:t>Sub Title Here</a:t>
            </a:r>
            <a:endParaRPr lang="en-US" dirty="0"/>
          </a:p>
        </p:txBody>
      </p:sp>
      <p:sp>
        <p:nvSpPr>
          <p:cNvPr id="15" name="正方形/長方形 14"/>
          <p:cNvSpPr/>
          <p:nvPr userDrawn="1"/>
        </p:nvSpPr>
        <p:spPr>
          <a:xfrm>
            <a:off x="4541024" y="1831132"/>
            <a:ext cx="13531174" cy="144016"/>
          </a:xfrm>
          <a:prstGeom prst="rect">
            <a:avLst/>
          </a:prstGeom>
          <a:blipFill dpi="0" rotWithShape="1">
            <a:blip r:embed="rId2"/>
            <a:srcRect/>
            <a:tile tx="0" ty="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正方形/長方形 18"/>
          <p:cNvSpPr/>
          <p:nvPr userDrawn="1"/>
        </p:nvSpPr>
        <p:spPr>
          <a:xfrm rot="18000000">
            <a:off x="12505102" y="3526945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0" name="正方形/長方形 19"/>
          <p:cNvSpPr/>
          <p:nvPr userDrawn="1"/>
        </p:nvSpPr>
        <p:spPr>
          <a:xfrm rot="18000000">
            <a:off x="11799353" y="3040893"/>
            <a:ext cx="18384012" cy="2160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1" name="正方形/長方形 20"/>
          <p:cNvSpPr/>
          <p:nvPr userDrawn="1"/>
        </p:nvSpPr>
        <p:spPr>
          <a:xfrm rot="18000000">
            <a:off x="9794217" y="5236255"/>
            <a:ext cx="18339403" cy="61732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>
          <a:xfrm rot="18000000">
            <a:off x="14917674" y="7343482"/>
            <a:ext cx="5790697" cy="547688"/>
          </a:xfrm>
        </p:spPr>
        <p:txBody>
          <a:bodyPr/>
          <a:lstStyle>
            <a:lvl1pPr algn="l">
              <a:defRPr>
                <a:solidFill>
                  <a:schemeClr val="bg1">
                    <a:lumMod val="95000"/>
                  </a:schemeClr>
                </a:solidFill>
                <a:latin typeface="Aleo-LightItalic" pitchFamily="34" charset="0"/>
              </a:defRPr>
            </a:lvl1pPr>
          </a:lstStyle>
          <a:p>
            <a:r>
              <a:rPr lang="en-US" smtClean="0"/>
              <a:t>The Power of PowerPoint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1715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 animBg="1"/>
      <p:bldP spid="11" grpId="0" animBg="1"/>
      <p:bldP spid="12" grpId="0" animBg="1"/>
      <p:bldP spid="13" grpId="0" animBg="1"/>
      <p:bldP spid="5" grpId="0"/>
      <p:bldP spid="14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5" grpId="0" animBg="1"/>
      <p:bldP spid="19" grpId="0" animBg="1"/>
      <p:bldP spid="20" grpId="0" animBg="1"/>
      <p:bldP spid="21" grpId="0" animBg="1"/>
      <p:bldP spid="4" grpId="0"/>
    </p:bld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Image -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4390678" y="411959"/>
            <a:ext cx="13681520" cy="987125"/>
          </a:xfrm>
        </p:spPr>
        <p:txBody>
          <a:bodyPr>
            <a:noAutofit/>
          </a:bodyPr>
          <a:lstStyle>
            <a:lvl1pPr algn="l">
              <a:defRPr sz="6000"/>
            </a:lvl1pPr>
          </a:lstStyle>
          <a:p>
            <a:r>
              <a:rPr lang="en-US" altLang="ja-JP" dirty="0" smtClean="0"/>
              <a:t>SLIDE TITLE HERE</a:t>
            </a:r>
            <a:endParaRPr lang="en-US" dirty="0"/>
          </a:p>
        </p:txBody>
      </p:sp>
      <p:sp>
        <p:nvSpPr>
          <p:cNvPr id="10" name="正方形/長方形 9"/>
          <p:cNvSpPr/>
          <p:nvPr userDrawn="1"/>
        </p:nvSpPr>
        <p:spPr>
          <a:xfrm rot="18000000">
            <a:off x="-1298811" y="-6545747"/>
            <a:ext cx="18384012" cy="4680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正方形/長方形 10"/>
          <p:cNvSpPr/>
          <p:nvPr userDrawn="1"/>
        </p:nvSpPr>
        <p:spPr>
          <a:xfrm rot="18000000">
            <a:off x="-2788563" y="-6668984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2" name="正方形/長方形 11"/>
          <p:cNvSpPr/>
          <p:nvPr userDrawn="1"/>
        </p:nvSpPr>
        <p:spPr>
          <a:xfrm rot="18000000">
            <a:off x="-3280136" y="-7184243"/>
            <a:ext cx="18384012" cy="2160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3" name="正方形/長方形 12"/>
          <p:cNvSpPr/>
          <p:nvPr userDrawn="1"/>
        </p:nvSpPr>
        <p:spPr>
          <a:xfrm rot="18000000">
            <a:off x="-5327463" y="-4998888"/>
            <a:ext cx="18339403" cy="61732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 rot="18000000">
            <a:off x="1343689" y="602791"/>
            <a:ext cx="3037075" cy="547688"/>
          </a:xfrm>
          <a:prstGeom prst="rect">
            <a:avLst/>
          </a:prstGeom>
        </p:spPr>
        <p:txBody>
          <a:bodyPr/>
          <a:lstStyle>
            <a:lvl1pPr algn="l">
              <a:defRPr sz="400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 smtClean="0"/>
              <a:t>SLIDE </a:t>
            </a:r>
            <a:fld id="{D97FAD88-CD89-445B-80D2-D1F46C85367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4390678" y="1225122"/>
            <a:ext cx="13681520" cy="534002"/>
          </a:xfrm>
        </p:spPr>
        <p:txBody>
          <a:bodyPr>
            <a:noAutofit/>
          </a:bodyPr>
          <a:lstStyle>
            <a:lvl1pPr marL="0" indent="0" algn="l">
              <a:lnSpc>
                <a:spcPts val="3000"/>
              </a:lnSpc>
              <a:buNone/>
              <a:defRPr sz="2800" i="0" baseline="0">
                <a:solidFill>
                  <a:schemeClr val="tx1">
                    <a:tint val="75000"/>
                  </a:schemeClr>
                </a:solidFill>
                <a:latin typeface="Aleo-LightItalic" pitchFamily="34" charset="0"/>
              </a:defRPr>
            </a:lvl1pPr>
            <a:lvl2pPr marL="8163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327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4491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2655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0818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8982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714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531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ja-JP" dirty="0" smtClean="0"/>
              <a:t>Sub Title Here</a:t>
            </a:r>
            <a:endParaRPr lang="en-US" dirty="0"/>
          </a:p>
        </p:txBody>
      </p:sp>
      <p:sp>
        <p:nvSpPr>
          <p:cNvPr id="15" name="正方形/長方形 14"/>
          <p:cNvSpPr/>
          <p:nvPr userDrawn="1"/>
        </p:nvSpPr>
        <p:spPr>
          <a:xfrm>
            <a:off x="4541024" y="1831132"/>
            <a:ext cx="13531174" cy="144016"/>
          </a:xfrm>
          <a:prstGeom prst="rect">
            <a:avLst/>
          </a:prstGeom>
          <a:blipFill dpi="0" rotWithShape="1">
            <a:blip r:embed="rId2"/>
            <a:srcRect/>
            <a:tile tx="0" ty="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正方形/長方形 18"/>
          <p:cNvSpPr/>
          <p:nvPr userDrawn="1"/>
        </p:nvSpPr>
        <p:spPr>
          <a:xfrm rot="18000000">
            <a:off x="12505102" y="3526945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0" name="正方形/長方形 19"/>
          <p:cNvSpPr/>
          <p:nvPr userDrawn="1"/>
        </p:nvSpPr>
        <p:spPr>
          <a:xfrm rot="18000000">
            <a:off x="11799353" y="3040893"/>
            <a:ext cx="18384012" cy="2160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1" name="正方形/長方形 20"/>
          <p:cNvSpPr/>
          <p:nvPr userDrawn="1"/>
        </p:nvSpPr>
        <p:spPr>
          <a:xfrm rot="18000000">
            <a:off x="9794217" y="5236255"/>
            <a:ext cx="18339403" cy="61732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>
          <a:xfrm rot="18000000">
            <a:off x="14917674" y="7343482"/>
            <a:ext cx="5790697" cy="547688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>
                    <a:lumMod val="95000"/>
                  </a:schemeClr>
                </a:solidFill>
                <a:latin typeface="Aleo-LightItalic" pitchFamily="34" charset="0"/>
              </a:defRPr>
            </a:lvl1pPr>
          </a:lstStyle>
          <a:p>
            <a:r>
              <a:rPr lang="en-US" smtClean="0"/>
              <a:t>The Power of PowerPoint</a:t>
            </a:r>
            <a:endParaRPr lang="en-US" dirty="0"/>
          </a:p>
        </p:txBody>
      </p:sp>
      <p:sp>
        <p:nvSpPr>
          <p:cNvPr id="8" name="図プレースホルダー 7"/>
          <p:cNvSpPr>
            <a:spLocks noGrp="1" noChangeAspect="1"/>
          </p:cNvSpPr>
          <p:nvPr>
            <p:ph type="pic" sz="quarter" idx="13" hasCustomPrompt="1"/>
          </p:nvPr>
        </p:nvSpPr>
        <p:spPr>
          <a:xfrm>
            <a:off x="2014538" y="2766889"/>
            <a:ext cx="5760516" cy="5760516"/>
          </a:xfrm>
          <a:effectLst>
            <a:outerShdw blurRad="63500" algn="ctr" rotWithShape="0">
              <a:prstClr val="black">
                <a:alpha val="20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dirty="0" smtClean="0"/>
              <a:t>Add Image</a:t>
            </a:r>
            <a:endParaRPr lang="en-US" dirty="0"/>
          </a:p>
        </p:txBody>
      </p:sp>
      <p:sp>
        <p:nvSpPr>
          <p:cNvPr id="25" name="テキスト プレースホルダー 5"/>
          <p:cNvSpPr>
            <a:spLocks noGrp="1"/>
          </p:cNvSpPr>
          <p:nvPr>
            <p:ph type="body" sz="quarter" idx="15" hasCustomPrompt="1"/>
          </p:nvPr>
        </p:nvSpPr>
        <p:spPr>
          <a:xfrm>
            <a:off x="8011092" y="2765632"/>
            <a:ext cx="8476929" cy="721683"/>
          </a:xfrm>
          <a:solidFill>
            <a:schemeClr val="accent4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 smtClean="0"/>
              <a:t>Text Here</a:t>
            </a:r>
            <a:endParaRPr lang="en-US" dirty="0"/>
          </a:p>
        </p:txBody>
      </p:sp>
      <p:sp>
        <p:nvSpPr>
          <p:cNvPr id="26" name="テキスト プレースホルダー 5"/>
          <p:cNvSpPr>
            <a:spLocks noGrp="1"/>
          </p:cNvSpPr>
          <p:nvPr>
            <p:ph type="body" sz="quarter" idx="16" hasCustomPrompt="1"/>
          </p:nvPr>
        </p:nvSpPr>
        <p:spPr>
          <a:xfrm>
            <a:off x="7991078" y="3631332"/>
            <a:ext cx="8496943" cy="5328592"/>
          </a:xfrm>
        </p:spPr>
        <p:txBody>
          <a:bodyPr anchor="t">
            <a:normAutofit/>
          </a:bodyPr>
          <a:lstStyle>
            <a:lvl1pPr algn="l">
              <a:defRPr sz="2400" baseline="0"/>
            </a:lvl1pPr>
          </a:lstStyle>
          <a:p>
            <a:pPr lvl="0"/>
            <a:r>
              <a:rPr lang="en-US" dirty="0" smtClean="0"/>
              <a:t>Text Here</a:t>
            </a:r>
            <a:endParaRPr lang="en-US" dirty="0"/>
          </a:p>
        </p:txBody>
      </p:sp>
      <p:sp>
        <p:nvSpPr>
          <p:cNvPr id="22" name="テキスト プレースホルダー 5"/>
          <p:cNvSpPr>
            <a:spLocks noGrp="1"/>
          </p:cNvSpPr>
          <p:nvPr>
            <p:ph type="body" sz="quarter" idx="14" hasCustomPrompt="1"/>
          </p:nvPr>
        </p:nvSpPr>
        <p:spPr>
          <a:xfrm rot="21288877">
            <a:off x="2253290" y="8210533"/>
            <a:ext cx="5760000" cy="766544"/>
          </a:xfrm>
          <a:gradFill flip="none" rotWithShape="1">
            <a:gsLst>
              <a:gs pos="0">
                <a:schemeClr val="accent1">
                  <a:alpha val="0"/>
                </a:schemeClr>
              </a:gs>
              <a:gs pos="50000">
                <a:schemeClr val="accent1"/>
              </a:gs>
              <a:gs pos="100000">
                <a:schemeClr val="accent1"/>
              </a:gs>
            </a:gsLst>
            <a:lin ang="0" scaled="0"/>
            <a:tileRect/>
          </a:gradFill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txBody>
          <a:bodyPr>
            <a:normAutofit/>
          </a:bodyPr>
          <a:lstStyle>
            <a:lvl1pPr algn="r">
              <a:defRPr sz="3200" baseline="0">
                <a:solidFill>
                  <a:schemeClr val="bg1">
                    <a:lumMod val="85000"/>
                  </a:schemeClr>
                </a:solidFill>
                <a:latin typeface="Aleo-BoldItalic" pitchFamily="34" charset="0"/>
              </a:defRPr>
            </a:lvl1pPr>
          </a:lstStyle>
          <a:p>
            <a:pPr lvl="0"/>
            <a:r>
              <a:rPr lang="en-US" dirty="0" smtClean="0"/>
              <a:t>Caption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0632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75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250"/>
                            </p:stCondLst>
                            <p:childTnLst>
                              <p:par>
                                <p:cTn id="5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750"/>
                            </p:stCondLst>
                            <p:childTnLst>
                              <p:par>
                                <p:cTn id="5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250"/>
                            </p:stCondLst>
                            <p:childTnLst>
                              <p:par>
                                <p:cTn id="6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750"/>
                            </p:stCondLst>
                            <p:childTnLst>
                              <p:par>
                                <p:cTn id="6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3250"/>
                            </p:stCondLst>
                            <p:childTnLst>
                              <p:par>
                                <p:cTn id="7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 animBg="1"/>
      <p:bldP spid="11" grpId="0" animBg="1"/>
      <p:bldP spid="12" grpId="0" animBg="1"/>
      <p:bldP spid="13" grpId="0" animBg="1"/>
      <p:bldP spid="5" grpId="0"/>
      <p:bldP spid="14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5" grpId="0" animBg="1"/>
      <p:bldP spid="19" grpId="0" animBg="1"/>
      <p:bldP spid="20" grpId="0" animBg="1"/>
      <p:bldP spid="21" grpId="0" animBg="1"/>
      <p:bldP spid="4" grpId="0"/>
      <p:bldP spid="8" grpId="0"/>
      <p:bldP spid="25" grpId="0" build="p" animBg="1">
        <p:tmplLst>
          <p:tmpl>
            <p:tnLst>
              <p:par>
                <p:cTn presetID="42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5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2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1">
            <p:tnLst>
              <p:par>
                <p:cTn presetID="42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5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2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6" grpId="0" build="p">
        <p:tmplLst>
          <p:tmpl lvl="1">
            <p:tnLst>
              <p:par>
                <p:cTn presetID="42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6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2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2" grpId="0" build="p" animBg="1">
        <p:tmplLst>
          <p:tmpl>
            <p:tnLst>
              <p:par>
                <p:cTn presetID="22" presetClass="entr" presetSubtype="4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down)">
                      <p:cBhvr>
                        <p:cTn dur="500"/>
                        <p:tgtEl>
                          <p:spTgt spid="22"/>
                        </p:tgtEl>
                      </p:cBhvr>
                    </p:animEffect>
                  </p:childTnLst>
                </p:cTn>
              </p:par>
            </p:tnLst>
          </p:tmpl>
          <p:tmpl lvl="1">
            <p:tnLst>
              <p:par>
                <p:cTn presetID="22" presetClass="entr" presetSubtype="4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down)">
                      <p:cBhvr>
                        <p:cTn dur="500"/>
                        <p:tgtEl>
                          <p:spTgt spid="22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mages -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4390678" y="411959"/>
            <a:ext cx="13681520" cy="987125"/>
          </a:xfrm>
        </p:spPr>
        <p:txBody>
          <a:bodyPr>
            <a:noAutofit/>
          </a:bodyPr>
          <a:lstStyle>
            <a:lvl1pPr algn="l">
              <a:defRPr sz="6000"/>
            </a:lvl1pPr>
          </a:lstStyle>
          <a:p>
            <a:r>
              <a:rPr lang="en-US" altLang="ja-JP" dirty="0" smtClean="0"/>
              <a:t>SLIDE TITLE HERE</a:t>
            </a:r>
            <a:endParaRPr lang="en-US" dirty="0"/>
          </a:p>
        </p:txBody>
      </p:sp>
      <p:sp>
        <p:nvSpPr>
          <p:cNvPr id="10" name="正方形/長方形 9"/>
          <p:cNvSpPr/>
          <p:nvPr userDrawn="1"/>
        </p:nvSpPr>
        <p:spPr>
          <a:xfrm rot="18000000">
            <a:off x="-1298811" y="-6545747"/>
            <a:ext cx="18384012" cy="4680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正方形/長方形 10"/>
          <p:cNvSpPr/>
          <p:nvPr userDrawn="1"/>
        </p:nvSpPr>
        <p:spPr>
          <a:xfrm rot="18000000">
            <a:off x="-2788563" y="-6668984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2" name="正方形/長方形 11"/>
          <p:cNvSpPr/>
          <p:nvPr userDrawn="1"/>
        </p:nvSpPr>
        <p:spPr>
          <a:xfrm rot="18000000">
            <a:off x="-3280136" y="-7184243"/>
            <a:ext cx="18384012" cy="2160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3" name="正方形/長方形 12"/>
          <p:cNvSpPr/>
          <p:nvPr userDrawn="1"/>
        </p:nvSpPr>
        <p:spPr>
          <a:xfrm rot="18000000">
            <a:off x="-5327463" y="-4998888"/>
            <a:ext cx="18339403" cy="61732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 rot="18000000">
            <a:off x="1343689" y="602791"/>
            <a:ext cx="3037075" cy="547688"/>
          </a:xfrm>
          <a:prstGeom prst="rect">
            <a:avLst/>
          </a:prstGeom>
        </p:spPr>
        <p:txBody>
          <a:bodyPr/>
          <a:lstStyle>
            <a:lvl1pPr algn="l">
              <a:defRPr sz="400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 smtClean="0"/>
              <a:t>SLIDE </a:t>
            </a:r>
            <a:fld id="{D97FAD88-CD89-445B-80D2-D1F46C85367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4390678" y="1225122"/>
            <a:ext cx="13681520" cy="534002"/>
          </a:xfrm>
        </p:spPr>
        <p:txBody>
          <a:bodyPr>
            <a:noAutofit/>
          </a:bodyPr>
          <a:lstStyle>
            <a:lvl1pPr marL="0" indent="0" algn="l">
              <a:lnSpc>
                <a:spcPts val="3000"/>
              </a:lnSpc>
              <a:buNone/>
              <a:defRPr sz="2800" i="0" baseline="0">
                <a:solidFill>
                  <a:schemeClr val="tx1">
                    <a:tint val="75000"/>
                  </a:schemeClr>
                </a:solidFill>
                <a:latin typeface="Aleo-LightItalic" pitchFamily="34" charset="0"/>
              </a:defRPr>
            </a:lvl1pPr>
            <a:lvl2pPr marL="8163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327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4491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2655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0818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8982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714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531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ja-JP" dirty="0" smtClean="0"/>
              <a:t>Sub Title Here</a:t>
            </a:r>
            <a:endParaRPr lang="en-US" dirty="0"/>
          </a:p>
        </p:txBody>
      </p:sp>
      <p:sp>
        <p:nvSpPr>
          <p:cNvPr id="15" name="正方形/長方形 14"/>
          <p:cNvSpPr/>
          <p:nvPr userDrawn="1"/>
        </p:nvSpPr>
        <p:spPr>
          <a:xfrm>
            <a:off x="4541024" y="1831132"/>
            <a:ext cx="13531174" cy="144016"/>
          </a:xfrm>
          <a:prstGeom prst="rect">
            <a:avLst/>
          </a:prstGeom>
          <a:blipFill dpi="0" rotWithShape="1">
            <a:blip r:embed="rId2"/>
            <a:srcRect/>
            <a:tile tx="0" ty="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正方形/長方形 18"/>
          <p:cNvSpPr/>
          <p:nvPr userDrawn="1"/>
        </p:nvSpPr>
        <p:spPr>
          <a:xfrm rot="18000000">
            <a:off x="12505102" y="3526945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0" name="正方形/長方形 19"/>
          <p:cNvSpPr/>
          <p:nvPr userDrawn="1"/>
        </p:nvSpPr>
        <p:spPr>
          <a:xfrm rot="18000000">
            <a:off x="11799353" y="3040893"/>
            <a:ext cx="18384012" cy="2160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1" name="正方形/長方形 20"/>
          <p:cNvSpPr/>
          <p:nvPr userDrawn="1"/>
        </p:nvSpPr>
        <p:spPr>
          <a:xfrm rot="18000000">
            <a:off x="9794217" y="5236255"/>
            <a:ext cx="18339403" cy="61732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>
          <a:xfrm rot="18000000">
            <a:off x="14917674" y="7343482"/>
            <a:ext cx="5790697" cy="547688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>
                    <a:lumMod val="95000"/>
                  </a:schemeClr>
                </a:solidFill>
                <a:latin typeface="Aleo-LightItalic" pitchFamily="34" charset="0"/>
              </a:defRPr>
            </a:lvl1pPr>
          </a:lstStyle>
          <a:p>
            <a:r>
              <a:rPr lang="en-US" smtClean="0"/>
              <a:t>The Power of PowerPoint</a:t>
            </a:r>
            <a:endParaRPr lang="en-US" dirty="0"/>
          </a:p>
        </p:txBody>
      </p:sp>
      <p:sp>
        <p:nvSpPr>
          <p:cNvPr id="8" name="図プレースホルダー 7"/>
          <p:cNvSpPr>
            <a:spLocks noGrp="1" noChangeAspect="1"/>
          </p:cNvSpPr>
          <p:nvPr>
            <p:ph type="pic" sz="quarter" idx="13" hasCustomPrompt="1"/>
          </p:nvPr>
        </p:nvSpPr>
        <p:spPr>
          <a:xfrm>
            <a:off x="1006302" y="3064786"/>
            <a:ext cx="3374388" cy="3374388"/>
          </a:xfrm>
          <a:ln w="28575">
            <a:noFill/>
          </a:ln>
          <a:effectLst>
            <a:outerShdw blurRad="63500" algn="ctr" rotWithShape="0">
              <a:prstClr val="black">
                <a:alpha val="20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dirty="0" smtClean="0"/>
              <a:t>Add Image</a:t>
            </a:r>
            <a:endParaRPr lang="en-US" dirty="0"/>
          </a:p>
        </p:txBody>
      </p:sp>
      <p:sp>
        <p:nvSpPr>
          <p:cNvPr id="22" name="テキスト プレースホルダー 5"/>
          <p:cNvSpPr>
            <a:spLocks noGrp="1"/>
          </p:cNvSpPr>
          <p:nvPr>
            <p:ph type="body" sz="quarter" idx="14" hasCustomPrompt="1"/>
          </p:nvPr>
        </p:nvSpPr>
        <p:spPr>
          <a:xfrm rot="21288877">
            <a:off x="448802" y="6347140"/>
            <a:ext cx="4354395" cy="607972"/>
          </a:xfrm>
          <a:gradFill flip="none" rotWithShape="1">
            <a:gsLst>
              <a:gs pos="0">
                <a:schemeClr val="accent1">
                  <a:alpha val="0"/>
                </a:schemeClr>
              </a:gs>
              <a:gs pos="50000">
                <a:schemeClr val="accent1"/>
              </a:gs>
              <a:gs pos="100000">
                <a:schemeClr val="accent1"/>
              </a:gs>
            </a:gsLst>
            <a:lin ang="0" scaled="0"/>
            <a:tileRect/>
          </a:gradFill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txBody>
          <a:bodyPr>
            <a:normAutofit/>
          </a:bodyPr>
          <a:lstStyle>
            <a:lvl1pPr algn="r">
              <a:defRPr sz="2800" baseline="0">
                <a:solidFill>
                  <a:schemeClr val="bg1">
                    <a:lumMod val="85000"/>
                  </a:schemeClr>
                </a:solidFill>
                <a:latin typeface="Aleo-BoldItalic" pitchFamily="34" charset="0"/>
              </a:defRPr>
            </a:lvl1pPr>
          </a:lstStyle>
          <a:p>
            <a:pPr lvl="0"/>
            <a:r>
              <a:rPr lang="en-US" dirty="0" smtClean="0"/>
              <a:t>Caption Here</a:t>
            </a:r>
            <a:endParaRPr lang="en-US" dirty="0"/>
          </a:p>
        </p:txBody>
      </p:sp>
      <p:sp>
        <p:nvSpPr>
          <p:cNvPr id="18" name="図プレースホルダー 7"/>
          <p:cNvSpPr>
            <a:spLocks noGrp="1" noChangeAspect="1"/>
          </p:cNvSpPr>
          <p:nvPr>
            <p:ph type="pic" sz="quarter" idx="15" hasCustomPrompt="1"/>
          </p:nvPr>
        </p:nvSpPr>
        <p:spPr>
          <a:xfrm>
            <a:off x="5182766" y="4361276"/>
            <a:ext cx="3374388" cy="3374388"/>
          </a:xfrm>
          <a:ln w="28575">
            <a:noFill/>
          </a:ln>
          <a:effectLst>
            <a:outerShdw blurRad="63500" algn="ctr" rotWithShape="0">
              <a:prstClr val="black">
                <a:alpha val="20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dirty="0" smtClean="0"/>
              <a:t>Add Image</a:t>
            </a:r>
            <a:endParaRPr lang="en-US" dirty="0"/>
          </a:p>
        </p:txBody>
      </p:sp>
      <p:sp>
        <p:nvSpPr>
          <p:cNvPr id="23" name="テキスト プレースホルダー 5"/>
          <p:cNvSpPr>
            <a:spLocks noGrp="1"/>
          </p:cNvSpPr>
          <p:nvPr>
            <p:ph type="body" sz="quarter" idx="16" hasCustomPrompt="1"/>
          </p:nvPr>
        </p:nvSpPr>
        <p:spPr>
          <a:xfrm rot="21288877">
            <a:off x="4625266" y="7643630"/>
            <a:ext cx="4354395" cy="607972"/>
          </a:xfrm>
          <a:gradFill flip="none" rotWithShape="1">
            <a:gsLst>
              <a:gs pos="0">
                <a:schemeClr val="accent2">
                  <a:alpha val="0"/>
                </a:schemeClr>
              </a:gs>
              <a:gs pos="50000">
                <a:schemeClr val="accent2"/>
              </a:gs>
              <a:gs pos="100000">
                <a:schemeClr val="accent2"/>
              </a:gs>
            </a:gsLst>
            <a:lin ang="0" scaled="0"/>
            <a:tileRect/>
          </a:gradFill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txBody>
          <a:bodyPr>
            <a:normAutofit/>
          </a:bodyPr>
          <a:lstStyle>
            <a:lvl1pPr algn="r">
              <a:defRPr sz="2800" baseline="0">
                <a:solidFill>
                  <a:schemeClr val="bg1">
                    <a:lumMod val="85000"/>
                  </a:schemeClr>
                </a:solidFill>
                <a:latin typeface="Aleo-BoldItalic" pitchFamily="34" charset="0"/>
              </a:defRPr>
            </a:lvl1pPr>
          </a:lstStyle>
          <a:p>
            <a:pPr lvl="0"/>
            <a:r>
              <a:rPr lang="en-US" dirty="0" smtClean="0"/>
              <a:t>Caption Here</a:t>
            </a:r>
            <a:endParaRPr lang="en-US" dirty="0"/>
          </a:p>
        </p:txBody>
      </p:sp>
      <p:sp>
        <p:nvSpPr>
          <p:cNvPr id="24" name="図プレースホルダー 7"/>
          <p:cNvSpPr>
            <a:spLocks noGrp="1" noChangeAspect="1"/>
          </p:cNvSpPr>
          <p:nvPr>
            <p:ph type="pic" sz="quarter" idx="17" hasCustomPrompt="1"/>
          </p:nvPr>
        </p:nvSpPr>
        <p:spPr>
          <a:xfrm>
            <a:off x="9359230" y="2617184"/>
            <a:ext cx="3374388" cy="3374388"/>
          </a:xfrm>
          <a:ln w="28575">
            <a:noFill/>
          </a:ln>
          <a:effectLst>
            <a:outerShdw blurRad="63500" algn="ctr" rotWithShape="0">
              <a:prstClr val="black">
                <a:alpha val="20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dirty="0" smtClean="0"/>
              <a:t>Add Image</a:t>
            </a:r>
            <a:endParaRPr lang="en-US" dirty="0"/>
          </a:p>
        </p:txBody>
      </p:sp>
      <p:sp>
        <p:nvSpPr>
          <p:cNvPr id="27" name="テキスト プレースホルダー 5"/>
          <p:cNvSpPr>
            <a:spLocks noGrp="1"/>
          </p:cNvSpPr>
          <p:nvPr>
            <p:ph type="body" sz="quarter" idx="18" hasCustomPrompt="1"/>
          </p:nvPr>
        </p:nvSpPr>
        <p:spPr>
          <a:xfrm rot="21288877">
            <a:off x="8801730" y="5899538"/>
            <a:ext cx="4354395" cy="607972"/>
          </a:xfrm>
          <a:gradFill flip="none" rotWithShape="1">
            <a:gsLst>
              <a:gs pos="0">
                <a:schemeClr val="accent3">
                  <a:alpha val="0"/>
                </a:schemeClr>
              </a:gs>
              <a:gs pos="50000">
                <a:schemeClr val="accent3"/>
              </a:gs>
              <a:gs pos="100000">
                <a:schemeClr val="accent3"/>
              </a:gs>
            </a:gsLst>
            <a:lin ang="0" scaled="0"/>
            <a:tileRect/>
          </a:gradFill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txBody>
          <a:bodyPr>
            <a:normAutofit/>
          </a:bodyPr>
          <a:lstStyle>
            <a:lvl1pPr algn="r">
              <a:defRPr sz="2800" baseline="0">
                <a:solidFill>
                  <a:schemeClr val="bg1">
                    <a:lumMod val="85000"/>
                  </a:schemeClr>
                </a:solidFill>
                <a:latin typeface="Aleo-BoldItalic" pitchFamily="34" charset="0"/>
              </a:defRPr>
            </a:lvl1pPr>
          </a:lstStyle>
          <a:p>
            <a:pPr lvl="0"/>
            <a:r>
              <a:rPr lang="en-US" dirty="0" smtClean="0"/>
              <a:t>Caption Here</a:t>
            </a:r>
            <a:endParaRPr lang="en-US" dirty="0"/>
          </a:p>
        </p:txBody>
      </p:sp>
      <p:sp>
        <p:nvSpPr>
          <p:cNvPr id="28" name="図プレースホルダー 7"/>
          <p:cNvSpPr>
            <a:spLocks noGrp="1" noChangeAspect="1"/>
          </p:cNvSpPr>
          <p:nvPr>
            <p:ph type="pic" sz="quarter" idx="19" hasCustomPrompt="1"/>
          </p:nvPr>
        </p:nvSpPr>
        <p:spPr>
          <a:xfrm>
            <a:off x="13535694" y="3477508"/>
            <a:ext cx="3374388" cy="3374388"/>
          </a:xfrm>
          <a:ln w="28575">
            <a:noFill/>
          </a:ln>
          <a:effectLst>
            <a:outerShdw blurRad="63500" algn="ctr" rotWithShape="0">
              <a:prstClr val="black">
                <a:alpha val="20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dirty="0" smtClean="0"/>
              <a:t>Add Image</a:t>
            </a:r>
            <a:endParaRPr lang="en-US" dirty="0"/>
          </a:p>
        </p:txBody>
      </p:sp>
      <p:sp>
        <p:nvSpPr>
          <p:cNvPr id="29" name="テキスト プレースホルダー 5"/>
          <p:cNvSpPr>
            <a:spLocks noGrp="1"/>
          </p:cNvSpPr>
          <p:nvPr>
            <p:ph type="body" sz="quarter" idx="20" hasCustomPrompt="1"/>
          </p:nvPr>
        </p:nvSpPr>
        <p:spPr>
          <a:xfrm rot="21288877">
            <a:off x="12978194" y="6759862"/>
            <a:ext cx="4354395" cy="607972"/>
          </a:xfrm>
          <a:gradFill flip="none" rotWithShape="1">
            <a:gsLst>
              <a:gs pos="0">
                <a:schemeClr val="accent4">
                  <a:alpha val="0"/>
                </a:schemeClr>
              </a:gs>
              <a:gs pos="50000">
                <a:schemeClr val="accent4"/>
              </a:gs>
              <a:gs pos="100000">
                <a:schemeClr val="accent4"/>
              </a:gs>
            </a:gsLst>
            <a:lin ang="0" scaled="0"/>
            <a:tileRect/>
          </a:gradFill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txBody>
          <a:bodyPr>
            <a:normAutofit/>
          </a:bodyPr>
          <a:lstStyle>
            <a:lvl1pPr algn="r">
              <a:defRPr sz="2800" baseline="0">
                <a:solidFill>
                  <a:schemeClr val="bg1">
                    <a:lumMod val="85000"/>
                  </a:schemeClr>
                </a:solidFill>
                <a:latin typeface="Aleo-BoldItalic" pitchFamily="34" charset="0"/>
              </a:defRPr>
            </a:lvl1pPr>
          </a:lstStyle>
          <a:p>
            <a:pPr lvl="0"/>
            <a:r>
              <a:rPr lang="en-US" dirty="0" smtClean="0"/>
              <a:t>Caption Here</a:t>
            </a:r>
            <a:endParaRPr lang="en-US" dirty="0"/>
          </a:p>
        </p:txBody>
      </p:sp>
      <p:sp>
        <p:nvSpPr>
          <p:cNvPr id="30" name="テキスト プレースホルダー 5"/>
          <p:cNvSpPr>
            <a:spLocks noGrp="1"/>
          </p:cNvSpPr>
          <p:nvPr>
            <p:ph type="body" sz="quarter" idx="21" hasCustomPrompt="1"/>
          </p:nvPr>
        </p:nvSpPr>
        <p:spPr>
          <a:xfrm>
            <a:off x="934294" y="7303740"/>
            <a:ext cx="3456384" cy="1440160"/>
          </a:xfrm>
        </p:spPr>
        <p:txBody>
          <a:bodyPr anchor="t">
            <a:normAutofit/>
          </a:bodyPr>
          <a:lstStyle>
            <a:lvl1pPr algn="l">
              <a:defRPr sz="2000" baseline="0"/>
            </a:lvl1pPr>
          </a:lstStyle>
          <a:p>
            <a:pPr lvl="0"/>
            <a:r>
              <a:rPr lang="en-US" dirty="0" smtClean="0"/>
              <a:t>Text Here</a:t>
            </a:r>
            <a:endParaRPr lang="en-US" dirty="0"/>
          </a:p>
        </p:txBody>
      </p:sp>
      <p:sp>
        <p:nvSpPr>
          <p:cNvPr id="31" name="テキスト プレースホルダー 5"/>
          <p:cNvSpPr>
            <a:spLocks noGrp="1"/>
          </p:cNvSpPr>
          <p:nvPr>
            <p:ph type="body" sz="quarter" idx="22" hasCustomPrompt="1"/>
          </p:nvPr>
        </p:nvSpPr>
        <p:spPr>
          <a:xfrm>
            <a:off x="5038752" y="8599884"/>
            <a:ext cx="3456384" cy="1440160"/>
          </a:xfrm>
        </p:spPr>
        <p:txBody>
          <a:bodyPr anchor="t">
            <a:normAutofit/>
          </a:bodyPr>
          <a:lstStyle>
            <a:lvl1pPr algn="l">
              <a:defRPr sz="2000" baseline="0"/>
            </a:lvl1pPr>
          </a:lstStyle>
          <a:p>
            <a:pPr lvl="0"/>
            <a:r>
              <a:rPr lang="en-US" dirty="0" smtClean="0"/>
              <a:t>Text Here</a:t>
            </a:r>
            <a:endParaRPr lang="en-US" dirty="0"/>
          </a:p>
        </p:txBody>
      </p:sp>
      <p:sp>
        <p:nvSpPr>
          <p:cNvPr id="32" name="テキスト プレースホルダー 5"/>
          <p:cNvSpPr>
            <a:spLocks noGrp="1"/>
          </p:cNvSpPr>
          <p:nvPr>
            <p:ph type="body" sz="quarter" idx="23" hasCustomPrompt="1"/>
          </p:nvPr>
        </p:nvSpPr>
        <p:spPr>
          <a:xfrm>
            <a:off x="9287224" y="6871692"/>
            <a:ext cx="3456384" cy="1440160"/>
          </a:xfrm>
        </p:spPr>
        <p:txBody>
          <a:bodyPr anchor="t">
            <a:normAutofit/>
          </a:bodyPr>
          <a:lstStyle>
            <a:lvl1pPr algn="l">
              <a:defRPr sz="2000" baseline="0"/>
            </a:lvl1pPr>
          </a:lstStyle>
          <a:p>
            <a:pPr lvl="0"/>
            <a:r>
              <a:rPr lang="en-US" dirty="0" smtClean="0"/>
              <a:t>Text Here</a:t>
            </a:r>
            <a:endParaRPr lang="en-US" dirty="0"/>
          </a:p>
        </p:txBody>
      </p:sp>
      <p:sp>
        <p:nvSpPr>
          <p:cNvPr id="33" name="テキスト プレースホルダー 5"/>
          <p:cNvSpPr>
            <a:spLocks noGrp="1"/>
          </p:cNvSpPr>
          <p:nvPr>
            <p:ph type="body" sz="quarter" idx="24" hasCustomPrompt="1"/>
          </p:nvPr>
        </p:nvSpPr>
        <p:spPr>
          <a:xfrm>
            <a:off x="13463687" y="7591772"/>
            <a:ext cx="3456384" cy="1440160"/>
          </a:xfrm>
        </p:spPr>
        <p:txBody>
          <a:bodyPr anchor="t">
            <a:normAutofit/>
          </a:bodyPr>
          <a:lstStyle>
            <a:lvl1pPr algn="l">
              <a:defRPr sz="2000" baseline="0"/>
            </a:lvl1pPr>
          </a:lstStyle>
          <a:p>
            <a:pPr lvl="0"/>
            <a:r>
              <a:rPr lang="en-US" dirty="0" smtClean="0"/>
              <a:t>Text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4093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75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250"/>
                            </p:stCondLst>
                            <p:childTnLst>
                              <p:par>
                                <p:cTn id="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750"/>
                            </p:stCondLst>
                            <p:childTnLst>
                              <p:par>
                                <p:cTn id="7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2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250"/>
                            </p:stCondLst>
                            <p:childTnLst>
                              <p:par>
                                <p:cTn id="8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2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2750"/>
                            </p:stCondLst>
                            <p:childTnLst>
                              <p:par>
                                <p:cTn id="9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3250"/>
                            </p:stCondLst>
                            <p:childTnLst>
                              <p:par>
                                <p:cTn id="9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3750"/>
                            </p:stCondLst>
                            <p:childTnLst>
                              <p:par>
                                <p:cTn id="10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4250"/>
                            </p:stCondLst>
                            <p:childTnLst>
                              <p:par>
                                <p:cTn id="10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 animBg="1"/>
      <p:bldP spid="11" grpId="0" animBg="1"/>
      <p:bldP spid="12" grpId="0" animBg="1"/>
      <p:bldP spid="13" grpId="0" animBg="1"/>
      <p:bldP spid="5" grpId="0"/>
      <p:bldP spid="14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5" grpId="0" animBg="1"/>
      <p:bldP spid="19" grpId="0" animBg="1"/>
      <p:bldP spid="20" grpId="0" animBg="1"/>
      <p:bldP spid="21" grpId="0" animBg="1"/>
      <p:bldP spid="4" grpId="0"/>
      <p:bldP spid="8" grpId="0"/>
      <p:bldP spid="22" grpId="0" build="p" animBg="1">
        <p:tmplLst>
          <p:tmpl>
            <p:tnLst>
              <p:par>
                <p:cTn presetID="2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down)">
                      <p:cBhvr>
                        <p:cTn dur="500"/>
                        <p:tgtEl>
                          <p:spTgt spid="22"/>
                        </p:tgtEl>
                      </p:cBhvr>
                    </p:animEffect>
                  </p:childTnLst>
                </p:cTn>
              </p:par>
            </p:tnLst>
          </p:tmpl>
          <p:tmpl lvl="1">
            <p:tnLst>
              <p:par>
                <p:cTn presetID="2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down)">
                      <p:cBhvr>
                        <p:cTn dur="500"/>
                        <p:tgtEl>
                          <p:spTgt spid="2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8" grpId="0"/>
      <p:bldP spid="23" grpId="0" build="p" animBg="1">
        <p:tmplLst>
          <p:tmpl>
            <p:tnLst>
              <p:par>
                <p:cTn presetID="2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down)">
                      <p:cBhvr>
                        <p:cTn dur="500"/>
                        <p:tgtEl>
                          <p:spTgt spid="23"/>
                        </p:tgtEl>
                      </p:cBhvr>
                    </p:animEffect>
                  </p:childTnLst>
                </p:cTn>
              </p:par>
            </p:tnLst>
          </p:tmpl>
          <p:tmpl lvl="1">
            <p:tnLst>
              <p:par>
                <p:cTn presetID="2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down)">
                      <p:cBhvr>
                        <p:cTn dur="500"/>
                        <p:tgtEl>
                          <p:spTgt spid="2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4" grpId="0"/>
      <p:bldP spid="27" grpId="0" build="p" animBg="1">
        <p:tmplLst>
          <p:tmpl>
            <p:tnLst>
              <p:par>
                <p:cTn presetID="2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down)">
                      <p:cBhvr>
                        <p:cTn dur="500"/>
                        <p:tgtEl>
                          <p:spTgt spid="27"/>
                        </p:tgtEl>
                      </p:cBhvr>
                    </p:animEffect>
                  </p:childTnLst>
                </p:cTn>
              </p:par>
            </p:tnLst>
          </p:tmpl>
          <p:tmpl lvl="1">
            <p:tnLst>
              <p:par>
                <p:cTn presetID="2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down)">
                      <p:cBhvr>
                        <p:cTn dur="500"/>
                        <p:tgtEl>
                          <p:spTgt spid="2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8" grpId="0"/>
      <p:bldP spid="29" grpId="0" build="p" animBg="1">
        <p:tmplLst>
          <p:tmpl>
            <p:tnLst>
              <p:par>
                <p:cTn presetID="2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down)">
                      <p:cBhvr>
                        <p:cTn dur="500"/>
                        <p:tgtEl>
                          <p:spTgt spid="29"/>
                        </p:tgtEl>
                      </p:cBhvr>
                    </p:animEffect>
                  </p:childTnLst>
                </p:cTn>
              </p:par>
            </p:tnLst>
          </p:tmpl>
          <p:tmpl lvl="1">
            <p:tnLst>
              <p:par>
                <p:cTn presetID="2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down)">
                      <p:cBhvr>
                        <p:cTn dur="500"/>
                        <p:tgtEl>
                          <p:spTgt spid="2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0" grpId="0" build="p">
        <p:tmplLst>
          <p:tmpl lvl="1">
            <p:tnLst>
              <p:par>
                <p:cTn presetID="42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0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3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3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1" grpId="0" build="p">
        <p:tmplLst>
          <p:tmpl lvl="1">
            <p:tnLst>
              <p:par>
                <p:cTn presetID="42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1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3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3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2" grpId="0" build="p">
        <p:tmplLst>
          <p:tmpl lvl="1">
            <p:tnLst>
              <p:par>
                <p:cTn presetID="42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2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3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3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3" grpId="0" build="p">
        <p:tmplLst>
          <p:tmpl lvl="1">
            <p:tnLst>
              <p:par>
                <p:cTn presetID="42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3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3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3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Graphs -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4390678" y="411959"/>
            <a:ext cx="13681520" cy="987125"/>
          </a:xfrm>
        </p:spPr>
        <p:txBody>
          <a:bodyPr>
            <a:noAutofit/>
          </a:bodyPr>
          <a:lstStyle>
            <a:lvl1pPr algn="l">
              <a:defRPr sz="6000"/>
            </a:lvl1pPr>
          </a:lstStyle>
          <a:p>
            <a:r>
              <a:rPr lang="en-US" altLang="ja-JP" dirty="0" smtClean="0"/>
              <a:t>SLIDE TITLE HERE</a:t>
            </a:r>
            <a:endParaRPr lang="en-US" dirty="0"/>
          </a:p>
        </p:txBody>
      </p:sp>
      <p:sp>
        <p:nvSpPr>
          <p:cNvPr id="10" name="正方形/長方形 9"/>
          <p:cNvSpPr/>
          <p:nvPr userDrawn="1"/>
        </p:nvSpPr>
        <p:spPr>
          <a:xfrm rot="18000000">
            <a:off x="-1298811" y="-6545747"/>
            <a:ext cx="18384012" cy="4680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正方形/長方形 10"/>
          <p:cNvSpPr/>
          <p:nvPr userDrawn="1"/>
        </p:nvSpPr>
        <p:spPr>
          <a:xfrm rot="18000000">
            <a:off x="-2788563" y="-6668984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2" name="正方形/長方形 11"/>
          <p:cNvSpPr/>
          <p:nvPr userDrawn="1"/>
        </p:nvSpPr>
        <p:spPr>
          <a:xfrm rot="18000000">
            <a:off x="-3280136" y="-7184243"/>
            <a:ext cx="18384012" cy="2160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3" name="正方形/長方形 12"/>
          <p:cNvSpPr/>
          <p:nvPr userDrawn="1"/>
        </p:nvSpPr>
        <p:spPr>
          <a:xfrm rot="18000000">
            <a:off x="-5327463" y="-4998888"/>
            <a:ext cx="18339403" cy="61732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 rot="18000000">
            <a:off x="1343689" y="602791"/>
            <a:ext cx="3037075" cy="547688"/>
          </a:xfrm>
          <a:prstGeom prst="rect">
            <a:avLst/>
          </a:prstGeom>
        </p:spPr>
        <p:txBody>
          <a:bodyPr/>
          <a:lstStyle>
            <a:lvl1pPr algn="l">
              <a:defRPr sz="400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 smtClean="0"/>
              <a:t>SLIDE </a:t>
            </a:r>
            <a:fld id="{D97FAD88-CD89-445B-80D2-D1F46C85367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4390678" y="1225122"/>
            <a:ext cx="13681520" cy="534002"/>
          </a:xfrm>
        </p:spPr>
        <p:txBody>
          <a:bodyPr>
            <a:noAutofit/>
          </a:bodyPr>
          <a:lstStyle>
            <a:lvl1pPr marL="0" indent="0" algn="l">
              <a:lnSpc>
                <a:spcPts val="3000"/>
              </a:lnSpc>
              <a:buNone/>
              <a:defRPr sz="2800" i="0" baseline="0">
                <a:solidFill>
                  <a:schemeClr val="tx1">
                    <a:tint val="75000"/>
                  </a:schemeClr>
                </a:solidFill>
                <a:latin typeface="Aleo-LightItalic" pitchFamily="34" charset="0"/>
              </a:defRPr>
            </a:lvl1pPr>
            <a:lvl2pPr marL="8163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327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4491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2655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0818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8982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714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531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ja-JP" dirty="0" smtClean="0"/>
              <a:t>Sub Title Here</a:t>
            </a:r>
            <a:endParaRPr lang="en-US" dirty="0"/>
          </a:p>
        </p:txBody>
      </p:sp>
      <p:sp>
        <p:nvSpPr>
          <p:cNvPr id="15" name="正方形/長方形 14"/>
          <p:cNvSpPr/>
          <p:nvPr userDrawn="1"/>
        </p:nvSpPr>
        <p:spPr>
          <a:xfrm>
            <a:off x="4541024" y="1831132"/>
            <a:ext cx="13531174" cy="144016"/>
          </a:xfrm>
          <a:prstGeom prst="rect">
            <a:avLst/>
          </a:prstGeom>
          <a:blipFill dpi="0" rotWithShape="1">
            <a:blip r:embed="rId2"/>
            <a:srcRect/>
            <a:tile tx="0" ty="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正方形/長方形 18"/>
          <p:cNvSpPr/>
          <p:nvPr userDrawn="1"/>
        </p:nvSpPr>
        <p:spPr>
          <a:xfrm rot="18000000">
            <a:off x="12505102" y="3526945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0" name="正方形/長方形 19"/>
          <p:cNvSpPr/>
          <p:nvPr userDrawn="1"/>
        </p:nvSpPr>
        <p:spPr>
          <a:xfrm rot="18000000">
            <a:off x="11799353" y="3040893"/>
            <a:ext cx="18384012" cy="2160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1" name="正方形/長方形 20"/>
          <p:cNvSpPr/>
          <p:nvPr userDrawn="1"/>
        </p:nvSpPr>
        <p:spPr>
          <a:xfrm rot="18000000">
            <a:off x="9794217" y="5236255"/>
            <a:ext cx="18339403" cy="61732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>
          <a:xfrm rot="18000000">
            <a:off x="14917674" y="7343482"/>
            <a:ext cx="5790697" cy="547688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>
                    <a:lumMod val="95000"/>
                  </a:schemeClr>
                </a:solidFill>
                <a:latin typeface="Aleo-LightItalic" pitchFamily="34" charset="0"/>
              </a:defRPr>
            </a:lvl1pPr>
          </a:lstStyle>
          <a:p>
            <a:r>
              <a:rPr lang="en-US" smtClean="0"/>
              <a:t>The Power of PowerPoint</a:t>
            </a:r>
            <a:endParaRPr lang="en-US" dirty="0"/>
          </a:p>
        </p:txBody>
      </p:sp>
      <p:sp>
        <p:nvSpPr>
          <p:cNvPr id="30" name="テキスト プレースホルダー 5"/>
          <p:cNvSpPr>
            <a:spLocks noGrp="1"/>
          </p:cNvSpPr>
          <p:nvPr>
            <p:ph type="body" sz="quarter" idx="21" hasCustomPrompt="1"/>
          </p:nvPr>
        </p:nvSpPr>
        <p:spPr>
          <a:xfrm>
            <a:off x="1366342" y="7231732"/>
            <a:ext cx="3600400" cy="2016224"/>
          </a:xfrm>
        </p:spPr>
        <p:txBody>
          <a:bodyPr anchor="t">
            <a:normAutofit/>
          </a:bodyPr>
          <a:lstStyle>
            <a:lvl1pPr algn="l">
              <a:defRPr sz="2000" baseline="0"/>
            </a:lvl1pPr>
          </a:lstStyle>
          <a:p>
            <a:pPr lvl="0"/>
            <a:r>
              <a:rPr lang="en-US" dirty="0" smtClean="0"/>
              <a:t>Text Here</a:t>
            </a:r>
            <a:endParaRPr lang="en-US" dirty="0"/>
          </a:p>
        </p:txBody>
      </p:sp>
      <p:sp>
        <p:nvSpPr>
          <p:cNvPr id="31" name="テキスト プレースホルダー 5"/>
          <p:cNvSpPr>
            <a:spLocks noGrp="1"/>
          </p:cNvSpPr>
          <p:nvPr>
            <p:ph type="body" sz="quarter" idx="22" hasCustomPrompt="1"/>
          </p:nvPr>
        </p:nvSpPr>
        <p:spPr>
          <a:xfrm>
            <a:off x="5182766" y="7231732"/>
            <a:ext cx="3600400" cy="2016224"/>
          </a:xfrm>
        </p:spPr>
        <p:txBody>
          <a:bodyPr anchor="t">
            <a:normAutofit/>
          </a:bodyPr>
          <a:lstStyle>
            <a:lvl1pPr algn="l">
              <a:defRPr sz="2000" baseline="0"/>
            </a:lvl1pPr>
          </a:lstStyle>
          <a:p>
            <a:pPr lvl="0"/>
            <a:r>
              <a:rPr lang="en-US" dirty="0" smtClean="0"/>
              <a:t>Text Here</a:t>
            </a:r>
            <a:endParaRPr lang="en-US" dirty="0"/>
          </a:p>
        </p:txBody>
      </p:sp>
      <p:sp>
        <p:nvSpPr>
          <p:cNvPr id="32" name="テキスト プレースホルダー 5"/>
          <p:cNvSpPr>
            <a:spLocks noGrp="1"/>
          </p:cNvSpPr>
          <p:nvPr>
            <p:ph type="body" sz="quarter" idx="23" hasCustomPrompt="1"/>
          </p:nvPr>
        </p:nvSpPr>
        <p:spPr>
          <a:xfrm>
            <a:off x="8999190" y="7231732"/>
            <a:ext cx="3600400" cy="2016224"/>
          </a:xfrm>
        </p:spPr>
        <p:txBody>
          <a:bodyPr anchor="t">
            <a:normAutofit/>
          </a:bodyPr>
          <a:lstStyle>
            <a:lvl1pPr algn="l">
              <a:defRPr sz="2000" baseline="0"/>
            </a:lvl1pPr>
          </a:lstStyle>
          <a:p>
            <a:pPr lvl="0"/>
            <a:r>
              <a:rPr lang="en-US" dirty="0" smtClean="0"/>
              <a:t>Text Here</a:t>
            </a:r>
            <a:endParaRPr lang="en-US" dirty="0"/>
          </a:p>
        </p:txBody>
      </p:sp>
      <p:sp>
        <p:nvSpPr>
          <p:cNvPr id="33" name="テキスト プレースホルダー 5"/>
          <p:cNvSpPr>
            <a:spLocks noGrp="1"/>
          </p:cNvSpPr>
          <p:nvPr>
            <p:ph type="body" sz="quarter" idx="24" hasCustomPrompt="1"/>
          </p:nvPr>
        </p:nvSpPr>
        <p:spPr>
          <a:xfrm>
            <a:off x="12815614" y="7231732"/>
            <a:ext cx="3600400" cy="2016224"/>
          </a:xfrm>
        </p:spPr>
        <p:txBody>
          <a:bodyPr anchor="t">
            <a:normAutofit/>
          </a:bodyPr>
          <a:lstStyle>
            <a:lvl1pPr algn="l">
              <a:defRPr sz="2000" baseline="0"/>
            </a:lvl1pPr>
          </a:lstStyle>
          <a:p>
            <a:pPr lvl="0"/>
            <a:r>
              <a:rPr lang="en-US" dirty="0" smtClean="0"/>
              <a:t>Text Here</a:t>
            </a:r>
            <a:endParaRPr lang="en-US" dirty="0"/>
          </a:p>
        </p:txBody>
      </p:sp>
      <p:sp>
        <p:nvSpPr>
          <p:cNvPr id="6" name="グラフ プレースホルダー 5"/>
          <p:cNvSpPr>
            <a:spLocks noGrp="1"/>
          </p:cNvSpPr>
          <p:nvPr>
            <p:ph type="chart" sz="quarter" idx="25" hasCustomPrompt="1"/>
          </p:nvPr>
        </p:nvSpPr>
        <p:spPr>
          <a:xfrm>
            <a:off x="1510358" y="2906150"/>
            <a:ext cx="3463111" cy="3461486"/>
          </a:xfrm>
          <a:effectLst/>
        </p:spPr>
        <p:txBody>
          <a:bodyPr>
            <a:normAutofit/>
          </a:bodyPr>
          <a:lstStyle>
            <a:lvl1pPr>
              <a:defRPr sz="24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dirty="0" smtClean="0"/>
              <a:t>Graph</a:t>
            </a:r>
            <a:endParaRPr lang="en-US" dirty="0"/>
          </a:p>
        </p:txBody>
      </p:sp>
      <p:sp>
        <p:nvSpPr>
          <p:cNvPr id="34" name="グラフ プレースホルダー 5"/>
          <p:cNvSpPr>
            <a:spLocks noGrp="1"/>
          </p:cNvSpPr>
          <p:nvPr>
            <p:ph type="chart" sz="quarter" idx="26" hasCustomPrompt="1"/>
          </p:nvPr>
        </p:nvSpPr>
        <p:spPr>
          <a:xfrm>
            <a:off x="5302706" y="2905356"/>
            <a:ext cx="3463111" cy="3461486"/>
          </a:xfrm>
          <a:effectLst/>
        </p:spPr>
        <p:txBody>
          <a:bodyPr>
            <a:normAutofit/>
          </a:bodyPr>
          <a:lstStyle>
            <a:lvl1pPr>
              <a:defRPr sz="24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dirty="0" smtClean="0"/>
              <a:t>Graph</a:t>
            </a:r>
            <a:endParaRPr lang="en-US" dirty="0"/>
          </a:p>
        </p:txBody>
      </p:sp>
      <p:sp>
        <p:nvSpPr>
          <p:cNvPr id="35" name="グラフ プレースホルダー 5"/>
          <p:cNvSpPr>
            <a:spLocks noGrp="1"/>
          </p:cNvSpPr>
          <p:nvPr>
            <p:ph type="chart" sz="quarter" idx="27" hasCustomPrompt="1"/>
          </p:nvPr>
        </p:nvSpPr>
        <p:spPr>
          <a:xfrm>
            <a:off x="9129752" y="2905356"/>
            <a:ext cx="3463111" cy="3461486"/>
          </a:xfrm>
          <a:effectLst/>
        </p:spPr>
        <p:txBody>
          <a:bodyPr>
            <a:normAutofit/>
          </a:bodyPr>
          <a:lstStyle>
            <a:lvl1pPr>
              <a:defRPr sz="24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dirty="0" smtClean="0"/>
              <a:t>Graph</a:t>
            </a:r>
            <a:endParaRPr lang="en-US" dirty="0"/>
          </a:p>
        </p:txBody>
      </p:sp>
      <p:sp>
        <p:nvSpPr>
          <p:cNvPr id="36" name="グラフ プレースホルダー 5"/>
          <p:cNvSpPr>
            <a:spLocks noGrp="1"/>
          </p:cNvSpPr>
          <p:nvPr>
            <p:ph type="chart" sz="quarter" idx="28" hasCustomPrompt="1"/>
          </p:nvPr>
        </p:nvSpPr>
        <p:spPr>
          <a:xfrm>
            <a:off x="12952903" y="2900254"/>
            <a:ext cx="3463111" cy="3461486"/>
          </a:xfrm>
          <a:effectLst/>
        </p:spPr>
        <p:txBody>
          <a:bodyPr>
            <a:normAutofit/>
          </a:bodyPr>
          <a:lstStyle>
            <a:lvl1pPr>
              <a:defRPr sz="24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dirty="0" smtClean="0"/>
              <a:t>Graph</a:t>
            </a:r>
            <a:endParaRPr lang="en-US" dirty="0"/>
          </a:p>
        </p:txBody>
      </p:sp>
      <p:sp>
        <p:nvSpPr>
          <p:cNvPr id="37" name="テキスト プレースホルダー 5"/>
          <p:cNvSpPr>
            <a:spLocks noGrp="1"/>
          </p:cNvSpPr>
          <p:nvPr>
            <p:ph type="body" sz="quarter" idx="15" hasCustomPrompt="1"/>
          </p:nvPr>
        </p:nvSpPr>
        <p:spPr>
          <a:xfrm>
            <a:off x="1518677" y="6727676"/>
            <a:ext cx="3448065" cy="505659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algn="l">
              <a:defRPr sz="24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 smtClean="0"/>
              <a:t>Text Here</a:t>
            </a:r>
            <a:endParaRPr lang="en-US" dirty="0"/>
          </a:p>
        </p:txBody>
      </p:sp>
      <p:sp>
        <p:nvSpPr>
          <p:cNvPr id="38" name="テキスト プレースホルダー 5"/>
          <p:cNvSpPr>
            <a:spLocks noGrp="1"/>
          </p:cNvSpPr>
          <p:nvPr>
            <p:ph type="body" sz="quarter" idx="29" hasCustomPrompt="1"/>
          </p:nvPr>
        </p:nvSpPr>
        <p:spPr>
          <a:xfrm>
            <a:off x="5326782" y="6727676"/>
            <a:ext cx="3448065" cy="505659"/>
          </a:xfrm>
          <a:solidFill>
            <a:schemeClr val="accent2"/>
          </a:solidFill>
        </p:spPr>
        <p:txBody>
          <a:bodyPr anchor="ctr">
            <a:normAutofit/>
          </a:bodyPr>
          <a:lstStyle>
            <a:lvl1pPr algn="l">
              <a:defRPr sz="24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 smtClean="0"/>
              <a:t>Text Here</a:t>
            </a:r>
            <a:endParaRPr lang="en-US" dirty="0"/>
          </a:p>
        </p:txBody>
      </p:sp>
      <p:sp>
        <p:nvSpPr>
          <p:cNvPr id="39" name="テキスト プレースホルダー 5"/>
          <p:cNvSpPr>
            <a:spLocks noGrp="1"/>
          </p:cNvSpPr>
          <p:nvPr>
            <p:ph type="body" sz="quarter" idx="30" hasCustomPrompt="1"/>
          </p:nvPr>
        </p:nvSpPr>
        <p:spPr>
          <a:xfrm>
            <a:off x="9143206" y="6727676"/>
            <a:ext cx="3448065" cy="505659"/>
          </a:xfrm>
          <a:solidFill>
            <a:schemeClr val="accent3"/>
          </a:solidFill>
        </p:spPr>
        <p:txBody>
          <a:bodyPr anchor="ctr">
            <a:normAutofit/>
          </a:bodyPr>
          <a:lstStyle>
            <a:lvl1pPr algn="l">
              <a:defRPr sz="24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 smtClean="0"/>
              <a:t>Text Here</a:t>
            </a:r>
            <a:endParaRPr lang="en-US" dirty="0"/>
          </a:p>
        </p:txBody>
      </p:sp>
      <p:sp>
        <p:nvSpPr>
          <p:cNvPr id="40" name="テキスト プレースホルダー 5"/>
          <p:cNvSpPr>
            <a:spLocks noGrp="1"/>
          </p:cNvSpPr>
          <p:nvPr>
            <p:ph type="body" sz="quarter" idx="31" hasCustomPrompt="1"/>
          </p:nvPr>
        </p:nvSpPr>
        <p:spPr>
          <a:xfrm>
            <a:off x="12959630" y="6727676"/>
            <a:ext cx="3448065" cy="505659"/>
          </a:xfrm>
          <a:solidFill>
            <a:schemeClr val="accent4"/>
          </a:solidFill>
        </p:spPr>
        <p:txBody>
          <a:bodyPr anchor="ctr">
            <a:normAutofit/>
          </a:bodyPr>
          <a:lstStyle>
            <a:lvl1pPr algn="l">
              <a:defRPr sz="24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 smtClean="0"/>
              <a:t>Text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9426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 animBg="1"/>
      <p:bldP spid="11" grpId="0" animBg="1"/>
      <p:bldP spid="12" grpId="0" animBg="1"/>
      <p:bldP spid="13" grpId="0" animBg="1"/>
      <p:bldP spid="5" grpId="0"/>
      <p:bldP spid="14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5" grpId="0" animBg="1"/>
      <p:bldP spid="19" grpId="0" animBg="1"/>
      <p:bldP spid="20" grpId="0" animBg="1"/>
      <p:bldP spid="21" grpId="0" animBg="1"/>
      <p:bldP spid="4" grpId="0"/>
    </p:bld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ab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4390678" y="411959"/>
            <a:ext cx="13681520" cy="987125"/>
          </a:xfrm>
        </p:spPr>
        <p:txBody>
          <a:bodyPr>
            <a:noAutofit/>
          </a:bodyPr>
          <a:lstStyle>
            <a:lvl1pPr algn="l">
              <a:defRPr sz="6000"/>
            </a:lvl1pPr>
          </a:lstStyle>
          <a:p>
            <a:r>
              <a:rPr lang="en-US" altLang="ja-JP" dirty="0" smtClean="0"/>
              <a:t>SLIDE TITLE HERE</a:t>
            </a:r>
            <a:endParaRPr lang="en-US" dirty="0"/>
          </a:p>
        </p:txBody>
      </p:sp>
      <p:sp>
        <p:nvSpPr>
          <p:cNvPr id="10" name="正方形/長方形 9"/>
          <p:cNvSpPr/>
          <p:nvPr userDrawn="1"/>
        </p:nvSpPr>
        <p:spPr>
          <a:xfrm rot="18000000">
            <a:off x="-1298811" y="-6545747"/>
            <a:ext cx="18384012" cy="4680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正方形/長方形 10"/>
          <p:cNvSpPr/>
          <p:nvPr userDrawn="1"/>
        </p:nvSpPr>
        <p:spPr>
          <a:xfrm rot="18000000">
            <a:off x="-2788563" y="-6668984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2" name="正方形/長方形 11"/>
          <p:cNvSpPr/>
          <p:nvPr userDrawn="1"/>
        </p:nvSpPr>
        <p:spPr>
          <a:xfrm rot="18000000">
            <a:off x="-3280136" y="-7184243"/>
            <a:ext cx="18384012" cy="2160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3" name="正方形/長方形 12"/>
          <p:cNvSpPr/>
          <p:nvPr userDrawn="1"/>
        </p:nvSpPr>
        <p:spPr>
          <a:xfrm rot="18000000">
            <a:off x="-5327463" y="-4998888"/>
            <a:ext cx="18339403" cy="61732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 rot="18000000">
            <a:off x="1343689" y="602791"/>
            <a:ext cx="3037075" cy="547688"/>
          </a:xfrm>
          <a:prstGeom prst="rect">
            <a:avLst/>
          </a:prstGeom>
        </p:spPr>
        <p:txBody>
          <a:bodyPr/>
          <a:lstStyle>
            <a:lvl1pPr algn="l">
              <a:defRPr sz="400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 smtClean="0"/>
              <a:t>SLIDE </a:t>
            </a:r>
            <a:fld id="{D97FAD88-CD89-445B-80D2-D1F46C85367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4390678" y="1225122"/>
            <a:ext cx="13681520" cy="534002"/>
          </a:xfrm>
        </p:spPr>
        <p:txBody>
          <a:bodyPr>
            <a:noAutofit/>
          </a:bodyPr>
          <a:lstStyle>
            <a:lvl1pPr marL="0" indent="0" algn="l">
              <a:lnSpc>
                <a:spcPts val="3000"/>
              </a:lnSpc>
              <a:buNone/>
              <a:defRPr sz="2800" i="0" baseline="0">
                <a:solidFill>
                  <a:schemeClr val="tx1">
                    <a:tint val="75000"/>
                  </a:schemeClr>
                </a:solidFill>
                <a:latin typeface="Aleo-LightItalic" pitchFamily="34" charset="0"/>
              </a:defRPr>
            </a:lvl1pPr>
            <a:lvl2pPr marL="8163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327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4491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2655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0818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8982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714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531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ja-JP" dirty="0" smtClean="0"/>
              <a:t>Sub Title Here</a:t>
            </a:r>
            <a:endParaRPr lang="en-US" dirty="0"/>
          </a:p>
        </p:txBody>
      </p:sp>
      <p:sp>
        <p:nvSpPr>
          <p:cNvPr id="15" name="正方形/長方形 14"/>
          <p:cNvSpPr/>
          <p:nvPr userDrawn="1"/>
        </p:nvSpPr>
        <p:spPr>
          <a:xfrm>
            <a:off x="4541024" y="1831132"/>
            <a:ext cx="13531174" cy="144016"/>
          </a:xfrm>
          <a:prstGeom prst="rect">
            <a:avLst/>
          </a:prstGeom>
          <a:blipFill dpi="0" rotWithShape="1">
            <a:blip r:embed="rId2"/>
            <a:srcRect/>
            <a:tile tx="0" ty="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正方形/長方形 18"/>
          <p:cNvSpPr/>
          <p:nvPr userDrawn="1"/>
        </p:nvSpPr>
        <p:spPr>
          <a:xfrm rot="18000000">
            <a:off x="12505102" y="3526945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0" name="正方形/長方形 19"/>
          <p:cNvSpPr/>
          <p:nvPr userDrawn="1"/>
        </p:nvSpPr>
        <p:spPr>
          <a:xfrm rot="18000000">
            <a:off x="11799353" y="3040893"/>
            <a:ext cx="18384012" cy="2160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1" name="正方形/長方形 20"/>
          <p:cNvSpPr/>
          <p:nvPr userDrawn="1"/>
        </p:nvSpPr>
        <p:spPr>
          <a:xfrm rot="18000000">
            <a:off x="9794217" y="5236255"/>
            <a:ext cx="18339403" cy="61732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>
          <a:xfrm rot="18000000">
            <a:off x="14917674" y="7343482"/>
            <a:ext cx="5790697" cy="547688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>
                    <a:lumMod val="95000"/>
                  </a:schemeClr>
                </a:solidFill>
                <a:latin typeface="Aleo-LightItalic" pitchFamily="34" charset="0"/>
              </a:defRPr>
            </a:lvl1pPr>
          </a:lstStyle>
          <a:p>
            <a:r>
              <a:rPr lang="en-US" smtClean="0"/>
              <a:t>The Power of PowerPoint</a:t>
            </a:r>
            <a:endParaRPr lang="en-US" dirty="0"/>
          </a:p>
        </p:txBody>
      </p:sp>
      <p:sp>
        <p:nvSpPr>
          <p:cNvPr id="7" name="表プレースホルダー 6"/>
          <p:cNvSpPr>
            <a:spLocks noGrp="1"/>
          </p:cNvSpPr>
          <p:nvPr>
            <p:ph type="tbl" sz="quarter" idx="22" hasCustomPrompt="1"/>
          </p:nvPr>
        </p:nvSpPr>
        <p:spPr>
          <a:xfrm>
            <a:off x="1798390" y="2840039"/>
            <a:ext cx="4392613" cy="4751734"/>
          </a:xfrm>
        </p:spPr>
        <p:txBody>
          <a:bodyPr>
            <a:normAutofit/>
          </a:bodyPr>
          <a:lstStyle>
            <a:lvl1pPr>
              <a:defRPr sz="2400" baseline="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Add Table</a:t>
            </a:r>
            <a:endParaRPr lang="en-US" dirty="0"/>
          </a:p>
        </p:txBody>
      </p:sp>
      <p:sp>
        <p:nvSpPr>
          <p:cNvPr id="43" name="表プレースホルダー 6"/>
          <p:cNvSpPr>
            <a:spLocks noGrp="1"/>
          </p:cNvSpPr>
          <p:nvPr>
            <p:ph type="tbl" sz="quarter" idx="23" hasCustomPrompt="1"/>
          </p:nvPr>
        </p:nvSpPr>
        <p:spPr>
          <a:xfrm>
            <a:off x="6766942" y="2845374"/>
            <a:ext cx="4392613" cy="4751734"/>
          </a:xfrm>
        </p:spPr>
        <p:txBody>
          <a:bodyPr>
            <a:normAutofit/>
          </a:bodyPr>
          <a:lstStyle>
            <a:lvl1pPr>
              <a:defRPr sz="2400" baseline="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Add Table</a:t>
            </a:r>
            <a:endParaRPr lang="en-US" dirty="0"/>
          </a:p>
        </p:txBody>
      </p:sp>
      <p:sp>
        <p:nvSpPr>
          <p:cNvPr id="44" name="表プレースホルダー 6"/>
          <p:cNvSpPr>
            <a:spLocks noGrp="1"/>
          </p:cNvSpPr>
          <p:nvPr>
            <p:ph type="tbl" sz="quarter" idx="24" hasCustomPrompt="1"/>
          </p:nvPr>
        </p:nvSpPr>
        <p:spPr>
          <a:xfrm>
            <a:off x="11735369" y="2845374"/>
            <a:ext cx="4392613" cy="4751734"/>
          </a:xfrm>
        </p:spPr>
        <p:txBody>
          <a:bodyPr>
            <a:normAutofit/>
          </a:bodyPr>
          <a:lstStyle>
            <a:lvl1pPr>
              <a:defRPr sz="2400" baseline="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Add Table</a:t>
            </a:r>
            <a:endParaRPr lang="en-US" dirty="0"/>
          </a:p>
        </p:txBody>
      </p:sp>
      <p:sp>
        <p:nvSpPr>
          <p:cNvPr id="45" name="テキスト プレースホルダー 5"/>
          <p:cNvSpPr>
            <a:spLocks noGrp="1"/>
          </p:cNvSpPr>
          <p:nvPr>
            <p:ph type="body" sz="quarter" idx="15" hasCustomPrompt="1"/>
          </p:nvPr>
        </p:nvSpPr>
        <p:spPr>
          <a:xfrm>
            <a:off x="1255937" y="7807796"/>
            <a:ext cx="6764774" cy="721683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 smtClean="0"/>
              <a:t>Text Here</a:t>
            </a:r>
            <a:endParaRPr lang="en-US" dirty="0"/>
          </a:p>
        </p:txBody>
      </p:sp>
      <p:sp>
        <p:nvSpPr>
          <p:cNvPr id="46" name="テキスト プレースホルダー 5"/>
          <p:cNvSpPr>
            <a:spLocks noGrp="1"/>
          </p:cNvSpPr>
          <p:nvPr>
            <p:ph type="body" sz="quarter" idx="21" hasCustomPrompt="1"/>
          </p:nvPr>
        </p:nvSpPr>
        <p:spPr>
          <a:xfrm>
            <a:off x="1251956" y="8527876"/>
            <a:ext cx="15265697" cy="1440160"/>
          </a:xfrm>
        </p:spPr>
        <p:txBody>
          <a:bodyPr anchor="t">
            <a:normAutofit/>
          </a:bodyPr>
          <a:lstStyle>
            <a:lvl1pPr algn="l">
              <a:defRPr sz="2000" baseline="0"/>
            </a:lvl1pPr>
          </a:lstStyle>
          <a:p>
            <a:pPr lvl="0"/>
            <a:r>
              <a:rPr lang="en-US" dirty="0" smtClean="0"/>
              <a:t>Text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1150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 animBg="1"/>
      <p:bldP spid="11" grpId="0" animBg="1"/>
      <p:bldP spid="12" grpId="0" animBg="1"/>
      <p:bldP spid="13" grpId="0" animBg="1"/>
      <p:bldP spid="5" grpId="0"/>
      <p:bldP spid="14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5" grpId="0" animBg="1"/>
      <p:bldP spid="19" grpId="0" animBg="1"/>
      <p:bldP spid="20" grpId="0" animBg="1"/>
      <p:bldP spid="21" grpId="0" animBg="1"/>
      <p:bldP spid="4" grpId="0"/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 hasCustomPrompt="1"/>
          </p:nvPr>
        </p:nvSpPr>
        <p:spPr>
          <a:xfrm>
            <a:off x="5038750" y="3813742"/>
            <a:ext cx="12313368" cy="1329758"/>
          </a:xfrm>
        </p:spPr>
        <p:txBody>
          <a:bodyPr anchor="b">
            <a:noAutofit/>
          </a:bodyPr>
          <a:lstStyle>
            <a:lvl1pPr algn="l">
              <a:lnSpc>
                <a:spcPts val="9000"/>
              </a:lnSpc>
              <a:defRPr sz="4800" baseline="0">
                <a:latin typeface="Aleo-BoldItalic" pitchFamily="34" charset="0"/>
              </a:defRPr>
            </a:lvl1pPr>
          </a:lstStyle>
          <a:p>
            <a:r>
              <a:rPr lang="en-US" altLang="ja-JP" dirty="0" smtClean="0"/>
              <a:t>Text</a:t>
            </a:r>
            <a:endParaRPr 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5038750" y="4936096"/>
            <a:ext cx="10153128" cy="567444"/>
          </a:xfrm>
        </p:spPr>
        <p:txBody>
          <a:bodyPr>
            <a:noAutofit/>
          </a:bodyPr>
          <a:lstStyle>
            <a:lvl1pPr marL="0" indent="0" algn="l">
              <a:lnSpc>
                <a:spcPts val="3000"/>
              </a:lnSpc>
              <a:buNone/>
              <a:defRPr sz="2800" i="0" baseline="0">
                <a:solidFill>
                  <a:schemeClr val="tx1">
                    <a:tint val="75000"/>
                  </a:schemeClr>
                </a:solidFill>
                <a:latin typeface="Aleo-LightItalic" pitchFamily="34" charset="0"/>
              </a:defRPr>
            </a:lvl1pPr>
            <a:lvl2pPr marL="8163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327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4491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2655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0818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8982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714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531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ja-JP" dirty="0" smtClean="0"/>
              <a:t>Text</a:t>
            </a:r>
            <a:endParaRPr lang="en-US" dirty="0"/>
          </a:p>
        </p:txBody>
      </p:sp>
      <p:sp>
        <p:nvSpPr>
          <p:cNvPr id="8" name="正方形/長方形 7"/>
          <p:cNvSpPr/>
          <p:nvPr userDrawn="1"/>
        </p:nvSpPr>
        <p:spPr>
          <a:xfrm rot="18000000">
            <a:off x="-5375643" y="4058014"/>
            <a:ext cx="18384012" cy="4680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正方形/長方形 8"/>
          <p:cNvSpPr/>
          <p:nvPr userDrawn="1"/>
        </p:nvSpPr>
        <p:spPr>
          <a:xfrm rot="18000000">
            <a:off x="-7103297" y="4242009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0" name="正方形/長方形 9"/>
          <p:cNvSpPr/>
          <p:nvPr userDrawn="1"/>
        </p:nvSpPr>
        <p:spPr>
          <a:xfrm rot="18000000">
            <a:off x="-8106139" y="4043991"/>
            <a:ext cx="18384012" cy="2160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1" name="正方形/長方形 10"/>
          <p:cNvSpPr/>
          <p:nvPr userDrawn="1"/>
        </p:nvSpPr>
        <p:spPr>
          <a:xfrm rot="18000000">
            <a:off x="-9066134" y="3924348"/>
            <a:ext cx="18339403" cy="61732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4" name="正方形/長方形 13"/>
          <p:cNvSpPr/>
          <p:nvPr userDrawn="1"/>
        </p:nvSpPr>
        <p:spPr>
          <a:xfrm rot="18000000">
            <a:off x="10532918" y="5975218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5" name="正方形/長方形 14"/>
          <p:cNvSpPr/>
          <p:nvPr userDrawn="1"/>
        </p:nvSpPr>
        <p:spPr>
          <a:xfrm rot="18000000">
            <a:off x="9530076" y="5808404"/>
            <a:ext cx="18384012" cy="2160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6" name="正方形/長方形 15"/>
          <p:cNvSpPr/>
          <p:nvPr userDrawn="1"/>
        </p:nvSpPr>
        <p:spPr>
          <a:xfrm rot="18000000">
            <a:off x="8570081" y="5688761"/>
            <a:ext cx="18339403" cy="61732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0" name="正方形/長方形 19"/>
          <p:cNvSpPr/>
          <p:nvPr userDrawn="1"/>
        </p:nvSpPr>
        <p:spPr>
          <a:xfrm rot="18000000">
            <a:off x="-22244906" y="4076748"/>
            <a:ext cx="18339403" cy="61732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2" name="正方形/長方形 21"/>
          <p:cNvSpPr/>
          <p:nvPr userDrawn="1"/>
        </p:nvSpPr>
        <p:spPr>
          <a:xfrm rot="18000000">
            <a:off x="-20596954" y="3917992"/>
            <a:ext cx="18384012" cy="4680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テキスト プレースホルダー 22"/>
          <p:cNvSpPr>
            <a:spLocks noGrp="1"/>
          </p:cNvSpPr>
          <p:nvPr>
            <p:ph type="body" sz="quarter" idx="13" hasCustomPrompt="1"/>
          </p:nvPr>
        </p:nvSpPr>
        <p:spPr>
          <a:xfrm>
            <a:off x="5254774" y="8095828"/>
            <a:ext cx="9289032" cy="1800200"/>
          </a:xfrm>
        </p:spPr>
        <p:txBody>
          <a:bodyPr anchor="b">
            <a:normAutofit/>
          </a:bodyPr>
          <a:lstStyle>
            <a:lvl1pPr algn="r">
              <a:defRPr sz="2400">
                <a:latin typeface="+mn-lt"/>
              </a:defRPr>
            </a:lvl1pPr>
          </a:lstStyle>
          <a:p>
            <a:pPr lvl="0"/>
            <a:r>
              <a:rPr lang="en-US" dirty="0" smtClean="0"/>
              <a:t>“Text Here”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3189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4000"/>
                            </p:stCondLst>
                            <p:childTnLst>
                              <p:par>
                                <p:cTn id="5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>
        <p:tmplLst>
          <p:tmpl lvl="1">
            <p:tnLst>
              <p:par>
                <p:cTn presetID="47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8" grpId="0" animBg="1"/>
      <p:bldP spid="9" grpId="0" animBg="1"/>
      <p:bldP spid="10" grpId="0" animBg="1"/>
      <p:bldP spid="11" grpId="0" animBg="1"/>
      <p:bldP spid="14" grpId="0" animBg="1"/>
      <p:bldP spid="15" grpId="0" animBg="1"/>
      <p:bldP spid="16" grpId="0" animBg="1"/>
      <p:bldP spid="20" grpId="0" animBg="1"/>
      <p:bldP spid="22" grpId="0" animBg="1"/>
      <p:bldP spid="17" grpId="0" build="p">
        <p:tmplLst>
          <p:tmpl lvl="1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7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Graph - 1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4390678" y="411959"/>
            <a:ext cx="13681520" cy="987125"/>
          </a:xfrm>
        </p:spPr>
        <p:txBody>
          <a:bodyPr>
            <a:noAutofit/>
          </a:bodyPr>
          <a:lstStyle>
            <a:lvl1pPr algn="l">
              <a:defRPr sz="6000"/>
            </a:lvl1pPr>
          </a:lstStyle>
          <a:p>
            <a:r>
              <a:rPr lang="en-US" altLang="ja-JP" dirty="0" smtClean="0"/>
              <a:t>SLIDE TITLE HERE</a:t>
            </a:r>
            <a:endParaRPr lang="en-US" dirty="0"/>
          </a:p>
        </p:txBody>
      </p:sp>
      <p:sp>
        <p:nvSpPr>
          <p:cNvPr id="10" name="正方形/長方形 9"/>
          <p:cNvSpPr/>
          <p:nvPr userDrawn="1"/>
        </p:nvSpPr>
        <p:spPr>
          <a:xfrm rot="18000000">
            <a:off x="-1298811" y="-6545747"/>
            <a:ext cx="18384012" cy="4680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正方形/長方形 10"/>
          <p:cNvSpPr/>
          <p:nvPr userDrawn="1"/>
        </p:nvSpPr>
        <p:spPr>
          <a:xfrm rot="18000000">
            <a:off x="-2788563" y="-6668984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2" name="正方形/長方形 11"/>
          <p:cNvSpPr/>
          <p:nvPr userDrawn="1"/>
        </p:nvSpPr>
        <p:spPr>
          <a:xfrm rot="18000000">
            <a:off x="-3280136" y="-7184243"/>
            <a:ext cx="18384012" cy="2160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3" name="正方形/長方形 12"/>
          <p:cNvSpPr/>
          <p:nvPr userDrawn="1"/>
        </p:nvSpPr>
        <p:spPr>
          <a:xfrm rot="18000000">
            <a:off x="-5327463" y="-4998888"/>
            <a:ext cx="18339403" cy="61732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 rot="18000000">
            <a:off x="1343689" y="602791"/>
            <a:ext cx="3037075" cy="547688"/>
          </a:xfrm>
          <a:prstGeom prst="rect">
            <a:avLst/>
          </a:prstGeom>
        </p:spPr>
        <p:txBody>
          <a:bodyPr/>
          <a:lstStyle>
            <a:lvl1pPr algn="l">
              <a:defRPr sz="400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 smtClean="0"/>
              <a:t>SLIDE </a:t>
            </a:r>
            <a:fld id="{D97FAD88-CD89-445B-80D2-D1F46C85367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4390678" y="1225122"/>
            <a:ext cx="13681520" cy="534002"/>
          </a:xfrm>
        </p:spPr>
        <p:txBody>
          <a:bodyPr>
            <a:noAutofit/>
          </a:bodyPr>
          <a:lstStyle>
            <a:lvl1pPr marL="0" indent="0" algn="l">
              <a:lnSpc>
                <a:spcPts val="3000"/>
              </a:lnSpc>
              <a:buNone/>
              <a:defRPr sz="2800" i="0" baseline="0">
                <a:solidFill>
                  <a:schemeClr val="tx1">
                    <a:tint val="75000"/>
                  </a:schemeClr>
                </a:solidFill>
                <a:latin typeface="Aleo-LightItalic" pitchFamily="34" charset="0"/>
              </a:defRPr>
            </a:lvl1pPr>
            <a:lvl2pPr marL="8163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327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4491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2655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0818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8982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714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531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ja-JP" dirty="0" smtClean="0"/>
              <a:t>Sub Title Here</a:t>
            </a:r>
            <a:endParaRPr lang="en-US" dirty="0"/>
          </a:p>
        </p:txBody>
      </p:sp>
      <p:sp>
        <p:nvSpPr>
          <p:cNvPr id="15" name="正方形/長方形 14"/>
          <p:cNvSpPr/>
          <p:nvPr userDrawn="1"/>
        </p:nvSpPr>
        <p:spPr>
          <a:xfrm>
            <a:off x="4541024" y="1831132"/>
            <a:ext cx="13531174" cy="144016"/>
          </a:xfrm>
          <a:prstGeom prst="rect">
            <a:avLst/>
          </a:prstGeom>
          <a:blipFill dpi="0" rotWithShape="1">
            <a:blip r:embed="rId2"/>
            <a:srcRect/>
            <a:tile tx="0" ty="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正方形/長方形 18"/>
          <p:cNvSpPr/>
          <p:nvPr userDrawn="1"/>
        </p:nvSpPr>
        <p:spPr>
          <a:xfrm rot="18000000">
            <a:off x="12505102" y="3526945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0" name="正方形/長方形 19"/>
          <p:cNvSpPr/>
          <p:nvPr userDrawn="1"/>
        </p:nvSpPr>
        <p:spPr>
          <a:xfrm rot="18000000">
            <a:off x="11799353" y="3040893"/>
            <a:ext cx="18384012" cy="2160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1" name="正方形/長方形 20"/>
          <p:cNvSpPr/>
          <p:nvPr userDrawn="1"/>
        </p:nvSpPr>
        <p:spPr>
          <a:xfrm rot="18000000">
            <a:off x="9794217" y="5236255"/>
            <a:ext cx="18339403" cy="61732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>
          <a:xfrm rot="18000000">
            <a:off x="14917674" y="7343482"/>
            <a:ext cx="5790697" cy="547688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>
                    <a:lumMod val="95000"/>
                  </a:schemeClr>
                </a:solidFill>
                <a:latin typeface="Aleo-LightItalic" pitchFamily="34" charset="0"/>
              </a:defRPr>
            </a:lvl1pPr>
          </a:lstStyle>
          <a:p>
            <a:r>
              <a:rPr lang="en-US" smtClean="0"/>
              <a:t>The Power of PowerPoint</a:t>
            </a:r>
            <a:endParaRPr lang="en-US" dirty="0"/>
          </a:p>
        </p:txBody>
      </p:sp>
      <p:sp>
        <p:nvSpPr>
          <p:cNvPr id="6" name="グラフ プレースホルダー 5"/>
          <p:cNvSpPr>
            <a:spLocks noGrp="1"/>
          </p:cNvSpPr>
          <p:nvPr>
            <p:ph type="chart" sz="quarter" idx="25" hasCustomPrompt="1"/>
          </p:nvPr>
        </p:nvSpPr>
        <p:spPr>
          <a:xfrm>
            <a:off x="1510356" y="2767236"/>
            <a:ext cx="7920881" cy="6264696"/>
          </a:xfrm>
          <a:effectLst/>
        </p:spPr>
        <p:txBody>
          <a:bodyPr>
            <a:normAutofit/>
          </a:bodyPr>
          <a:lstStyle>
            <a:lvl1pPr>
              <a:defRPr sz="24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dirty="0" smtClean="0"/>
              <a:t>Graph</a:t>
            </a:r>
            <a:endParaRPr lang="en-US" dirty="0"/>
          </a:p>
        </p:txBody>
      </p:sp>
      <p:sp>
        <p:nvSpPr>
          <p:cNvPr id="28" name="テキスト プレースホルダー 5"/>
          <p:cNvSpPr>
            <a:spLocks noGrp="1"/>
          </p:cNvSpPr>
          <p:nvPr>
            <p:ph type="body" sz="quarter" idx="26" hasCustomPrompt="1"/>
          </p:nvPr>
        </p:nvSpPr>
        <p:spPr>
          <a:xfrm>
            <a:off x="9563271" y="5863580"/>
            <a:ext cx="6748737" cy="721683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 smtClean="0"/>
              <a:t>Text Here</a:t>
            </a:r>
            <a:endParaRPr lang="en-US" dirty="0"/>
          </a:p>
        </p:txBody>
      </p:sp>
      <p:sp>
        <p:nvSpPr>
          <p:cNvPr id="29" name="テキスト プレースホルダー 5"/>
          <p:cNvSpPr>
            <a:spLocks noGrp="1"/>
          </p:cNvSpPr>
          <p:nvPr>
            <p:ph type="body" sz="quarter" idx="27" hasCustomPrompt="1"/>
          </p:nvPr>
        </p:nvSpPr>
        <p:spPr>
          <a:xfrm>
            <a:off x="9543258" y="6655668"/>
            <a:ext cx="6696744" cy="2449876"/>
          </a:xfrm>
        </p:spPr>
        <p:txBody>
          <a:bodyPr anchor="t">
            <a:normAutofit/>
          </a:bodyPr>
          <a:lstStyle>
            <a:lvl1pPr algn="l">
              <a:defRPr sz="2400" baseline="0"/>
            </a:lvl1pPr>
          </a:lstStyle>
          <a:p>
            <a:pPr lvl="0"/>
            <a:r>
              <a:rPr lang="en-US" dirty="0" smtClean="0"/>
              <a:t>Text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276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 animBg="1"/>
      <p:bldP spid="11" grpId="0" animBg="1"/>
      <p:bldP spid="12" grpId="0" animBg="1"/>
      <p:bldP spid="13" grpId="0" animBg="1"/>
      <p:bldP spid="5" grpId="0"/>
      <p:bldP spid="14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5" grpId="0" animBg="1"/>
      <p:bldP spid="19" grpId="0" animBg="1"/>
      <p:bldP spid="20" grpId="0" animBg="1"/>
      <p:bldP spid="21" grpId="0" animBg="1"/>
      <p:bldP spid="4" grpId="0"/>
    </p:bld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- No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4390678" y="411959"/>
            <a:ext cx="13681520" cy="987125"/>
          </a:xfrm>
        </p:spPr>
        <p:txBody>
          <a:bodyPr>
            <a:noAutofit/>
          </a:bodyPr>
          <a:lstStyle>
            <a:lvl1pPr algn="l">
              <a:defRPr sz="6000"/>
            </a:lvl1pPr>
          </a:lstStyle>
          <a:p>
            <a:r>
              <a:rPr lang="en-US" altLang="ja-JP" dirty="0" smtClean="0"/>
              <a:t>SLIDE TITLE HERE</a:t>
            </a:r>
            <a:endParaRPr lang="en-US" dirty="0"/>
          </a:p>
        </p:txBody>
      </p:sp>
      <p:sp>
        <p:nvSpPr>
          <p:cNvPr id="10" name="正方形/長方形 9"/>
          <p:cNvSpPr/>
          <p:nvPr userDrawn="1"/>
        </p:nvSpPr>
        <p:spPr>
          <a:xfrm rot="18000000">
            <a:off x="-1298811" y="-6545747"/>
            <a:ext cx="18384012" cy="4680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正方形/長方形 10"/>
          <p:cNvSpPr/>
          <p:nvPr userDrawn="1"/>
        </p:nvSpPr>
        <p:spPr>
          <a:xfrm rot="18000000">
            <a:off x="-2788563" y="-6668984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2" name="正方形/長方形 11"/>
          <p:cNvSpPr/>
          <p:nvPr userDrawn="1"/>
        </p:nvSpPr>
        <p:spPr>
          <a:xfrm rot="18000000">
            <a:off x="-3280136" y="-7184243"/>
            <a:ext cx="18384012" cy="2160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3" name="正方形/長方形 12"/>
          <p:cNvSpPr/>
          <p:nvPr userDrawn="1"/>
        </p:nvSpPr>
        <p:spPr>
          <a:xfrm rot="18000000">
            <a:off x="-5327463" y="-4998888"/>
            <a:ext cx="18339403" cy="61732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 rot="18000000">
            <a:off x="1343689" y="602791"/>
            <a:ext cx="3037075" cy="547688"/>
          </a:xfrm>
          <a:prstGeom prst="rect">
            <a:avLst/>
          </a:prstGeom>
        </p:spPr>
        <p:txBody>
          <a:bodyPr/>
          <a:lstStyle>
            <a:lvl1pPr algn="l">
              <a:defRPr sz="400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 smtClean="0"/>
              <a:t>SLIDE </a:t>
            </a:r>
            <a:fld id="{D97FAD88-CD89-445B-80D2-D1F46C85367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4390678" y="1225122"/>
            <a:ext cx="13681520" cy="534002"/>
          </a:xfrm>
        </p:spPr>
        <p:txBody>
          <a:bodyPr>
            <a:noAutofit/>
          </a:bodyPr>
          <a:lstStyle>
            <a:lvl1pPr marL="0" indent="0" algn="l">
              <a:lnSpc>
                <a:spcPts val="3000"/>
              </a:lnSpc>
              <a:buNone/>
              <a:defRPr sz="2800" i="0" baseline="0">
                <a:solidFill>
                  <a:schemeClr val="tx1">
                    <a:tint val="75000"/>
                  </a:schemeClr>
                </a:solidFill>
                <a:latin typeface="Aleo-LightItalic" pitchFamily="34" charset="0"/>
              </a:defRPr>
            </a:lvl1pPr>
            <a:lvl2pPr marL="8163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327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4491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2655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0818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8982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714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531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ja-JP" dirty="0" smtClean="0"/>
              <a:t>Sub Title Here</a:t>
            </a:r>
            <a:endParaRPr lang="en-US" dirty="0"/>
          </a:p>
        </p:txBody>
      </p:sp>
      <p:sp>
        <p:nvSpPr>
          <p:cNvPr id="15" name="正方形/長方形 14"/>
          <p:cNvSpPr/>
          <p:nvPr userDrawn="1"/>
        </p:nvSpPr>
        <p:spPr>
          <a:xfrm>
            <a:off x="4541024" y="1831132"/>
            <a:ext cx="13531174" cy="144016"/>
          </a:xfrm>
          <a:prstGeom prst="rect">
            <a:avLst/>
          </a:prstGeom>
          <a:blipFill dpi="0" rotWithShape="1">
            <a:blip r:embed="rId2"/>
            <a:srcRect/>
            <a:tile tx="0" ty="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正方形/長方形 18"/>
          <p:cNvSpPr/>
          <p:nvPr userDrawn="1"/>
        </p:nvSpPr>
        <p:spPr>
          <a:xfrm rot="18000000">
            <a:off x="12505102" y="3526945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0" name="正方形/長方形 19"/>
          <p:cNvSpPr/>
          <p:nvPr userDrawn="1"/>
        </p:nvSpPr>
        <p:spPr>
          <a:xfrm rot="18000000">
            <a:off x="11799353" y="3040893"/>
            <a:ext cx="18384012" cy="2160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1" name="正方形/長方形 20"/>
          <p:cNvSpPr/>
          <p:nvPr userDrawn="1"/>
        </p:nvSpPr>
        <p:spPr>
          <a:xfrm rot="18000000">
            <a:off x="9794217" y="5236255"/>
            <a:ext cx="18339403" cy="61732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>
          <a:xfrm rot="18000000">
            <a:off x="14917674" y="7343482"/>
            <a:ext cx="5790697" cy="547688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>
                    <a:lumMod val="95000"/>
                  </a:schemeClr>
                </a:solidFill>
                <a:latin typeface="Aleo-LightItalic" pitchFamily="34" charset="0"/>
              </a:defRPr>
            </a:lvl1pPr>
          </a:lstStyle>
          <a:p>
            <a:r>
              <a:rPr lang="en-US" smtClean="0"/>
              <a:t>The Power of PowerPoint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3890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 animBg="1"/>
      <p:bldP spid="11" grpId="0" animBg="1"/>
      <p:bldP spid="12" grpId="0" animBg="1"/>
      <p:bldP spid="13" grpId="0" animBg="1"/>
      <p:bldP spid="5" grpId="0"/>
      <p:bldP spid="14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5" grpId="0" animBg="1"/>
      <p:bldP spid="19" grpId="0" animBg="1"/>
      <p:bldP spid="20" grpId="0" animBg="1"/>
      <p:bldP spid="21" grpId="0" animBg="1"/>
      <p:bldP spid="4" grpId="0"/>
    </p:bld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Graph - 1 Text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4390678" y="411959"/>
            <a:ext cx="13681520" cy="987125"/>
          </a:xfrm>
        </p:spPr>
        <p:txBody>
          <a:bodyPr>
            <a:noAutofit/>
          </a:bodyPr>
          <a:lstStyle>
            <a:lvl1pPr algn="l">
              <a:defRPr sz="6000"/>
            </a:lvl1pPr>
          </a:lstStyle>
          <a:p>
            <a:r>
              <a:rPr lang="en-US" altLang="ja-JP" dirty="0" smtClean="0"/>
              <a:t>SLIDE TITLE HERE</a:t>
            </a:r>
            <a:endParaRPr lang="en-US" dirty="0"/>
          </a:p>
        </p:txBody>
      </p:sp>
      <p:sp>
        <p:nvSpPr>
          <p:cNvPr id="10" name="正方形/長方形 9"/>
          <p:cNvSpPr/>
          <p:nvPr userDrawn="1"/>
        </p:nvSpPr>
        <p:spPr>
          <a:xfrm rot="18000000">
            <a:off x="-1298811" y="-6545747"/>
            <a:ext cx="18384012" cy="4680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正方形/長方形 10"/>
          <p:cNvSpPr/>
          <p:nvPr userDrawn="1"/>
        </p:nvSpPr>
        <p:spPr>
          <a:xfrm rot="18000000">
            <a:off x="-2788563" y="-6668984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2" name="正方形/長方形 11"/>
          <p:cNvSpPr/>
          <p:nvPr userDrawn="1"/>
        </p:nvSpPr>
        <p:spPr>
          <a:xfrm rot="18000000">
            <a:off x="-3280136" y="-7184243"/>
            <a:ext cx="18384012" cy="2160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3" name="正方形/長方形 12"/>
          <p:cNvSpPr/>
          <p:nvPr userDrawn="1"/>
        </p:nvSpPr>
        <p:spPr>
          <a:xfrm rot="18000000">
            <a:off x="-5327463" y="-4998888"/>
            <a:ext cx="18339403" cy="61732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 rot="18000000">
            <a:off x="1343689" y="602791"/>
            <a:ext cx="3037075" cy="547688"/>
          </a:xfrm>
          <a:prstGeom prst="rect">
            <a:avLst/>
          </a:prstGeom>
        </p:spPr>
        <p:txBody>
          <a:bodyPr/>
          <a:lstStyle>
            <a:lvl1pPr algn="l">
              <a:defRPr sz="400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 smtClean="0"/>
              <a:t>SLIDE </a:t>
            </a:r>
            <a:fld id="{D97FAD88-CD89-445B-80D2-D1F46C85367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4390678" y="1225122"/>
            <a:ext cx="13681520" cy="534002"/>
          </a:xfrm>
        </p:spPr>
        <p:txBody>
          <a:bodyPr>
            <a:noAutofit/>
          </a:bodyPr>
          <a:lstStyle>
            <a:lvl1pPr marL="0" indent="0" algn="l">
              <a:lnSpc>
                <a:spcPts val="3000"/>
              </a:lnSpc>
              <a:buNone/>
              <a:defRPr sz="2800" i="0" baseline="0">
                <a:solidFill>
                  <a:schemeClr val="tx1">
                    <a:tint val="75000"/>
                  </a:schemeClr>
                </a:solidFill>
                <a:latin typeface="Aleo-LightItalic" pitchFamily="34" charset="0"/>
              </a:defRPr>
            </a:lvl1pPr>
            <a:lvl2pPr marL="8163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327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4491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2655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0818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8982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714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531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ja-JP" dirty="0" smtClean="0"/>
              <a:t>Sub Title Here</a:t>
            </a:r>
            <a:endParaRPr lang="en-US" dirty="0"/>
          </a:p>
        </p:txBody>
      </p:sp>
      <p:sp>
        <p:nvSpPr>
          <p:cNvPr id="15" name="正方形/長方形 14"/>
          <p:cNvSpPr/>
          <p:nvPr userDrawn="1"/>
        </p:nvSpPr>
        <p:spPr>
          <a:xfrm>
            <a:off x="4541024" y="1831132"/>
            <a:ext cx="13531174" cy="144016"/>
          </a:xfrm>
          <a:prstGeom prst="rect">
            <a:avLst/>
          </a:prstGeom>
          <a:blipFill dpi="0" rotWithShape="1">
            <a:blip r:embed="rId2"/>
            <a:srcRect/>
            <a:tile tx="0" ty="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正方形/長方形 18"/>
          <p:cNvSpPr/>
          <p:nvPr userDrawn="1"/>
        </p:nvSpPr>
        <p:spPr>
          <a:xfrm rot="18000000">
            <a:off x="12505102" y="3526945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0" name="正方形/長方形 19"/>
          <p:cNvSpPr/>
          <p:nvPr userDrawn="1"/>
        </p:nvSpPr>
        <p:spPr>
          <a:xfrm rot="18000000">
            <a:off x="11799353" y="3040893"/>
            <a:ext cx="18384012" cy="2160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1" name="正方形/長方形 20"/>
          <p:cNvSpPr/>
          <p:nvPr userDrawn="1"/>
        </p:nvSpPr>
        <p:spPr>
          <a:xfrm rot="18000000">
            <a:off x="9794217" y="5236255"/>
            <a:ext cx="18339403" cy="61732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>
          <a:xfrm rot="18000000">
            <a:off x="14917674" y="7343482"/>
            <a:ext cx="5790697" cy="547688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>
                    <a:lumMod val="95000"/>
                  </a:schemeClr>
                </a:solidFill>
                <a:latin typeface="Aleo-LightItalic" pitchFamily="34" charset="0"/>
              </a:defRPr>
            </a:lvl1pPr>
          </a:lstStyle>
          <a:p>
            <a:r>
              <a:rPr lang="en-US" smtClean="0"/>
              <a:t>The Power of PowerPoint</a:t>
            </a:r>
            <a:endParaRPr lang="en-US" dirty="0"/>
          </a:p>
        </p:txBody>
      </p:sp>
      <p:sp>
        <p:nvSpPr>
          <p:cNvPr id="6" name="グラフ プレースホルダー 5"/>
          <p:cNvSpPr>
            <a:spLocks noGrp="1"/>
          </p:cNvSpPr>
          <p:nvPr>
            <p:ph type="chart" sz="quarter" idx="25" hasCustomPrompt="1"/>
          </p:nvPr>
        </p:nvSpPr>
        <p:spPr>
          <a:xfrm>
            <a:off x="1510356" y="2767236"/>
            <a:ext cx="14977665" cy="4680520"/>
          </a:xfrm>
          <a:effectLst/>
        </p:spPr>
        <p:txBody>
          <a:bodyPr>
            <a:normAutofit/>
          </a:bodyPr>
          <a:lstStyle>
            <a:lvl1pPr>
              <a:defRPr sz="24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dirty="0" smtClean="0"/>
              <a:t>Graph</a:t>
            </a:r>
            <a:endParaRPr lang="en-US" dirty="0"/>
          </a:p>
        </p:txBody>
      </p:sp>
      <p:sp>
        <p:nvSpPr>
          <p:cNvPr id="17" name="テキスト プレースホルダー 5"/>
          <p:cNvSpPr>
            <a:spLocks noGrp="1"/>
          </p:cNvSpPr>
          <p:nvPr>
            <p:ph type="body" sz="quarter" idx="15" hasCustomPrompt="1"/>
          </p:nvPr>
        </p:nvSpPr>
        <p:spPr>
          <a:xfrm>
            <a:off x="1255937" y="7807796"/>
            <a:ext cx="6764774" cy="721683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 smtClean="0"/>
              <a:t>Text Here</a:t>
            </a:r>
            <a:endParaRPr lang="en-US" dirty="0"/>
          </a:p>
        </p:txBody>
      </p:sp>
      <p:sp>
        <p:nvSpPr>
          <p:cNvPr id="18" name="テキスト プレースホルダー 5"/>
          <p:cNvSpPr>
            <a:spLocks noGrp="1"/>
          </p:cNvSpPr>
          <p:nvPr>
            <p:ph type="body" sz="quarter" idx="21" hasCustomPrompt="1"/>
          </p:nvPr>
        </p:nvSpPr>
        <p:spPr>
          <a:xfrm>
            <a:off x="1251956" y="8527876"/>
            <a:ext cx="15265697" cy="1224136"/>
          </a:xfrm>
        </p:spPr>
        <p:txBody>
          <a:bodyPr anchor="t">
            <a:normAutofit/>
          </a:bodyPr>
          <a:lstStyle>
            <a:lvl1pPr algn="l">
              <a:defRPr sz="2000" baseline="0"/>
            </a:lvl1pPr>
          </a:lstStyle>
          <a:p>
            <a:pPr lvl="0"/>
            <a:r>
              <a:rPr lang="en-US" dirty="0" smtClean="0"/>
              <a:t>Text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9036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 animBg="1"/>
      <p:bldP spid="11" grpId="0" animBg="1"/>
      <p:bldP spid="12" grpId="0" animBg="1"/>
      <p:bldP spid="13" grpId="0" animBg="1"/>
      <p:bldP spid="5" grpId="0"/>
      <p:bldP spid="14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5" grpId="0" animBg="1"/>
      <p:bldP spid="19" grpId="0" animBg="1"/>
      <p:bldP spid="20" grpId="0" animBg="1"/>
      <p:bldP spid="21" grpId="0" animBg="1"/>
      <p:bldP spid="4" grpId="0"/>
    </p:bld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Images - 2 Tex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4390678" y="411959"/>
            <a:ext cx="13681520" cy="987125"/>
          </a:xfrm>
        </p:spPr>
        <p:txBody>
          <a:bodyPr>
            <a:noAutofit/>
          </a:bodyPr>
          <a:lstStyle>
            <a:lvl1pPr algn="l">
              <a:defRPr sz="6000"/>
            </a:lvl1pPr>
          </a:lstStyle>
          <a:p>
            <a:r>
              <a:rPr lang="en-US" altLang="ja-JP" dirty="0" smtClean="0"/>
              <a:t>SLIDE TITLE HERE</a:t>
            </a:r>
            <a:endParaRPr lang="en-US" dirty="0"/>
          </a:p>
        </p:txBody>
      </p:sp>
      <p:sp>
        <p:nvSpPr>
          <p:cNvPr id="10" name="正方形/長方形 9"/>
          <p:cNvSpPr/>
          <p:nvPr userDrawn="1"/>
        </p:nvSpPr>
        <p:spPr>
          <a:xfrm rot="18000000">
            <a:off x="-1298811" y="-6545747"/>
            <a:ext cx="18384012" cy="4680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正方形/長方形 10"/>
          <p:cNvSpPr/>
          <p:nvPr userDrawn="1"/>
        </p:nvSpPr>
        <p:spPr>
          <a:xfrm rot="18000000">
            <a:off x="-2788563" y="-6668984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2" name="正方形/長方形 11"/>
          <p:cNvSpPr/>
          <p:nvPr userDrawn="1"/>
        </p:nvSpPr>
        <p:spPr>
          <a:xfrm rot="18000000">
            <a:off x="-3280136" y="-7184243"/>
            <a:ext cx="18384012" cy="2160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3" name="正方形/長方形 12"/>
          <p:cNvSpPr/>
          <p:nvPr userDrawn="1"/>
        </p:nvSpPr>
        <p:spPr>
          <a:xfrm rot="18000000">
            <a:off x="-5327463" y="-4998888"/>
            <a:ext cx="18339403" cy="61732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 rot="18000000">
            <a:off x="1343689" y="602791"/>
            <a:ext cx="3037075" cy="547688"/>
          </a:xfrm>
          <a:prstGeom prst="rect">
            <a:avLst/>
          </a:prstGeom>
        </p:spPr>
        <p:txBody>
          <a:bodyPr/>
          <a:lstStyle>
            <a:lvl1pPr algn="l">
              <a:defRPr sz="400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 smtClean="0"/>
              <a:t>SLIDE </a:t>
            </a:r>
            <a:fld id="{D97FAD88-CD89-445B-80D2-D1F46C85367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4390678" y="1225122"/>
            <a:ext cx="13681520" cy="534002"/>
          </a:xfrm>
        </p:spPr>
        <p:txBody>
          <a:bodyPr>
            <a:noAutofit/>
          </a:bodyPr>
          <a:lstStyle>
            <a:lvl1pPr marL="0" indent="0" algn="l">
              <a:lnSpc>
                <a:spcPts val="3000"/>
              </a:lnSpc>
              <a:buNone/>
              <a:defRPr sz="2800" i="0" baseline="0">
                <a:solidFill>
                  <a:schemeClr val="tx1">
                    <a:tint val="75000"/>
                  </a:schemeClr>
                </a:solidFill>
                <a:latin typeface="Aleo-LightItalic" pitchFamily="34" charset="0"/>
              </a:defRPr>
            </a:lvl1pPr>
            <a:lvl2pPr marL="8163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327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4491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2655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0818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8982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714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531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ja-JP" dirty="0" smtClean="0"/>
              <a:t>Sub Title Here</a:t>
            </a:r>
            <a:endParaRPr lang="en-US" dirty="0"/>
          </a:p>
        </p:txBody>
      </p:sp>
      <p:sp>
        <p:nvSpPr>
          <p:cNvPr id="15" name="正方形/長方形 14"/>
          <p:cNvSpPr/>
          <p:nvPr userDrawn="1"/>
        </p:nvSpPr>
        <p:spPr>
          <a:xfrm>
            <a:off x="4541024" y="1831132"/>
            <a:ext cx="13531174" cy="144016"/>
          </a:xfrm>
          <a:prstGeom prst="rect">
            <a:avLst/>
          </a:prstGeom>
          <a:blipFill dpi="0" rotWithShape="1">
            <a:blip r:embed="rId2"/>
            <a:srcRect/>
            <a:tile tx="0" ty="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正方形/長方形 18"/>
          <p:cNvSpPr/>
          <p:nvPr userDrawn="1"/>
        </p:nvSpPr>
        <p:spPr>
          <a:xfrm rot="18000000">
            <a:off x="12505102" y="3526945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0" name="正方形/長方形 19"/>
          <p:cNvSpPr/>
          <p:nvPr userDrawn="1"/>
        </p:nvSpPr>
        <p:spPr>
          <a:xfrm rot="18000000">
            <a:off x="11799353" y="3040893"/>
            <a:ext cx="18384012" cy="2160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1" name="正方形/長方形 20"/>
          <p:cNvSpPr/>
          <p:nvPr userDrawn="1"/>
        </p:nvSpPr>
        <p:spPr>
          <a:xfrm rot="18000000">
            <a:off x="9794217" y="5236255"/>
            <a:ext cx="18339403" cy="61732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>
          <a:xfrm rot="18000000">
            <a:off x="14917674" y="7343482"/>
            <a:ext cx="5790697" cy="547688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>
                    <a:lumMod val="95000"/>
                  </a:schemeClr>
                </a:solidFill>
                <a:latin typeface="Aleo-LightItalic" pitchFamily="34" charset="0"/>
              </a:defRPr>
            </a:lvl1pPr>
          </a:lstStyle>
          <a:p>
            <a:r>
              <a:rPr lang="en-US" smtClean="0"/>
              <a:t>The Power of PowerPoint</a:t>
            </a:r>
            <a:endParaRPr lang="en-US" dirty="0"/>
          </a:p>
        </p:txBody>
      </p:sp>
      <p:sp>
        <p:nvSpPr>
          <p:cNvPr id="8" name="図プレースホルダー 7"/>
          <p:cNvSpPr>
            <a:spLocks noGrp="1" noChangeAspect="1"/>
          </p:cNvSpPr>
          <p:nvPr>
            <p:ph type="pic" sz="quarter" idx="13" hasCustomPrompt="1"/>
          </p:nvPr>
        </p:nvSpPr>
        <p:spPr>
          <a:xfrm>
            <a:off x="2122487" y="2911252"/>
            <a:ext cx="6159409" cy="3374388"/>
          </a:xfrm>
          <a:ln w="28575">
            <a:noFill/>
          </a:ln>
          <a:effectLst>
            <a:outerShdw blurRad="63500" algn="ctr" rotWithShape="0">
              <a:prstClr val="black">
                <a:alpha val="20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dirty="0" smtClean="0"/>
              <a:t>Add Image</a:t>
            </a:r>
            <a:endParaRPr lang="en-US" dirty="0"/>
          </a:p>
        </p:txBody>
      </p:sp>
      <p:sp>
        <p:nvSpPr>
          <p:cNvPr id="22" name="テキスト プレースホルダー 5"/>
          <p:cNvSpPr>
            <a:spLocks noGrp="1"/>
          </p:cNvSpPr>
          <p:nvPr>
            <p:ph type="body" sz="quarter" idx="14" hasCustomPrompt="1"/>
          </p:nvPr>
        </p:nvSpPr>
        <p:spPr>
          <a:xfrm rot="21288877">
            <a:off x="2599422" y="6131586"/>
            <a:ext cx="6168893" cy="607972"/>
          </a:xfrm>
          <a:gradFill flip="none" rotWithShape="1">
            <a:gsLst>
              <a:gs pos="0">
                <a:schemeClr val="accent1">
                  <a:alpha val="0"/>
                </a:schemeClr>
              </a:gs>
              <a:gs pos="50000">
                <a:schemeClr val="accent1"/>
              </a:gs>
              <a:gs pos="100000">
                <a:schemeClr val="accent1"/>
              </a:gs>
            </a:gsLst>
            <a:lin ang="0" scaled="0"/>
            <a:tileRect/>
          </a:gradFill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txBody>
          <a:bodyPr>
            <a:normAutofit/>
          </a:bodyPr>
          <a:lstStyle>
            <a:lvl1pPr algn="r">
              <a:defRPr sz="2800" baseline="0">
                <a:solidFill>
                  <a:schemeClr val="bg1">
                    <a:lumMod val="85000"/>
                  </a:schemeClr>
                </a:solidFill>
                <a:latin typeface="Aleo-BoldItalic" pitchFamily="34" charset="0"/>
              </a:defRPr>
            </a:lvl1pPr>
          </a:lstStyle>
          <a:p>
            <a:pPr lvl="0"/>
            <a:r>
              <a:rPr lang="en-US" dirty="0" smtClean="0"/>
              <a:t>Caption Here</a:t>
            </a:r>
            <a:endParaRPr lang="en-US" dirty="0"/>
          </a:p>
        </p:txBody>
      </p:sp>
      <p:sp>
        <p:nvSpPr>
          <p:cNvPr id="18" name="図プレースホルダー 7"/>
          <p:cNvSpPr>
            <a:spLocks noGrp="1" noChangeAspect="1"/>
          </p:cNvSpPr>
          <p:nvPr>
            <p:ph type="pic" sz="quarter" idx="15" hasCustomPrompt="1"/>
          </p:nvPr>
        </p:nvSpPr>
        <p:spPr>
          <a:xfrm>
            <a:off x="9827343" y="2911252"/>
            <a:ext cx="6159409" cy="3374388"/>
          </a:xfrm>
          <a:ln w="28575">
            <a:noFill/>
          </a:ln>
          <a:effectLst>
            <a:outerShdw blurRad="63500" algn="ctr" rotWithShape="0">
              <a:prstClr val="black">
                <a:alpha val="20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dirty="0" smtClean="0"/>
              <a:t>Add Image</a:t>
            </a:r>
            <a:endParaRPr lang="en-US" dirty="0"/>
          </a:p>
        </p:txBody>
      </p:sp>
      <p:sp>
        <p:nvSpPr>
          <p:cNvPr id="23" name="テキスト プレースホルダー 5"/>
          <p:cNvSpPr>
            <a:spLocks noGrp="1"/>
          </p:cNvSpPr>
          <p:nvPr>
            <p:ph type="body" sz="quarter" idx="16" hasCustomPrompt="1"/>
          </p:nvPr>
        </p:nvSpPr>
        <p:spPr>
          <a:xfrm rot="21288877">
            <a:off x="10304278" y="6131586"/>
            <a:ext cx="6168893" cy="607972"/>
          </a:xfrm>
          <a:gradFill flip="none" rotWithShape="1">
            <a:gsLst>
              <a:gs pos="0">
                <a:schemeClr val="accent2">
                  <a:alpha val="0"/>
                </a:schemeClr>
              </a:gs>
              <a:gs pos="50000">
                <a:schemeClr val="accent2"/>
              </a:gs>
              <a:gs pos="100000">
                <a:schemeClr val="accent2"/>
              </a:gs>
            </a:gsLst>
            <a:lin ang="0" scaled="0"/>
            <a:tileRect/>
          </a:gradFill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txBody>
          <a:bodyPr>
            <a:normAutofit/>
          </a:bodyPr>
          <a:lstStyle>
            <a:lvl1pPr algn="r">
              <a:defRPr sz="2800" baseline="0">
                <a:solidFill>
                  <a:schemeClr val="bg1">
                    <a:lumMod val="85000"/>
                  </a:schemeClr>
                </a:solidFill>
                <a:latin typeface="Aleo-BoldItalic" pitchFamily="34" charset="0"/>
              </a:defRPr>
            </a:lvl1pPr>
          </a:lstStyle>
          <a:p>
            <a:pPr lvl="0"/>
            <a:r>
              <a:rPr lang="en-US" dirty="0" smtClean="0"/>
              <a:t>Caption Here</a:t>
            </a:r>
            <a:endParaRPr lang="en-US" dirty="0"/>
          </a:p>
        </p:txBody>
      </p:sp>
      <p:sp>
        <p:nvSpPr>
          <p:cNvPr id="30" name="テキスト プレースホルダー 5"/>
          <p:cNvSpPr>
            <a:spLocks noGrp="1"/>
          </p:cNvSpPr>
          <p:nvPr>
            <p:ph type="body" sz="quarter" idx="21" hasCustomPrompt="1"/>
          </p:nvPr>
        </p:nvSpPr>
        <p:spPr>
          <a:xfrm>
            <a:off x="1970030" y="7150206"/>
            <a:ext cx="6309080" cy="2098096"/>
          </a:xfrm>
        </p:spPr>
        <p:txBody>
          <a:bodyPr anchor="t">
            <a:normAutofit/>
          </a:bodyPr>
          <a:lstStyle>
            <a:lvl1pPr algn="l">
              <a:defRPr sz="2000" baseline="0"/>
            </a:lvl1pPr>
          </a:lstStyle>
          <a:p>
            <a:pPr lvl="0"/>
            <a:r>
              <a:rPr lang="en-US" dirty="0" smtClean="0"/>
              <a:t>Text Here</a:t>
            </a:r>
            <a:endParaRPr lang="en-US" dirty="0"/>
          </a:p>
        </p:txBody>
      </p:sp>
      <p:sp>
        <p:nvSpPr>
          <p:cNvPr id="31" name="テキスト プレースホルダー 5"/>
          <p:cNvSpPr>
            <a:spLocks noGrp="1"/>
          </p:cNvSpPr>
          <p:nvPr>
            <p:ph type="body" sz="quarter" idx="22" hasCustomPrompt="1"/>
          </p:nvPr>
        </p:nvSpPr>
        <p:spPr>
          <a:xfrm>
            <a:off x="9683330" y="7149860"/>
            <a:ext cx="6309080" cy="2098096"/>
          </a:xfrm>
        </p:spPr>
        <p:txBody>
          <a:bodyPr anchor="t">
            <a:normAutofit/>
          </a:bodyPr>
          <a:lstStyle>
            <a:lvl1pPr algn="l">
              <a:defRPr sz="2000" baseline="0"/>
            </a:lvl1pPr>
          </a:lstStyle>
          <a:p>
            <a:pPr lvl="0"/>
            <a:r>
              <a:rPr lang="en-US" dirty="0" smtClean="0"/>
              <a:t>Text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11113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75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250"/>
                            </p:stCondLst>
                            <p:childTnLst>
                              <p:par>
                                <p:cTn id="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750"/>
                            </p:stCondLst>
                            <p:childTnLst>
                              <p:par>
                                <p:cTn id="7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250"/>
                            </p:stCondLst>
                            <p:childTnLst>
                              <p:par>
                                <p:cTn id="7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 animBg="1"/>
      <p:bldP spid="11" grpId="0" animBg="1"/>
      <p:bldP spid="12" grpId="0" animBg="1"/>
      <p:bldP spid="13" grpId="0" animBg="1"/>
      <p:bldP spid="5" grpId="0"/>
      <p:bldP spid="14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5" grpId="0" animBg="1"/>
      <p:bldP spid="19" grpId="0" animBg="1"/>
      <p:bldP spid="20" grpId="0" animBg="1"/>
      <p:bldP spid="21" grpId="0" animBg="1"/>
      <p:bldP spid="4" grpId="0"/>
      <p:bldP spid="8" grpId="0"/>
      <p:bldP spid="22" grpId="0" build="p" animBg="1">
        <p:tmplLst>
          <p:tmpl>
            <p:tnLst>
              <p:par>
                <p:cTn presetID="16" presetClass="entr" presetSubtype="21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barn(inVertical)">
                      <p:cBhvr>
                        <p:cTn dur="500"/>
                        <p:tgtEl>
                          <p:spTgt spid="22"/>
                        </p:tgtEl>
                      </p:cBhvr>
                    </p:animEffect>
                  </p:childTnLst>
                </p:cTn>
              </p:par>
            </p:tnLst>
          </p:tmpl>
          <p:tmpl lvl="1">
            <p:tnLst>
              <p:par>
                <p:cTn presetID="16" presetClass="entr" presetSubtype="21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barn(inVertical)">
                      <p:cBhvr>
                        <p:cTn dur="500"/>
                        <p:tgtEl>
                          <p:spTgt spid="2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8" grpId="0"/>
      <p:bldP spid="23" grpId="0" build="p" animBg="1">
        <p:tmplLst>
          <p:tmpl>
            <p:tnLst>
              <p:par>
                <p:cTn presetID="16" presetClass="entr" presetSubtype="21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barn(inVertical)">
                      <p:cBhvr>
                        <p:cTn dur="500"/>
                        <p:tgtEl>
                          <p:spTgt spid="23"/>
                        </p:tgtEl>
                      </p:cBhvr>
                    </p:animEffect>
                  </p:childTnLst>
                </p:cTn>
              </p:par>
            </p:tnLst>
          </p:tmpl>
          <p:tmpl lvl="1">
            <p:tnLst>
              <p:par>
                <p:cTn presetID="16" presetClass="entr" presetSubtype="21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barn(inVertical)">
                      <p:cBhvr>
                        <p:cTn dur="500"/>
                        <p:tgtEl>
                          <p:spTgt spid="2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0" grpId="0" build="p">
        <p:tmplLst>
          <p:tmpl lvl="1">
            <p:tnLst>
              <p:par>
                <p:cTn presetID="42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0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3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3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1" grpId="0" build="p">
        <p:tmplLst>
          <p:tmpl lvl="1">
            <p:tnLst>
              <p:par>
                <p:cTn presetID="42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1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3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3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4390678" y="411959"/>
            <a:ext cx="13681520" cy="987125"/>
          </a:xfrm>
        </p:spPr>
        <p:txBody>
          <a:bodyPr>
            <a:noAutofit/>
          </a:bodyPr>
          <a:lstStyle>
            <a:lvl1pPr algn="l">
              <a:defRPr sz="6000"/>
            </a:lvl1pPr>
          </a:lstStyle>
          <a:p>
            <a:r>
              <a:rPr lang="en-US" altLang="ja-JP" dirty="0" smtClean="0"/>
              <a:t>SLIDE TITLE HERE</a:t>
            </a:r>
            <a:endParaRPr lang="en-US" dirty="0"/>
          </a:p>
        </p:txBody>
      </p:sp>
      <p:sp>
        <p:nvSpPr>
          <p:cNvPr id="10" name="正方形/長方形 9"/>
          <p:cNvSpPr/>
          <p:nvPr userDrawn="1"/>
        </p:nvSpPr>
        <p:spPr>
          <a:xfrm rot="18000000">
            <a:off x="-1298811" y="-6545747"/>
            <a:ext cx="18384012" cy="4680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正方形/長方形 10"/>
          <p:cNvSpPr/>
          <p:nvPr userDrawn="1"/>
        </p:nvSpPr>
        <p:spPr>
          <a:xfrm rot="18000000">
            <a:off x="-2788563" y="-6668984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2" name="正方形/長方形 11"/>
          <p:cNvSpPr/>
          <p:nvPr userDrawn="1"/>
        </p:nvSpPr>
        <p:spPr>
          <a:xfrm rot="18000000">
            <a:off x="-3280136" y="-7184243"/>
            <a:ext cx="18384012" cy="2160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3" name="正方形/長方形 12"/>
          <p:cNvSpPr/>
          <p:nvPr userDrawn="1"/>
        </p:nvSpPr>
        <p:spPr>
          <a:xfrm rot="18000000">
            <a:off x="-5327463" y="-4998888"/>
            <a:ext cx="18339403" cy="61732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 rot="18000000">
            <a:off x="1343689" y="602791"/>
            <a:ext cx="3037075" cy="547688"/>
          </a:xfrm>
        </p:spPr>
        <p:txBody>
          <a:bodyPr/>
          <a:lstStyle>
            <a:lvl1pPr algn="l">
              <a:defRPr sz="400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 smtClean="0"/>
              <a:t>SLIDE </a:t>
            </a:r>
            <a:fld id="{D97FAD88-CD89-445B-80D2-D1F46C85367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4390678" y="1225122"/>
            <a:ext cx="13681520" cy="534002"/>
          </a:xfrm>
        </p:spPr>
        <p:txBody>
          <a:bodyPr>
            <a:noAutofit/>
          </a:bodyPr>
          <a:lstStyle>
            <a:lvl1pPr marL="0" indent="0" algn="l">
              <a:lnSpc>
                <a:spcPts val="3000"/>
              </a:lnSpc>
              <a:buNone/>
              <a:defRPr sz="2800" i="0" baseline="0">
                <a:solidFill>
                  <a:schemeClr val="tx1">
                    <a:tint val="75000"/>
                  </a:schemeClr>
                </a:solidFill>
                <a:latin typeface="Aleo-LightItalic" pitchFamily="34" charset="0"/>
              </a:defRPr>
            </a:lvl1pPr>
            <a:lvl2pPr marL="8163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327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4491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2655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0818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8982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714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531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ja-JP" dirty="0" smtClean="0"/>
              <a:t>Sub Title Here</a:t>
            </a:r>
            <a:endParaRPr lang="en-US" dirty="0"/>
          </a:p>
        </p:txBody>
      </p:sp>
      <p:sp>
        <p:nvSpPr>
          <p:cNvPr id="15" name="正方形/長方形 14"/>
          <p:cNvSpPr/>
          <p:nvPr userDrawn="1"/>
        </p:nvSpPr>
        <p:spPr>
          <a:xfrm>
            <a:off x="4541024" y="1831132"/>
            <a:ext cx="13531174" cy="144016"/>
          </a:xfrm>
          <a:prstGeom prst="rect">
            <a:avLst/>
          </a:prstGeom>
          <a:blipFill dpi="0" rotWithShape="1">
            <a:blip r:embed="rId2"/>
            <a:srcRect/>
            <a:tile tx="0" ty="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正方形/長方形 18"/>
          <p:cNvSpPr/>
          <p:nvPr userDrawn="1"/>
        </p:nvSpPr>
        <p:spPr>
          <a:xfrm rot="18000000">
            <a:off x="12505102" y="3526945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0" name="正方形/長方形 19"/>
          <p:cNvSpPr/>
          <p:nvPr userDrawn="1"/>
        </p:nvSpPr>
        <p:spPr>
          <a:xfrm rot="18000000">
            <a:off x="11799353" y="3040893"/>
            <a:ext cx="18384012" cy="2160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1" name="正方形/長方形 20"/>
          <p:cNvSpPr/>
          <p:nvPr userDrawn="1"/>
        </p:nvSpPr>
        <p:spPr>
          <a:xfrm rot="18000000">
            <a:off x="9794217" y="5236255"/>
            <a:ext cx="18339403" cy="61732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>
          <a:xfrm rot="18000000">
            <a:off x="14917674" y="7343482"/>
            <a:ext cx="5790697" cy="547688"/>
          </a:xfrm>
        </p:spPr>
        <p:txBody>
          <a:bodyPr/>
          <a:lstStyle>
            <a:lvl1pPr algn="l">
              <a:defRPr>
                <a:solidFill>
                  <a:schemeClr val="bg1">
                    <a:lumMod val="95000"/>
                  </a:schemeClr>
                </a:solidFill>
                <a:latin typeface="Aleo-LightItalic" pitchFamily="34" charset="0"/>
              </a:defRPr>
            </a:lvl1pPr>
          </a:lstStyle>
          <a:p>
            <a:r>
              <a:rPr lang="en-US" smtClean="0"/>
              <a:t>The Power of PowerPoint</a:t>
            </a:r>
            <a:endParaRPr lang="en-US" dirty="0"/>
          </a:p>
        </p:txBody>
      </p:sp>
      <p:sp>
        <p:nvSpPr>
          <p:cNvPr id="16" name="テキスト プレースホルダー 5"/>
          <p:cNvSpPr>
            <a:spLocks noGrp="1"/>
          </p:cNvSpPr>
          <p:nvPr>
            <p:ph type="body" sz="quarter" idx="15" hasCustomPrompt="1"/>
          </p:nvPr>
        </p:nvSpPr>
        <p:spPr>
          <a:xfrm>
            <a:off x="1370321" y="2920332"/>
            <a:ext cx="6764774" cy="721683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 smtClean="0"/>
              <a:t>Text Here</a:t>
            </a:r>
            <a:endParaRPr lang="en-US" dirty="0"/>
          </a:p>
        </p:txBody>
      </p:sp>
      <p:sp>
        <p:nvSpPr>
          <p:cNvPr id="17" name="テキスト プレースホルダー 5"/>
          <p:cNvSpPr>
            <a:spLocks noGrp="1"/>
          </p:cNvSpPr>
          <p:nvPr>
            <p:ph type="body" sz="quarter" idx="16" hasCustomPrompt="1"/>
          </p:nvPr>
        </p:nvSpPr>
        <p:spPr>
          <a:xfrm>
            <a:off x="2590478" y="3559324"/>
            <a:ext cx="9937104" cy="504056"/>
          </a:xfrm>
          <a:solidFill>
            <a:schemeClr val="tx1">
              <a:lumMod val="60000"/>
              <a:lumOff val="40000"/>
            </a:schemeClr>
          </a:solidFill>
        </p:spPr>
        <p:txBody>
          <a:bodyPr anchor="ctr">
            <a:normAutofit/>
          </a:bodyPr>
          <a:lstStyle>
            <a:lvl1pPr algn="l">
              <a:defRPr sz="24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 smtClean="0"/>
              <a:t>Text Here</a:t>
            </a:r>
            <a:endParaRPr lang="en-US" dirty="0"/>
          </a:p>
        </p:txBody>
      </p:sp>
      <p:sp>
        <p:nvSpPr>
          <p:cNvPr id="18" name="テキスト プレースホルダー 5"/>
          <p:cNvSpPr>
            <a:spLocks noGrp="1"/>
          </p:cNvSpPr>
          <p:nvPr>
            <p:ph type="body" sz="quarter" idx="17" hasCustomPrompt="1"/>
          </p:nvPr>
        </p:nvSpPr>
        <p:spPr>
          <a:xfrm>
            <a:off x="1370321" y="5905330"/>
            <a:ext cx="6764774" cy="721683"/>
          </a:xfrm>
          <a:solidFill>
            <a:schemeClr val="accent2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 smtClean="0"/>
              <a:t>Text Here</a:t>
            </a:r>
            <a:endParaRPr lang="en-US" dirty="0"/>
          </a:p>
        </p:txBody>
      </p:sp>
      <p:sp>
        <p:nvSpPr>
          <p:cNvPr id="22" name="テキスト プレースホルダー 5"/>
          <p:cNvSpPr>
            <a:spLocks noGrp="1"/>
          </p:cNvSpPr>
          <p:nvPr>
            <p:ph type="body" sz="quarter" idx="18" hasCustomPrompt="1"/>
          </p:nvPr>
        </p:nvSpPr>
        <p:spPr>
          <a:xfrm>
            <a:off x="2590478" y="6544322"/>
            <a:ext cx="9937104" cy="504056"/>
          </a:xfrm>
          <a:solidFill>
            <a:schemeClr val="tx1">
              <a:lumMod val="60000"/>
              <a:lumOff val="40000"/>
            </a:schemeClr>
          </a:solidFill>
        </p:spPr>
        <p:txBody>
          <a:bodyPr anchor="ctr">
            <a:normAutofit/>
          </a:bodyPr>
          <a:lstStyle>
            <a:lvl1pPr algn="l">
              <a:defRPr sz="24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 smtClean="0"/>
              <a:t>Text Here</a:t>
            </a:r>
            <a:endParaRPr lang="en-US" dirty="0"/>
          </a:p>
        </p:txBody>
      </p:sp>
      <p:sp>
        <p:nvSpPr>
          <p:cNvPr id="25" name="テキスト プレースホルダー 5"/>
          <p:cNvSpPr>
            <a:spLocks noGrp="1"/>
          </p:cNvSpPr>
          <p:nvPr>
            <p:ph type="body" sz="quarter" idx="21" hasCustomPrompt="1"/>
          </p:nvPr>
        </p:nvSpPr>
        <p:spPr>
          <a:xfrm>
            <a:off x="1366340" y="4135388"/>
            <a:ext cx="15265697" cy="1512167"/>
          </a:xfrm>
        </p:spPr>
        <p:txBody>
          <a:bodyPr anchor="t">
            <a:normAutofit/>
          </a:bodyPr>
          <a:lstStyle>
            <a:lvl1pPr algn="l">
              <a:defRPr sz="2000" baseline="0"/>
            </a:lvl1pPr>
          </a:lstStyle>
          <a:p>
            <a:pPr lvl="0"/>
            <a:r>
              <a:rPr lang="en-US" dirty="0" smtClean="0"/>
              <a:t>Text Here</a:t>
            </a:r>
            <a:endParaRPr lang="en-US" dirty="0"/>
          </a:p>
        </p:txBody>
      </p:sp>
      <p:sp>
        <p:nvSpPr>
          <p:cNvPr id="26" name="テキスト プレースホルダー 5"/>
          <p:cNvSpPr>
            <a:spLocks noGrp="1"/>
          </p:cNvSpPr>
          <p:nvPr>
            <p:ph type="body" sz="quarter" idx="22" hasCustomPrompt="1"/>
          </p:nvPr>
        </p:nvSpPr>
        <p:spPr>
          <a:xfrm>
            <a:off x="1366341" y="7159725"/>
            <a:ext cx="15265697" cy="1512167"/>
          </a:xfrm>
        </p:spPr>
        <p:txBody>
          <a:bodyPr anchor="t">
            <a:normAutofit/>
          </a:bodyPr>
          <a:lstStyle>
            <a:lvl1pPr algn="l">
              <a:defRPr sz="2000" baseline="0"/>
            </a:lvl1pPr>
          </a:lstStyle>
          <a:p>
            <a:pPr lvl="0"/>
            <a:r>
              <a:rPr lang="en-US" dirty="0" smtClean="0"/>
              <a:t>Text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9669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750"/>
                            </p:stCondLst>
                            <p:childTnLst>
                              <p:par>
                                <p:cTn id="5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250"/>
                            </p:stCondLst>
                            <p:childTnLst>
                              <p:par>
                                <p:cTn id="5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750"/>
                            </p:stCondLst>
                            <p:childTnLst>
                              <p:par>
                                <p:cTn id="6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250"/>
                            </p:stCondLst>
                            <p:childTnLst>
                              <p:par>
                                <p:cTn id="6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750"/>
                            </p:stCondLst>
                            <p:childTnLst>
                              <p:par>
                                <p:cTn id="71" presetID="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3750"/>
                            </p:stCondLst>
                            <p:childTnLst>
                              <p:par>
                                <p:cTn id="7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4250"/>
                            </p:stCondLst>
                            <p:childTnLst>
                              <p:par>
                                <p:cTn id="8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4750"/>
                            </p:stCondLst>
                            <p:childTnLst>
                              <p:par>
                                <p:cTn id="8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5250"/>
                            </p:stCondLst>
                            <p:childTnLst>
                              <p:par>
                                <p:cTn id="9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5750"/>
                            </p:stCondLst>
                            <p:childTnLst>
                              <p:par>
                                <p:cTn id="96" presetID="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 animBg="1"/>
      <p:bldP spid="11" grpId="0" animBg="1"/>
      <p:bldP spid="12" grpId="0" animBg="1"/>
      <p:bldP spid="13" grpId="0" animBg="1"/>
      <p:bldP spid="5" grpId="0"/>
      <p:bldP spid="14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5" grpId="0" animBg="1"/>
      <p:bldP spid="19" grpId="0" animBg="1"/>
      <p:bldP spid="20" grpId="0" animBg="1"/>
      <p:bldP spid="21" grpId="0" animBg="1"/>
      <p:bldP spid="4" grpId="0"/>
      <p:bldP spid="16" grpId="0" build="p" animBg="1">
        <p:tmplLst>
          <p:tmpl>
            <p:tnLst>
              <p:par>
                <p:cTn presetID="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1">
            <p:tnLst>
              <p:par>
                <p:cTn presetID="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7" grpId="0" build="p" animBg="1">
        <p:tmplLst>
          <p:tmpl>
            <p:tnLst>
              <p:par>
                <p:cTn presetID="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1">
            <p:tnLst>
              <p:par>
                <p:cTn presetID="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8" grpId="0" build="p" animBg="1">
        <p:tmplLst>
          <p:tmpl>
            <p:tnLst>
              <p:par>
                <p:cTn presetID="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1">
            <p:tnLst>
              <p:par>
                <p:cTn presetID="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2" grpId="0" build="p" animBg="1">
        <p:tmplLst>
          <p:tmpl>
            <p:tnLst>
              <p:par>
                <p:cTn presetID="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1">
            <p:tnLst>
              <p:par>
                <p:cTn presetID="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5" grpId="0" build="p">
        <p:tmplLst>
          <p:tmpl lvl="1">
            <p:tnLst>
              <p:par>
                <p:cTn presetID="2" presetClass="entr" presetSubtype="2" fill="hold" nodeType="after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6" grpId="0" build="p">
        <p:tmplLst>
          <p:tmpl lvl="1">
            <p:tnLst>
              <p:par>
                <p:cTn presetID="2" presetClass="entr" presetSubtype="2" fill="hold" nodeType="after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Image - 1 Column -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図プレースホルダー 7"/>
          <p:cNvSpPr>
            <a:spLocks noGrp="1" noChangeAspect="1"/>
          </p:cNvSpPr>
          <p:nvPr>
            <p:ph type="pic" sz="quarter" idx="13" hasCustomPrompt="1"/>
          </p:nvPr>
        </p:nvSpPr>
        <p:spPr>
          <a:xfrm>
            <a:off x="1582367" y="2479204"/>
            <a:ext cx="15265696" cy="4176464"/>
          </a:xfrm>
          <a:ln w="28575">
            <a:noFill/>
          </a:ln>
          <a:effectLst>
            <a:outerShdw blurRad="63500" algn="ctr" rotWithShape="0">
              <a:prstClr val="black">
                <a:alpha val="20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dirty="0" smtClean="0"/>
              <a:t>Add Image</a:t>
            </a:r>
            <a:endParaRPr lang="en-US" dirty="0"/>
          </a:p>
        </p:txBody>
      </p:sp>
      <p:sp>
        <p:nvSpPr>
          <p:cNvPr id="10" name="正方形/長方形 9"/>
          <p:cNvSpPr/>
          <p:nvPr userDrawn="1"/>
        </p:nvSpPr>
        <p:spPr>
          <a:xfrm rot="18000000">
            <a:off x="-1298811" y="-6545747"/>
            <a:ext cx="18384012" cy="4680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正方形/長方形 10"/>
          <p:cNvSpPr/>
          <p:nvPr userDrawn="1"/>
        </p:nvSpPr>
        <p:spPr>
          <a:xfrm rot="18000000">
            <a:off x="-2788563" y="-6668984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2" name="正方形/長方形 11"/>
          <p:cNvSpPr/>
          <p:nvPr userDrawn="1"/>
        </p:nvSpPr>
        <p:spPr>
          <a:xfrm rot="18000000">
            <a:off x="-3280136" y="-7184243"/>
            <a:ext cx="18384012" cy="2160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3" name="正方形/長方形 12"/>
          <p:cNvSpPr/>
          <p:nvPr userDrawn="1"/>
        </p:nvSpPr>
        <p:spPr>
          <a:xfrm rot="18000000">
            <a:off x="-5327463" y="-4998888"/>
            <a:ext cx="18339403" cy="61732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 rot="18000000">
            <a:off x="1343689" y="602791"/>
            <a:ext cx="3037075" cy="547688"/>
          </a:xfrm>
        </p:spPr>
        <p:txBody>
          <a:bodyPr/>
          <a:lstStyle>
            <a:lvl1pPr algn="l">
              <a:defRPr sz="400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 smtClean="0"/>
              <a:t>SLIDE </a:t>
            </a:r>
            <a:fld id="{D97FAD88-CD89-445B-80D2-D1F46C85367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9" name="正方形/長方形 18"/>
          <p:cNvSpPr/>
          <p:nvPr userDrawn="1"/>
        </p:nvSpPr>
        <p:spPr>
          <a:xfrm rot="18000000">
            <a:off x="12505102" y="3526945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0" name="正方形/長方形 19"/>
          <p:cNvSpPr/>
          <p:nvPr userDrawn="1"/>
        </p:nvSpPr>
        <p:spPr>
          <a:xfrm rot="18000000">
            <a:off x="11799353" y="3040893"/>
            <a:ext cx="18384012" cy="2160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1" name="正方形/長方形 20"/>
          <p:cNvSpPr/>
          <p:nvPr userDrawn="1"/>
        </p:nvSpPr>
        <p:spPr>
          <a:xfrm rot="18000000">
            <a:off x="9794217" y="5236255"/>
            <a:ext cx="18339403" cy="61732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>
          <a:xfrm rot="18000000">
            <a:off x="14917674" y="7343482"/>
            <a:ext cx="5790697" cy="547688"/>
          </a:xfrm>
        </p:spPr>
        <p:txBody>
          <a:bodyPr/>
          <a:lstStyle>
            <a:lvl1pPr algn="l">
              <a:defRPr>
                <a:solidFill>
                  <a:schemeClr val="bg1">
                    <a:lumMod val="95000"/>
                  </a:schemeClr>
                </a:solidFill>
                <a:latin typeface="Aleo-LightItalic" pitchFamily="34" charset="0"/>
              </a:defRPr>
            </a:lvl1pPr>
          </a:lstStyle>
          <a:p>
            <a:r>
              <a:rPr lang="en-US" smtClean="0"/>
              <a:t>The Power of PowerPoint</a:t>
            </a:r>
            <a:endParaRPr lang="en-US" dirty="0"/>
          </a:p>
        </p:txBody>
      </p:sp>
      <p:sp>
        <p:nvSpPr>
          <p:cNvPr id="16" name="テキスト プレースホルダー 5"/>
          <p:cNvSpPr>
            <a:spLocks noGrp="1"/>
          </p:cNvSpPr>
          <p:nvPr>
            <p:ph type="body" sz="quarter" idx="15" hasCustomPrompt="1"/>
          </p:nvPr>
        </p:nvSpPr>
        <p:spPr>
          <a:xfrm>
            <a:off x="1255937" y="6511652"/>
            <a:ext cx="6764774" cy="721683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 smtClean="0"/>
              <a:t>Text Here</a:t>
            </a:r>
            <a:endParaRPr lang="en-US" dirty="0"/>
          </a:p>
        </p:txBody>
      </p:sp>
      <p:sp>
        <p:nvSpPr>
          <p:cNvPr id="17" name="テキスト プレースホルダー 5"/>
          <p:cNvSpPr>
            <a:spLocks noGrp="1"/>
          </p:cNvSpPr>
          <p:nvPr>
            <p:ph type="body" sz="quarter" idx="16" hasCustomPrompt="1"/>
          </p:nvPr>
        </p:nvSpPr>
        <p:spPr>
          <a:xfrm>
            <a:off x="2476094" y="7150644"/>
            <a:ext cx="9937104" cy="504056"/>
          </a:xfrm>
          <a:solidFill>
            <a:schemeClr val="tx1">
              <a:lumMod val="60000"/>
              <a:lumOff val="40000"/>
            </a:schemeClr>
          </a:solidFill>
        </p:spPr>
        <p:txBody>
          <a:bodyPr anchor="ctr">
            <a:normAutofit/>
          </a:bodyPr>
          <a:lstStyle>
            <a:lvl1pPr algn="l">
              <a:defRPr sz="24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 smtClean="0"/>
              <a:t>Text Here</a:t>
            </a:r>
            <a:endParaRPr lang="en-US" dirty="0"/>
          </a:p>
        </p:txBody>
      </p:sp>
      <p:sp>
        <p:nvSpPr>
          <p:cNvPr id="18" name="テキスト プレースホルダー 5"/>
          <p:cNvSpPr>
            <a:spLocks noGrp="1"/>
          </p:cNvSpPr>
          <p:nvPr>
            <p:ph type="body" sz="quarter" idx="21" hasCustomPrompt="1"/>
          </p:nvPr>
        </p:nvSpPr>
        <p:spPr>
          <a:xfrm>
            <a:off x="1251956" y="7879804"/>
            <a:ext cx="15265697" cy="1665265"/>
          </a:xfrm>
        </p:spPr>
        <p:txBody>
          <a:bodyPr anchor="t">
            <a:normAutofit/>
          </a:bodyPr>
          <a:lstStyle>
            <a:lvl1pPr algn="l">
              <a:defRPr sz="2000" baseline="0"/>
            </a:lvl1pPr>
          </a:lstStyle>
          <a:p>
            <a:pPr lvl="0"/>
            <a:r>
              <a:rPr lang="en-US" dirty="0" smtClean="0"/>
              <a:t>Text Here</a:t>
            </a:r>
            <a:endParaRPr lang="en-US" dirty="0"/>
          </a:p>
        </p:txBody>
      </p:sp>
      <p:sp>
        <p:nvSpPr>
          <p:cNvPr id="22" name="タイトル 1"/>
          <p:cNvSpPr>
            <a:spLocks noGrp="1"/>
          </p:cNvSpPr>
          <p:nvPr>
            <p:ph type="title" hasCustomPrompt="1"/>
          </p:nvPr>
        </p:nvSpPr>
        <p:spPr>
          <a:xfrm>
            <a:off x="4390678" y="411959"/>
            <a:ext cx="13681520" cy="987125"/>
          </a:xfrm>
        </p:spPr>
        <p:txBody>
          <a:bodyPr>
            <a:noAutofit/>
          </a:bodyPr>
          <a:lstStyle>
            <a:lvl1pPr algn="l">
              <a:defRPr sz="6000"/>
            </a:lvl1pPr>
          </a:lstStyle>
          <a:p>
            <a:r>
              <a:rPr lang="en-US" altLang="ja-JP" dirty="0" smtClean="0"/>
              <a:t>SLIDE TITLE HERE</a:t>
            </a:r>
            <a:endParaRPr lang="en-US" dirty="0"/>
          </a:p>
        </p:txBody>
      </p:sp>
      <p:sp>
        <p:nvSpPr>
          <p:cNvPr id="23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4390678" y="1225122"/>
            <a:ext cx="13681520" cy="534002"/>
          </a:xfrm>
        </p:spPr>
        <p:txBody>
          <a:bodyPr>
            <a:noAutofit/>
          </a:bodyPr>
          <a:lstStyle>
            <a:lvl1pPr marL="0" indent="0" algn="l">
              <a:lnSpc>
                <a:spcPts val="3000"/>
              </a:lnSpc>
              <a:buNone/>
              <a:defRPr sz="2800" i="0" baseline="0">
                <a:solidFill>
                  <a:schemeClr val="tx1">
                    <a:tint val="75000"/>
                  </a:schemeClr>
                </a:solidFill>
                <a:latin typeface="Aleo-LightItalic" pitchFamily="34" charset="0"/>
              </a:defRPr>
            </a:lvl1pPr>
            <a:lvl2pPr marL="8163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327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4491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2655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0818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8982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714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531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ja-JP" dirty="0" smtClean="0"/>
              <a:t>Sub Title Here</a:t>
            </a:r>
            <a:endParaRPr lang="en-US" dirty="0"/>
          </a:p>
        </p:txBody>
      </p:sp>
      <p:sp>
        <p:nvSpPr>
          <p:cNvPr id="24" name="正方形/長方形 23"/>
          <p:cNvSpPr/>
          <p:nvPr userDrawn="1"/>
        </p:nvSpPr>
        <p:spPr>
          <a:xfrm>
            <a:off x="4541024" y="1831132"/>
            <a:ext cx="13531174" cy="144016"/>
          </a:xfrm>
          <a:prstGeom prst="rect">
            <a:avLst/>
          </a:prstGeom>
          <a:blipFill dpi="0" rotWithShape="1">
            <a:blip r:embed="rId2"/>
            <a:srcRect/>
            <a:tile tx="0" ty="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061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75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250"/>
                            </p:stCondLst>
                            <p:childTnLst>
                              <p:par>
                                <p:cTn id="5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7" dur="500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750"/>
                            </p:stCondLst>
                            <p:childTnLst>
                              <p:par>
                                <p:cTn id="5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1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250"/>
                            </p:stCondLst>
                            <p:childTnLst>
                              <p:par>
                                <p:cTn id="6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5" dur="500"/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750"/>
                            </p:stCondLst>
                            <p:childTnLst>
                              <p:par>
                                <p:cTn id="67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9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2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10" grpId="0" animBg="1"/>
      <p:bldP spid="11" grpId="0" animBg="1"/>
      <p:bldP spid="12" grpId="0" animBg="1"/>
      <p:bldP spid="13" grpId="0" animBg="1"/>
      <p:bldP spid="5" grpId="0"/>
      <p:bldP spid="19" grpId="0" animBg="1"/>
      <p:bldP spid="20" grpId="0" animBg="1"/>
      <p:bldP spid="21" grpId="0" animBg="1"/>
      <p:bldP spid="4" grpId="0"/>
      <p:bldP spid="16" grpId="0" build="p" animBg="1">
        <p:tmplLst>
          <p:tmpl>
            <p:tnLst>
              <p:par>
                <p:cTn presetID="14" presetClass="entr" presetSubtype="1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randombar(horizontal)">
                      <p:cBhvr>
                        <p:cTn dur="500"/>
                        <p:tgtEl>
                          <p:spTgt spid="16"/>
                        </p:tgtEl>
                      </p:cBhvr>
                    </p:animEffect>
                  </p:childTnLst>
                </p:cTn>
              </p:par>
            </p:tnLst>
          </p:tmpl>
          <p:tmpl lvl="1">
            <p:tnLst>
              <p:par>
                <p:cTn presetID="14" presetClass="entr" presetSubtype="1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randombar(horizontal)">
                      <p:cBhvr>
                        <p:cTn dur="500"/>
                        <p:tgtEl>
                          <p:spTgt spid="1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7" grpId="0" build="p" animBg="1">
        <p:tmplLst>
          <p:tmpl>
            <p:tnLst>
              <p:par>
                <p:cTn presetID="14" presetClass="entr" presetSubtype="1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randombar(horizontal)">
                      <p:cBhvr>
                        <p:cTn dur="500"/>
                        <p:tgtEl>
                          <p:spTgt spid="17"/>
                        </p:tgtEl>
                      </p:cBhvr>
                    </p:animEffect>
                  </p:childTnLst>
                </p:cTn>
              </p:par>
            </p:tnLst>
          </p:tmpl>
          <p:tmpl lvl="1">
            <p:tnLst>
              <p:par>
                <p:cTn presetID="14" presetClass="entr" presetSubtype="1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randombar(horizontal)">
                      <p:cBhvr>
                        <p:cTn dur="500"/>
                        <p:tgtEl>
                          <p:spTgt spid="1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8" grpId="0" build="p">
        <p:tmplLst>
          <p:tmpl lvl="1">
            <p:tnLst>
              <p:par>
                <p:cTn presetID="14" presetClass="entr" presetSubtype="1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randombar(horizontal)">
                      <p:cBhvr>
                        <p:cTn dur="500"/>
                        <p:tgtEl>
                          <p:spTgt spid="1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2" grpId="0"/>
      <p:bldP spid="23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4" grpId="0" animBg="1"/>
    </p:bld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 Image - 1 Column -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/>
          <p:cNvSpPr/>
          <p:nvPr userDrawn="1"/>
        </p:nvSpPr>
        <p:spPr>
          <a:xfrm rot="18000000">
            <a:off x="-1298811" y="-6545747"/>
            <a:ext cx="18384012" cy="4680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正方形/長方形 10"/>
          <p:cNvSpPr/>
          <p:nvPr userDrawn="1"/>
        </p:nvSpPr>
        <p:spPr>
          <a:xfrm rot="18000000">
            <a:off x="-2788563" y="-6668984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2" name="正方形/長方形 11"/>
          <p:cNvSpPr/>
          <p:nvPr userDrawn="1"/>
        </p:nvSpPr>
        <p:spPr>
          <a:xfrm rot="18000000">
            <a:off x="-3280136" y="-7184243"/>
            <a:ext cx="18384012" cy="2160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3" name="正方形/長方形 12"/>
          <p:cNvSpPr/>
          <p:nvPr userDrawn="1"/>
        </p:nvSpPr>
        <p:spPr>
          <a:xfrm rot="18000000">
            <a:off x="-5327463" y="-4998888"/>
            <a:ext cx="18339403" cy="61732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 rot="18000000">
            <a:off x="1343689" y="602791"/>
            <a:ext cx="3037075" cy="547688"/>
          </a:xfrm>
        </p:spPr>
        <p:txBody>
          <a:bodyPr/>
          <a:lstStyle>
            <a:lvl1pPr algn="l">
              <a:defRPr sz="400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 smtClean="0"/>
              <a:t>SLIDE </a:t>
            </a:r>
            <a:fld id="{D97FAD88-CD89-445B-80D2-D1F46C85367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9" name="正方形/長方形 18"/>
          <p:cNvSpPr/>
          <p:nvPr userDrawn="1"/>
        </p:nvSpPr>
        <p:spPr>
          <a:xfrm rot="18000000">
            <a:off x="12505102" y="3526945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0" name="正方形/長方形 19"/>
          <p:cNvSpPr/>
          <p:nvPr userDrawn="1"/>
        </p:nvSpPr>
        <p:spPr>
          <a:xfrm rot="18000000">
            <a:off x="11799353" y="3040893"/>
            <a:ext cx="18384012" cy="2160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1" name="正方形/長方形 20"/>
          <p:cNvSpPr/>
          <p:nvPr userDrawn="1"/>
        </p:nvSpPr>
        <p:spPr>
          <a:xfrm rot="18000000">
            <a:off x="9794217" y="5236255"/>
            <a:ext cx="18339403" cy="61732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>
          <a:xfrm rot="18000000">
            <a:off x="14917674" y="7343482"/>
            <a:ext cx="5790697" cy="547688"/>
          </a:xfrm>
        </p:spPr>
        <p:txBody>
          <a:bodyPr/>
          <a:lstStyle>
            <a:lvl1pPr algn="l">
              <a:defRPr>
                <a:solidFill>
                  <a:schemeClr val="bg1">
                    <a:lumMod val="95000"/>
                  </a:schemeClr>
                </a:solidFill>
                <a:latin typeface="Aleo-LightItalic" pitchFamily="34" charset="0"/>
              </a:defRPr>
            </a:lvl1pPr>
          </a:lstStyle>
          <a:p>
            <a:r>
              <a:rPr lang="en-US" smtClean="0"/>
              <a:t>The Power of PowerPoint</a:t>
            </a:r>
            <a:endParaRPr lang="en-US" dirty="0"/>
          </a:p>
        </p:txBody>
      </p:sp>
      <p:sp>
        <p:nvSpPr>
          <p:cNvPr id="16" name="テキスト プレースホルダー 5"/>
          <p:cNvSpPr>
            <a:spLocks noGrp="1"/>
          </p:cNvSpPr>
          <p:nvPr>
            <p:ph type="body" sz="quarter" idx="15" hasCustomPrompt="1"/>
          </p:nvPr>
        </p:nvSpPr>
        <p:spPr>
          <a:xfrm>
            <a:off x="1255937" y="7807796"/>
            <a:ext cx="6764774" cy="721683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 smtClean="0"/>
              <a:t>Text Here</a:t>
            </a:r>
            <a:endParaRPr lang="en-US" dirty="0"/>
          </a:p>
        </p:txBody>
      </p:sp>
      <p:sp>
        <p:nvSpPr>
          <p:cNvPr id="18" name="テキスト プレースホルダー 5"/>
          <p:cNvSpPr>
            <a:spLocks noGrp="1"/>
          </p:cNvSpPr>
          <p:nvPr>
            <p:ph type="body" sz="quarter" idx="21" hasCustomPrompt="1"/>
          </p:nvPr>
        </p:nvSpPr>
        <p:spPr>
          <a:xfrm>
            <a:off x="1251956" y="8527876"/>
            <a:ext cx="15265697" cy="1017193"/>
          </a:xfrm>
        </p:spPr>
        <p:txBody>
          <a:bodyPr anchor="t">
            <a:normAutofit/>
          </a:bodyPr>
          <a:lstStyle>
            <a:lvl1pPr algn="l">
              <a:defRPr sz="2000" baseline="0"/>
            </a:lvl1pPr>
          </a:lstStyle>
          <a:p>
            <a:pPr lvl="0"/>
            <a:r>
              <a:rPr lang="en-US" dirty="0" smtClean="0"/>
              <a:t>Text Here</a:t>
            </a:r>
            <a:endParaRPr lang="en-US" dirty="0"/>
          </a:p>
        </p:txBody>
      </p:sp>
      <p:sp>
        <p:nvSpPr>
          <p:cNvPr id="22" name="タイトル 1"/>
          <p:cNvSpPr>
            <a:spLocks noGrp="1"/>
          </p:cNvSpPr>
          <p:nvPr>
            <p:ph type="title" hasCustomPrompt="1"/>
          </p:nvPr>
        </p:nvSpPr>
        <p:spPr>
          <a:xfrm>
            <a:off x="4390678" y="411959"/>
            <a:ext cx="13681520" cy="987125"/>
          </a:xfrm>
        </p:spPr>
        <p:txBody>
          <a:bodyPr>
            <a:noAutofit/>
          </a:bodyPr>
          <a:lstStyle>
            <a:lvl1pPr algn="l">
              <a:defRPr sz="6000"/>
            </a:lvl1pPr>
          </a:lstStyle>
          <a:p>
            <a:r>
              <a:rPr lang="en-US" altLang="ja-JP" dirty="0" smtClean="0"/>
              <a:t>SLIDE TITLE HERE</a:t>
            </a:r>
            <a:endParaRPr lang="en-US" dirty="0"/>
          </a:p>
        </p:txBody>
      </p:sp>
      <p:sp>
        <p:nvSpPr>
          <p:cNvPr id="23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4390678" y="1225122"/>
            <a:ext cx="13681520" cy="534002"/>
          </a:xfrm>
        </p:spPr>
        <p:txBody>
          <a:bodyPr>
            <a:noAutofit/>
          </a:bodyPr>
          <a:lstStyle>
            <a:lvl1pPr marL="0" indent="0" algn="l">
              <a:lnSpc>
                <a:spcPts val="3000"/>
              </a:lnSpc>
              <a:buNone/>
              <a:defRPr sz="2800" i="0" baseline="0">
                <a:solidFill>
                  <a:schemeClr val="tx1">
                    <a:tint val="75000"/>
                  </a:schemeClr>
                </a:solidFill>
                <a:latin typeface="Aleo-LightItalic" pitchFamily="34" charset="0"/>
              </a:defRPr>
            </a:lvl1pPr>
            <a:lvl2pPr marL="8163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327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4491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2655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0818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8982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714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531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ja-JP" dirty="0" smtClean="0"/>
              <a:t>Sub Title Here</a:t>
            </a:r>
            <a:endParaRPr lang="en-US" dirty="0"/>
          </a:p>
        </p:txBody>
      </p:sp>
      <p:sp>
        <p:nvSpPr>
          <p:cNvPr id="24" name="正方形/長方形 23"/>
          <p:cNvSpPr/>
          <p:nvPr userDrawn="1"/>
        </p:nvSpPr>
        <p:spPr>
          <a:xfrm>
            <a:off x="4541024" y="1831132"/>
            <a:ext cx="13531174" cy="144016"/>
          </a:xfrm>
          <a:prstGeom prst="rect">
            <a:avLst/>
          </a:prstGeom>
          <a:blipFill dpi="0" rotWithShape="1">
            <a:blip r:embed="rId2"/>
            <a:srcRect/>
            <a:tile tx="0" ty="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061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  <p:bldP spid="5" grpId="0"/>
      <p:bldP spid="19" grpId="0" animBg="1"/>
      <p:bldP spid="20" grpId="0" animBg="1"/>
      <p:bldP spid="21" grpId="0" animBg="1"/>
      <p:bldP spid="4" grpId="0"/>
      <p:bldP spid="22" grpId="0"/>
      <p:bldP spid="23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4" grpId="0" animBg="1"/>
    </p:bld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Image -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/>
          <p:cNvSpPr/>
          <p:nvPr userDrawn="1"/>
        </p:nvSpPr>
        <p:spPr>
          <a:xfrm rot="18000000">
            <a:off x="-1298811" y="-6545747"/>
            <a:ext cx="18384012" cy="4680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正方形/長方形 10"/>
          <p:cNvSpPr/>
          <p:nvPr userDrawn="1"/>
        </p:nvSpPr>
        <p:spPr>
          <a:xfrm rot="18000000">
            <a:off x="-2788563" y="-6668984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2" name="正方形/長方形 11"/>
          <p:cNvSpPr/>
          <p:nvPr userDrawn="1"/>
        </p:nvSpPr>
        <p:spPr>
          <a:xfrm rot="18000000">
            <a:off x="-3280136" y="-7184243"/>
            <a:ext cx="18384012" cy="2160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3" name="正方形/長方形 12"/>
          <p:cNvSpPr/>
          <p:nvPr userDrawn="1"/>
        </p:nvSpPr>
        <p:spPr>
          <a:xfrm rot="18000000">
            <a:off x="-5327463" y="-4998888"/>
            <a:ext cx="18339403" cy="61732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 rot="18000000">
            <a:off x="1343689" y="602791"/>
            <a:ext cx="3037075" cy="547688"/>
          </a:xfrm>
        </p:spPr>
        <p:txBody>
          <a:bodyPr/>
          <a:lstStyle>
            <a:lvl1pPr algn="l">
              <a:defRPr sz="400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 smtClean="0"/>
              <a:t>SLIDE </a:t>
            </a:r>
            <a:fld id="{D97FAD88-CD89-445B-80D2-D1F46C85367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9" name="正方形/長方形 18"/>
          <p:cNvSpPr/>
          <p:nvPr userDrawn="1"/>
        </p:nvSpPr>
        <p:spPr>
          <a:xfrm rot="18000000">
            <a:off x="12505102" y="3526945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0" name="正方形/長方形 19"/>
          <p:cNvSpPr/>
          <p:nvPr userDrawn="1"/>
        </p:nvSpPr>
        <p:spPr>
          <a:xfrm rot="18000000">
            <a:off x="11799353" y="3040893"/>
            <a:ext cx="18384012" cy="2160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1" name="正方形/長方形 20"/>
          <p:cNvSpPr/>
          <p:nvPr userDrawn="1"/>
        </p:nvSpPr>
        <p:spPr>
          <a:xfrm rot="18000000">
            <a:off x="9794217" y="5236255"/>
            <a:ext cx="18339403" cy="61732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>
          <a:xfrm rot="18000000">
            <a:off x="14917674" y="7343482"/>
            <a:ext cx="5790697" cy="547688"/>
          </a:xfrm>
        </p:spPr>
        <p:txBody>
          <a:bodyPr/>
          <a:lstStyle>
            <a:lvl1pPr algn="l">
              <a:defRPr>
                <a:solidFill>
                  <a:schemeClr val="bg1">
                    <a:lumMod val="95000"/>
                  </a:schemeClr>
                </a:solidFill>
                <a:latin typeface="Aleo-LightItalic" pitchFamily="34" charset="0"/>
              </a:defRPr>
            </a:lvl1pPr>
          </a:lstStyle>
          <a:p>
            <a:r>
              <a:rPr lang="en-US" smtClean="0"/>
              <a:t>The Power of PowerPoint</a:t>
            </a:r>
            <a:endParaRPr lang="en-US" dirty="0"/>
          </a:p>
        </p:txBody>
      </p:sp>
      <p:sp>
        <p:nvSpPr>
          <p:cNvPr id="16" name="テキスト プレースホルダー 5"/>
          <p:cNvSpPr>
            <a:spLocks noGrp="1"/>
          </p:cNvSpPr>
          <p:nvPr>
            <p:ph type="body" sz="quarter" idx="15" hasCustomPrompt="1"/>
          </p:nvPr>
        </p:nvSpPr>
        <p:spPr>
          <a:xfrm>
            <a:off x="7991078" y="2767236"/>
            <a:ext cx="6764774" cy="721683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 smtClean="0"/>
              <a:t>Text Here</a:t>
            </a:r>
            <a:endParaRPr lang="en-US" dirty="0"/>
          </a:p>
        </p:txBody>
      </p:sp>
      <p:sp>
        <p:nvSpPr>
          <p:cNvPr id="22" name="タイトル 1"/>
          <p:cNvSpPr>
            <a:spLocks noGrp="1"/>
          </p:cNvSpPr>
          <p:nvPr>
            <p:ph type="title" hasCustomPrompt="1"/>
          </p:nvPr>
        </p:nvSpPr>
        <p:spPr>
          <a:xfrm>
            <a:off x="4390678" y="411959"/>
            <a:ext cx="13681520" cy="987125"/>
          </a:xfrm>
        </p:spPr>
        <p:txBody>
          <a:bodyPr>
            <a:noAutofit/>
          </a:bodyPr>
          <a:lstStyle>
            <a:lvl1pPr algn="l">
              <a:defRPr sz="6000"/>
            </a:lvl1pPr>
          </a:lstStyle>
          <a:p>
            <a:r>
              <a:rPr lang="en-US" altLang="ja-JP" dirty="0" smtClean="0"/>
              <a:t>SLIDE TITLE HERE</a:t>
            </a:r>
            <a:endParaRPr lang="en-US" dirty="0"/>
          </a:p>
        </p:txBody>
      </p:sp>
      <p:sp>
        <p:nvSpPr>
          <p:cNvPr id="23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4390678" y="1225122"/>
            <a:ext cx="13681520" cy="534002"/>
          </a:xfrm>
        </p:spPr>
        <p:txBody>
          <a:bodyPr>
            <a:noAutofit/>
          </a:bodyPr>
          <a:lstStyle>
            <a:lvl1pPr marL="0" indent="0" algn="l">
              <a:lnSpc>
                <a:spcPts val="3000"/>
              </a:lnSpc>
              <a:buNone/>
              <a:defRPr sz="2800" i="0" baseline="0">
                <a:solidFill>
                  <a:schemeClr val="tx1">
                    <a:tint val="75000"/>
                  </a:schemeClr>
                </a:solidFill>
                <a:latin typeface="Aleo-LightItalic" pitchFamily="34" charset="0"/>
              </a:defRPr>
            </a:lvl1pPr>
            <a:lvl2pPr marL="8163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327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4491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2655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0818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8982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714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531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ja-JP" dirty="0" smtClean="0"/>
              <a:t>Sub Title Here</a:t>
            </a:r>
            <a:endParaRPr lang="en-US" dirty="0"/>
          </a:p>
        </p:txBody>
      </p:sp>
      <p:sp>
        <p:nvSpPr>
          <p:cNvPr id="24" name="正方形/長方形 23"/>
          <p:cNvSpPr/>
          <p:nvPr userDrawn="1"/>
        </p:nvSpPr>
        <p:spPr>
          <a:xfrm>
            <a:off x="4541024" y="1831132"/>
            <a:ext cx="13531174" cy="144016"/>
          </a:xfrm>
          <a:prstGeom prst="rect">
            <a:avLst/>
          </a:prstGeom>
          <a:blipFill dpi="0" rotWithShape="1">
            <a:blip r:embed="rId2"/>
            <a:srcRect/>
            <a:tile tx="0" ty="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テキスト プレースホルダー 5"/>
          <p:cNvSpPr>
            <a:spLocks noGrp="1"/>
          </p:cNvSpPr>
          <p:nvPr>
            <p:ph type="body" sz="quarter" idx="16" hasCustomPrompt="1"/>
          </p:nvPr>
        </p:nvSpPr>
        <p:spPr>
          <a:xfrm>
            <a:off x="7991078" y="3631332"/>
            <a:ext cx="8496943" cy="2016224"/>
          </a:xfrm>
        </p:spPr>
        <p:txBody>
          <a:bodyPr anchor="t">
            <a:normAutofit/>
          </a:bodyPr>
          <a:lstStyle>
            <a:lvl1pPr algn="l">
              <a:defRPr sz="2400" baseline="0"/>
            </a:lvl1pPr>
          </a:lstStyle>
          <a:p>
            <a:pPr lvl="0"/>
            <a:r>
              <a:rPr lang="en-US" dirty="0" smtClean="0"/>
              <a:t>Text Here</a:t>
            </a:r>
            <a:endParaRPr lang="en-US" dirty="0"/>
          </a:p>
        </p:txBody>
      </p:sp>
      <p:sp>
        <p:nvSpPr>
          <p:cNvPr id="26" name="テキスト プレースホルダー 5"/>
          <p:cNvSpPr>
            <a:spLocks noGrp="1"/>
          </p:cNvSpPr>
          <p:nvPr>
            <p:ph type="body" sz="quarter" idx="17" hasCustomPrompt="1"/>
          </p:nvPr>
        </p:nvSpPr>
        <p:spPr>
          <a:xfrm>
            <a:off x="7991079" y="5791572"/>
            <a:ext cx="6764774" cy="721683"/>
          </a:xfrm>
          <a:solidFill>
            <a:schemeClr val="accent3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 smtClean="0"/>
              <a:t>Text Here</a:t>
            </a:r>
            <a:endParaRPr lang="en-US" dirty="0"/>
          </a:p>
        </p:txBody>
      </p:sp>
      <p:sp>
        <p:nvSpPr>
          <p:cNvPr id="27" name="テキスト プレースホルダー 5"/>
          <p:cNvSpPr>
            <a:spLocks noGrp="1"/>
          </p:cNvSpPr>
          <p:nvPr>
            <p:ph type="body" sz="quarter" idx="18" hasCustomPrompt="1"/>
          </p:nvPr>
        </p:nvSpPr>
        <p:spPr>
          <a:xfrm>
            <a:off x="7991079" y="6655668"/>
            <a:ext cx="8496943" cy="2016224"/>
          </a:xfrm>
        </p:spPr>
        <p:txBody>
          <a:bodyPr anchor="t">
            <a:normAutofit/>
          </a:bodyPr>
          <a:lstStyle>
            <a:lvl1pPr algn="l">
              <a:defRPr sz="2400" baseline="0"/>
            </a:lvl1pPr>
          </a:lstStyle>
          <a:p>
            <a:pPr lvl="0"/>
            <a:r>
              <a:rPr lang="en-US" dirty="0" smtClean="0"/>
              <a:t>Text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6140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  <p:bldP spid="5" grpId="0"/>
      <p:bldP spid="19" grpId="0" animBg="1"/>
      <p:bldP spid="20" grpId="0" animBg="1"/>
      <p:bldP spid="21" grpId="0" animBg="1"/>
      <p:bldP spid="4" grpId="0"/>
      <p:bldP spid="22" grpId="0"/>
      <p:bldP spid="23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4" grpId="0" animBg="1"/>
    </p:bld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Image -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/>
          <p:cNvSpPr/>
          <p:nvPr userDrawn="1"/>
        </p:nvSpPr>
        <p:spPr>
          <a:xfrm rot="18000000">
            <a:off x="-1298811" y="-6545747"/>
            <a:ext cx="18384012" cy="4680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正方形/長方形 10"/>
          <p:cNvSpPr/>
          <p:nvPr userDrawn="1"/>
        </p:nvSpPr>
        <p:spPr>
          <a:xfrm rot="18000000">
            <a:off x="-2788563" y="-6668984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2" name="正方形/長方形 11"/>
          <p:cNvSpPr/>
          <p:nvPr userDrawn="1"/>
        </p:nvSpPr>
        <p:spPr>
          <a:xfrm rot="18000000">
            <a:off x="-3280136" y="-7184243"/>
            <a:ext cx="18384012" cy="2160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3" name="正方形/長方形 12"/>
          <p:cNvSpPr/>
          <p:nvPr userDrawn="1"/>
        </p:nvSpPr>
        <p:spPr>
          <a:xfrm rot="18000000">
            <a:off x="-5327463" y="-4998888"/>
            <a:ext cx="18339403" cy="61732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 rot="18000000">
            <a:off x="1343689" y="602791"/>
            <a:ext cx="3037075" cy="547688"/>
          </a:xfrm>
        </p:spPr>
        <p:txBody>
          <a:bodyPr/>
          <a:lstStyle>
            <a:lvl1pPr algn="l">
              <a:defRPr sz="400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 smtClean="0"/>
              <a:t>SLIDE </a:t>
            </a:r>
            <a:fld id="{D97FAD88-CD89-445B-80D2-D1F46C85367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9" name="正方形/長方形 18"/>
          <p:cNvSpPr/>
          <p:nvPr userDrawn="1"/>
        </p:nvSpPr>
        <p:spPr>
          <a:xfrm rot="18000000">
            <a:off x="12505102" y="3526945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0" name="正方形/長方形 19"/>
          <p:cNvSpPr/>
          <p:nvPr userDrawn="1"/>
        </p:nvSpPr>
        <p:spPr>
          <a:xfrm rot="18000000">
            <a:off x="11799353" y="3040893"/>
            <a:ext cx="18384012" cy="2160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1" name="正方形/長方形 20"/>
          <p:cNvSpPr/>
          <p:nvPr userDrawn="1"/>
        </p:nvSpPr>
        <p:spPr>
          <a:xfrm rot="18000000">
            <a:off x="9794217" y="5236255"/>
            <a:ext cx="18339403" cy="61732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>
          <a:xfrm rot="18000000">
            <a:off x="14917674" y="7343482"/>
            <a:ext cx="5790697" cy="547688"/>
          </a:xfrm>
        </p:spPr>
        <p:txBody>
          <a:bodyPr/>
          <a:lstStyle>
            <a:lvl1pPr algn="l">
              <a:defRPr>
                <a:solidFill>
                  <a:schemeClr val="bg1">
                    <a:lumMod val="95000"/>
                  </a:schemeClr>
                </a:solidFill>
                <a:latin typeface="Aleo-LightItalic" pitchFamily="34" charset="0"/>
              </a:defRPr>
            </a:lvl1pPr>
          </a:lstStyle>
          <a:p>
            <a:r>
              <a:rPr lang="en-US" smtClean="0"/>
              <a:t>The Power of PowerPoint</a:t>
            </a:r>
            <a:endParaRPr lang="en-US" dirty="0"/>
          </a:p>
        </p:txBody>
      </p:sp>
      <p:sp>
        <p:nvSpPr>
          <p:cNvPr id="16" name="テキスト プレースホルダー 5"/>
          <p:cNvSpPr>
            <a:spLocks noGrp="1"/>
          </p:cNvSpPr>
          <p:nvPr>
            <p:ph type="body" sz="quarter" idx="15" hasCustomPrompt="1"/>
          </p:nvPr>
        </p:nvSpPr>
        <p:spPr>
          <a:xfrm>
            <a:off x="1078310" y="6511652"/>
            <a:ext cx="6764774" cy="721683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 smtClean="0"/>
              <a:t>Text Here</a:t>
            </a:r>
            <a:endParaRPr lang="en-US" dirty="0"/>
          </a:p>
        </p:txBody>
      </p:sp>
      <p:sp>
        <p:nvSpPr>
          <p:cNvPr id="22" name="タイトル 1"/>
          <p:cNvSpPr>
            <a:spLocks noGrp="1"/>
          </p:cNvSpPr>
          <p:nvPr>
            <p:ph type="title" hasCustomPrompt="1"/>
          </p:nvPr>
        </p:nvSpPr>
        <p:spPr>
          <a:xfrm>
            <a:off x="4390678" y="411959"/>
            <a:ext cx="13681520" cy="987125"/>
          </a:xfrm>
        </p:spPr>
        <p:txBody>
          <a:bodyPr>
            <a:noAutofit/>
          </a:bodyPr>
          <a:lstStyle>
            <a:lvl1pPr algn="l">
              <a:defRPr sz="6000"/>
            </a:lvl1pPr>
          </a:lstStyle>
          <a:p>
            <a:r>
              <a:rPr lang="en-US" altLang="ja-JP" dirty="0" smtClean="0"/>
              <a:t>SLIDE TITLE HERE</a:t>
            </a:r>
            <a:endParaRPr lang="en-US" dirty="0"/>
          </a:p>
        </p:txBody>
      </p:sp>
      <p:sp>
        <p:nvSpPr>
          <p:cNvPr id="23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4390678" y="1225122"/>
            <a:ext cx="13681520" cy="534002"/>
          </a:xfrm>
        </p:spPr>
        <p:txBody>
          <a:bodyPr>
            <a:noAutofit/>
          </a:bodyPr>
          <a:lstStyle>
            <a:lvl1pPr marL="0" indent="0" algn="l">
              <a:lnSpc>
                <a:spcPts val="3000"/>
              </a:lnSpc>
              <a:buNone/>
              <a:defRPr sz="2800" i="0" baseline="0">
                <a:solidFill>
                  <a:schemeClr val="tx1">
                    <a:tint val="75000"/>
                  </a:schemeClr>
                </a:solidFill>
                <a:latin typeface="Aleo-LightItalic" pitchFamily="34" charset="0"/>
              </a:defRPr>
            </a:lvl1pPr>
            <a:lvl2pPr marL="8163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327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4491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2655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0818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8982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714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531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ja-JP" dirty="0" smtClean="0"/>
              <a:t>Sub Title Here</a:t>
            </a:r>
            <a:endParaRPr lang="en-US" dirty="0"/>
          </a:p>
        </p:txBody>
      </p:sp>
      <p:sp>
        <p:nvSpPr>
          <p:cNvPr id="24" name="正方形/長方形 23"/>
          <p:cNvSpPr/>
          <p:nvPr userDrawn="1"/>
        </p:nvSpPr>
        <p:spPr>
          <a:xfrm>
            <a:off x="4541024" y="1831132"/>
            <a:ext cx="13531174" cy="144016"/>
          </a:xfrm>
          <a:prstGeom prst="rect">
            <a:avLst/>
          </a:prstGeom>
          <a:blipFill dpi="0" rotWithShape="1">
            <a:blip r:embed="rId2"/>
            <a:srcRect/>
            <a:tile tx="0" ty="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テキスト プレースホルダー 5"/>
          <p:cNvSpPr>
            <a:spLocks noGrp="1"/>
          </p:cNvSpPr>
          <p:nvPr>
            <p:ph type="body" sz="quarter" idx="16" hasCustomPrompt="1"/>
          </p:nvPr>
        </p:nvSpPr>
        <p:spPr>
          <a:xfrm>
            <a:off x="1078310" y="7375748"/>
            <a:ext cx="6814885" cy="2016224"/>
          </a:xfrm>
        </p:spPr>
        <p:txBody>
          <a:bodyPr anchor="t">
            <a:normAutofit/>
          </a:bodyPr>
          <a:lstStyle>
            <a:lvl1pPr algn="l">
              <a:defRPr sz="2400" baseline="0"/>
            </a:lvl1pPr>
          </a:lstStyle>
          <a:p>
            <a:pPr lvl="0"/>
            <a:r>
              <a:rPr lang="en-US" dirty="0" smtClean="0"/>
              <a:t>Text Here</a:t>
            </a:r>
            <a:endParaRPr lang="en-US" dirty="0"/>
          </a:p>
        </p:txBody>
      </p:sp>
      <p:sp>
        <p:nvSpPr>
          <p:cNvPr id="26" name="テキスト プレースホルダー 5"/>
          <p:cNvSpPr>
            <a:spLocks noGrp="1"/>
          </p:cNvSpPr>
          <p:nvPr>
            <p:ph type="body" sz="quarter" idx="17" hasCustomPrompt="1"/>
          </p:nvPr>
        </p:nvSpPr>
        <p:spPr>
          <a:xfrm>
            <a:off x="8694399" y="6511652"/>
            <a:ext cx="6764774" cy="721683"/>
          </a:xfrm>
          <a:solidFill>
            <a:schemeClr val="accent3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 smtClean="0"/>
              <a:t>Text Here</a:t>
            </a:r>
            <a:endParaRPr lang="en-US" dirty="0"/>
          </a:p>
        </p:txBody>
      </p:sp>
      <p:sp>
        <p:nvSpPr>
          <p:cNvPr id="27" name="テキスト プレースホルダー 5"/>
          <p:cNvSpPr>
            <a:spLocks noGrp="1"/>
          </p:cNvSpPr>
          <p:nvPr>
            <p:ph type="body" sz="quarter" idx="18" hasCustomPrompt="1"/>
          </p:nvPr>
        </p:nvSpPr>
        <p:spPr>
          <a:xfrm>
            <a:off x="8694399" y="7375748"/>
            <a:ext cx="6768751" cy="2016224"/>
          </a:xfrm>
        </p:spPr>
        <p:txBody>
          <a:bodyPr anchor="t">
            <a:normAutofit/>
          </a:bodyPr>
          <a:lstStyle>
            <a:lvl1pPr algn="l">
              <a:defRPr sz="2400" baseline="0"/>
            </a:lvl1pPr>
          </a:lstStyle>
          <a:p>
            <a:pPr lvl="0"/>
            <a:r>
              <a:rPr lang="en-US" dirty="0" smtClean="0"/>
              <a:t>Text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0394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  <p:bldP spid="5" grpId="0"/>
      <p:bldP spid="19" grpId="0" animBg="1"/>
      <p:bldP spid="20" grpId="0" animBg="1"/>
      <p:bldP spid="21" grpId="0" animBg="1"/>
      <p:bldP spid="4" grpId="0"/>
      <p:bldP spid="22" grpId="0"/>
      <p:bldP spid="23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4" grpId="0" animBg="1"/>
    </p:bld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/>
          <p:cNvSpPr/>
          <p:nvPr userDrawn="1"/>
        </p:nvSpPr>
        <p:spPr>
          <a:xfrm rot="18000000">
            <a:off x="-1298811" y="-6545747"/>
            <a:ext cx="18384012" cy="4680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正方形/長方形 10"/>
          <p:cNvSpPr/>
          <p:nvPr userDrawn="1"/>
        </p:nvSpPr>
        <p:spPr>
          <a:xfrm rot="18000000">
            <a:off x="-2788563" y="-6668984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2" name="正方形/長方形 11"/>
          <p:cNvSpPr/>
          <p:nvPr userDrawn="1"/>
        </p:nvSpPr>
        <p:spPr>
          <a:xfrm rot="18000000">
            <a:off x="-3280136" y="-7184243"/>
            <a:ext cx="18384012" cy="2160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3" name="正方形/長方形 12"/>
          <p:cNvSpPr/>
          <p:nvPr userDrawn="1"/>
        </p:nvSpPr>
        <p:spPr>
          <a:xfrm rot="18000000">
            <a:off x="-5327463" y="-4998888"/>
            <a:ext cx="18339403" cy="61732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 rot="18000000">
            <a:off x="1343689" y="602791"/>
            <a:ext cx="3037075" cy="547688"/>
          </a:xfrm>
        </p:spPr>
        <p:txBody>
          <a:bodyPr/>
          <a:lstStyle>
            <a:lvl1pPr algn="l">
              <a:defRPr sz="400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 smtClean="0"/>
              <a:t>SLIDE </a:t>
            </a:r>
            <a:fld id="{D97FAD88-CD89-445B-80D2-D1F46C85367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9" name="正方形/長方形 18"/>
          <p:cNvSpPr/>
          <p:nvPr userDrawn="1"/>
        </p:nvSpPr>
        <p:spPr>
          <a:xfrm rot="18000000">
            <a:off x="12505102" y="3526945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0" name="正方形/長方形 19"/>
          <p:cNvSpPr/>
          <p:nvPr userDrawn="1"/>
        </p:nvSpPr>
        <p:spPr>
          <a:xfrm rot="18000000">
            <a:off x="11799353" y="3040893"/>
            <a:ext cx="18384012" cy="2160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1" name="正方形/長方形 20"/>
          <p:cNvSpPr/>
          <p:nvPr userDrawn="1"/>
        </p:nvSpPr>
        <p:spPr>
          <a:xfrm rot="18000000">
            <a:off x="9794217" y="5236255"/>
            <a:ext cx="18339403" cy="61732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>
          <a:xfrm rot="18000000">
            <a:off x="14917674" y="7343482"/>
            <a:ext cx="5790697" cy="547688"/>
          </a:xfrm>
        </p:spPr>
        <p:txBody>
          <a:bodyPr/>
          <a:lstStyle>
            <a:lvl1pPr algn="l">
              <a:defRPr>
                <a:solidFill>
                  <a:schemeClr val="bg1">
                    <a:lumMod val="95000"/>
                  </a:schemeClr>
                </a:solidFill>
                <a:latin typeface="Aleo-LightItalic" pitchFamily="34" charset="0"/>
              </a:defRPr>
            </a:lvl1pPr>
          </a:lstStyle>
          <a:p>
            <a:r>
              <a:rPr lang="en-US" smtClean="0"/>
              <a:t>The Power of PowerPoint</a:t>
            </a:r>
            <a:endParaRPr lang="en-US" dirty="0"/>
          </a:p>
        </p:txBody>
      </p:sp>
      <p:sp>
        <p:nvSpPr>
          <p:cNvPr id="18" name="テキスト プレースホルダー 5"/>
          <p:cNvSpPr>
            <a:spLocks noGrp="1"/>
          </p:cNvSpPr>
          <p:nvPr>
            <p:ph type="body" sz="quarter" idx="21" hasCustomPrompt="1"/>
          </p:nvPr>
        </p:nvSpPr>
        <p:spPr>
          <a:xfrm>
            <a:off x="3212555" y="3508945"/>
            <a:ext cx="5832648" cy="1130499"/>
          </a:xfrm>
        </p:spPr>
        <p:txBody>
          <a:bodyPr anchor="ctr">
            <a:normAutofit/>
          </a:bodyPr>
          <a:lstStyle>
            <a:lvl1pPr algn="l">
              <a:defRPr sz="1800" baseline="0"/>
            </a:lvl1pPr>
          </a:lstStyle>
          <a:p>
            <a:pPr lvl="0"/>
            <a:r>
              <a:rPr lang="en-US" dirty="0" smtClean="0"/>
              <a:t>Text Here</a:t>
            </a:r>
          </a:p>
          <a:p>
            <a:pPr lvl="0"/>
            <a:r>
              <a:rPr lang="en-US" dirty="0" smtClean="0"/>
              <a:t>Text Here</a:t>
            </a:r>
          </a:p>
          <a:p>
            <a:pPr lvl="0"/>
            <a:r>
              <a:rPr lang="en-US" dirty="0" smtClean="0"/>
              <a:t>Text Here</a:t>
            </a:r>
            <a:endParaRPr lang="en-US" dirty="0"/>
          </a:p>
        </p:txBody>
      </p:sp>
      <p:sp>
        <p:nvSpPr>
          <p:cNvPr id="2" name="円/楕円 1"/>
          <p:cNvSpPr/>
          <p:nvPr userDrawn="1"/>
        </p:nvSpPr>
        <p:spPr>
          <a:xfrm>
            <a:off x="1654374" y="3081264"/>
            <a:ext cx="1435564" cy="1435564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>
                <a:solidFill>
                  <a:schemeClr val="bg1">
                    <a:lumMod val="95000"/>
                  </a:schemeClr>
                </a:solidFill>
              </a:rPr>
              <a:t>1</a:t>
            </a:r>
            <a:endParaRPr lang="en-US" sz="4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2" name="テキスト プレースホルダー 5"/>
          <p:cNvSpPr>
            <a:spLocks noGrp="1"/>
          </p:cNvSpPr>
          <p:nvPr>
            <p:ph type="body" sz="quarter" idx="22" hasCustomPrompt="1"/>
          </p:nvPr>
        </p:nvSpPr>
        <p:spPr>
          <a:xfrm>
            <a:off x="3212553" y="3073080"/>
            <a:ext cx="5832650" cy="558252"/>
          </a:xfrm>
        </p:spPr>
        <p:txBody>
          <a:bodyPr anchor="b">
            <a:noAutofit/>
          </a:bodyPr>
          <a:lstStyle>
            <a:lvl1pPr algn="l">
              <a:defRPr sz="2400" baseline="0">
                <a:solidFill>
                  <a:schemeClr val="accent1">
                    <a:lumMod val="75000"/>
                  </a:schemeClr>
                </a:solidFill>
                <a:latin typeface="Aleo-BoldItalic" pitchFamily="34" charset="0"/>
              </a:defRPr>
            </a:lvl1pPr>
          </a:lstStyle>
          <a:p>
            <a:pPr lvl="0"/>
            <a:r>
              <a:rPr lang="en-US" dirty="0" smtClean="0"/>
              <a:t>Text Here</a:t>
            </a:r>
          </a:p>
        </p:txBody>
      </p:sp>
      <p:sp>
        <p:nvSpPr>
          <p:cNvPr id="23" name="テキスト プレースホルダー 5"/>
          <p:cNvSpPr>
            <a:spLocks noGrp="1"/>
          </p:cNvSpPr>
          <p:nvPr>
            <p:ph type="body" sz="quarter" idx="23" hasCustomPrompt="1"/>
          </p:nvPr>
        </p:nvSpPr>
        <p:spPr>
          <a:xfrm>
            <a:off x="3212555" y="5588993"/>
            <a:ext cx="5832648" cy="1130499"/>
          </a:xfrm>
        </p:spPr>
        <p:txBody>
          <a:bodyPr anchor="ctr">
            <a:normAutofit/>
          </a:bodyPr>
          <a:lstStyle>
            <a:lvl1pPr algn="l">
              <a:defRPr sz="1800" baseline="0"/>
            </a:lvl1pPr>
          </a:lstStyle>
          <a:p>
            <a:pPr lvl="0"/>
            <a:r>
              <a:rPr lang="en-US" dirty="0" smtClean="0"/>
              <a:t>Text Here</a:t>
            </a:r>
          </a:p>
          <a:p>
            <a:pPr lvl="0"/>
            <a:r>
              <a:rPr lang="en-US" dirty="0" smtClean="0"/>
              <a:t>Text Here</a:t>
            </a:r>
          </a:p>
          <a:p>
            <a:pPr lvl="0"/>
            <a:r>
              <a:rPr lang="en-US" dirty="0" smtClean="0"/>
              <a:t>Text Here</a:t>
            </a:r>
            <a:endParaRPr lang="en-US" dirty="0"/>
          </a:p>
        </p:txBody>
      </p:sp>
      <p:sp>
        <p:nvSpPr>
          <p:cNvPr id="24" name="円/楕円 23"/>
          <p:cNvSpPr/>
          <p:nvPr userDrawn="1"/>
        </p:nvSpPr>
        <p:spPr>
          <a:xfrm>
            <a:off x="1654374" y="5161312"/>
            <a:ext cx="1435564" cy="1435564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>
                <a:solidFill>
                  <a:schemeClr val="bg1">
                    <a:lumMod val="95000"/>
                  </a:schemeClr>
                </a:solidFill>
              </a:rPr>
              <a:t>2</a:t>
            </a:r>
            <a:endParaRPr lang="en-US" sz="4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5" name="テキスト プレースホルダー 5"/>
          <p:cNvSpPr>
            <a:spLocks noGrp="1"/>
          </p:cNvSpPr>
          <p:nvPr>
            <p:ph type="body" sz="quarter" idx="24" hasCustomPrompt="1"/>
          </p:nvPr>
        </p:nvSpPr>
        <p:spPr>
          <a:xfrm>
            <a:off x="3212553" y="5153128"/>
            <a:ext cx="5832650" cy="558252"/>
          </a:xfrm>
        </p:spPr>
        <p:txBody>
          <a:bodyPr anchor="b">
            <a:noAutofit/>
          </a:bodyPr>
          <a:lstStyle>
            <a:lvl1pPr algn="l">
              <a:defRPr sz="2400" baseline="0">
                <a:solidFill>
                  <a:schemeClr val="accent1"/>
                </a:solidFill>
                <a:latin typeface="Aleo-BoldItalic" pitchFamily="34" charset="0"/>
              </a:defRPr>
            </a:lvl1pPr>
          </a:lstStyle>
          <a:p>
            <a:pPr lvl="0"/>
            <a:r>
              <a:rPr lang="en-US" dirty="0" smtClean="0"/>
              <a:t>Text Here</a:t>
            </a:r>
          </a:p>
        </p:txBody>
      </p:sp>
      <p:sp>
        <p:nvSpPr>
          <p:cNvPr id="26" name="テキスト プレースホルダー 5"/>
          <p:cNvSpPr>
            <a:spLocks noGrp="1"/>
          </p:cNvSpPr>
          <p:nvPr>
            <p:ph type="body" sz="quarter" idx="25" hasCustomPrompt="1"/>
          </p:nvPr>
        </p:nvSpPr>
        <p:spPr>
          <a:xfrm>
            <a:off x="3212555" y="7685409"/>
            <a:ext cx="5832648" cy="1130499"/>
          </a:xfrm>
        </p:spPr>
        <p:txBody>
          <a:bodyPr anchor="ctr">
            <a:normAutofit/>
          </a:bodyPr>
          <a:lstStyle>
            <a:lvl1pPr algn="l">
              <a:defRPr sz="1800" baseline="0"/>
            </a:lvl1pPr>
          </a:lstStyle>
          <a:p>
            <a:pPr lvl="0"/>
            <a:r>
              <a:rPr lang="en-US" dirty="0" smtClean="0"/>
              <a:t>Text Here</a:t>
            </a:r>
          </a:p>
          <a:p>
            <a:pPr lvl="0"/>
            <a:r>
              <a:rPr lang="en-US" dirty="0" smtClean="0"/>
              <a:t>Text Here</a:t>
            </a:r>
          </a:p>
          <a:p>
            <a:pPr lvl="0"/>
            <a:r>
              <a:rPr lang="en-US" dirty="0" smtClean="0"/>
              <a:t>Text Here</a:t>
            </a:r>
            <a:endParaRPr lang="en-US" dirty="0"/>
          </a:p>
        </p:txBody>
      </p:sp>
      <p:sp>
        <p:nvSpPr>
          <p:cNvPr id="27" name="円/楕円 26"/>
          <p:cNvSpPr/>
          <p:nvPr userDrawn="1"/>
        </p:nvSpPr>
        <p:spPr>
          <a:xfrm>
            <a:off x="1654374" y="7257728"/>
            <a:ext cx="1435564" cy="1435564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>
                <a:solidFill>
                  <a:schemeClr val="bg1">
                    <a:lumMod val="95000"/>
                  </a:schemeClr>
                </a:solidFill>
              </a:rPr>
              <a:t>3</a:t>
            </a:r>
            <a:endParaRPr lang="en-US" sz="4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8" name="テキスト プレースホルダー 5"/>
          <p:cNvSpPr>
            <a:spLocks noGrp="1"/>
          </p:cNvSpPr>
          <p:nvPr>
            <p:ph type="body" sz="quarter" idx="26" hasCustomPrompt="1"/>
          </p:nvPr>
        </p:nvSpPr>
        <p:spPr>
          <a:xfrm>
            <a:off x="3212553" y="7249544"/>
            <a:ext cx="5832650" cy="558252"/>
          </a:xfrm>
        </p:spPr>
        <p:txBody>
          <a:bodyPr anchor="b">
            <a:noAutofit/>
          </a:bodyPr>
          <a:lstStyle>
            <a:lvl1pPr algn="l">
              <a:defRPr sz="2400" baseline="0">
                <a:solidFill>
                  <a:schemeClr val="accent2"/>
                </a:solidFill>
                <a:latin typeface="Aleo-BoldItalic" pitchFamily="34" charset="0"/>
              </a:defRPr>
            </a:lvl1pPr>
          </a:lstStyle>
          <a:p>
            <a:pPr lvl="0"/>
            <a:r>
              <a:rPr lang="en-US" dirty="0" smtClean="0"/>
              <a:t>Text Here</a:t>
            </a:r>
          </a:p>
        </p:txBody>
      </p:sp>
      <p:sp>
        <p:nvSpPr>
          <p:cNvPr id="29" name="テキスト プレースホルダー 5"/>
          <p:cNvSpPr>
            <a:spLocks noGrp="1"/>
          </p:cNvSpPr>
          <p:nvPr>
            <p:ph type="body" sz="quarter" idx="27" hasCustomPrompt="1"/>
          </p:nvPr>
        </p:nvSpPr>
        <p:spPr>
          <a:xfrm>
            <a:off x="10989419" y="3508945"/>
            <a:ext cx="5832648" cy="1130499"/>
          </a:xfrm>
        </p:spPr>
        <p:txBody>
          <a:bodyPr anchor="ctr">
            <a:normAutofit/>
          </a:bodyPr>
          <a:lstStyle>
            <a:lvl1pPr algn="l">
              <a:defRPr sz="1800" baseline="0"/>
            </a:lvl1pPr>
          </a:lstStyle>
          <a:p>
            <a:pPr lvl="0"/>
            <a:r>
              <a:rPr lang="en-US" dirty="0" smtClean="0"/>
              <a:t>Text Here</a:t>
            </a:r>
          </a:p>
          <a:p>
            <a:pPr lvl="0"/>
            <a:r>
              <a:rPr lang="en-US" dirty="0" smtClean="0"/>
              <a:t>Text Here</a:t>
            </a:r>
          </a:p>
          <a:p>
            <a:pPr lvl="0"/>
            <a:r>
              <a:rPr lang="en-US" dirty="0" smtClean="0"/>
              <a:t>Text Here</a:t>
            </a:r>
            <a:endParaRPr lang="en-US" dirty="0"/>
          </a:p>
        </p:txBody>
      </p:sp>
      <p:sp>
        <p:nvSpPr>
          <p:cNvPr id="30" name="円/楕円 29"/>
          <p:cNvSpPr/>
          <p:nvPr userDrawn="1"/>
        </p:nvSpPr>
        <p:spPr>
          <a:xfrm>
            <a:off x="9431238" y="3081264"/>
            <a:ext cx="1435564" cy="1435564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>
                <a:solidFill>
                  <a:schemeClr val="bg1">
                    <a:lumMod val="95000"/>
                  </a:schemeClr>
                </a:solidFill>
              </a:rPr>
              <a:t>4</a:t>
            </a:r>
            <a:endParaRPr lang="en-US" sz="4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31" name="テキスト プレースホルダー 5"/>
          <p:cNvSpPr>
            <a:spLocks noGrp="1"/>
          </p:cNvSpPr>
          <p:nvPr>
            <p:ph type="body" sz="quarter" idx="28" hasCustomPrompt="1"/>
          </p:nvPr>
        </p:nvSpPr>
        <p:spPr>
          <a:xfrm>
            <a:off x="10989417" y="3073080"/>
            <a:ext cx="5832650" cy="558252"/>
          </a:xfrm>
        </p:spPr>
        <p:txBody>
          <a:bodyPr anchor="b">
            <a:noAutofit/>
          </a:bodyPr>
          <a:lstStyle>
            <a:lvl1pPr algn="l">
              <a:defRPr sz="2400" baseline="0">
                <a:solidFill>
                  <a:schemeClr val="accent2">
                    <a:lumMod val="60000"/>
                    <a:lumOff val="40000"/>
                  </a:schemeClr>
                </a:solidFill>
                <a:latin typeface="Aleo-BoldItalic" pitchFamily="34" charset="0"/>
              </a:defRPr>
            </a:lvl1pPr>
          </a:lstStyle>
          <a:p>
            <a:pPr lvl="0"/>
            <a:r>
              <a:rPr lang="en-US" dirty="0" smtClean="0"/>
              <a:t>Text Here</a:t>
            </a:r>
          </a:p>
        </p:txBody>
      </p:sp>
      <p:sp>
        <p:nvSpPr>
          <p:cNvPr id="32" name="テキスト プレースホルダー 5"/>
          <p:cNvSpPr>
            <a:spLocks noGrp="1"/>
          </p:cNvSpPr>
          <p:nvPr>
            <p:ph type="body" sz="quarter" idx="29" hasCustomPrompt="1"/>
          </p:nvPr>
        </p:nvSpPr>
        <p:spPr>
          <a:xfrm>
            <a:off x="10989419" y="5588993"/>
            <a:ext cx="5832648" cy="1130499"/>
          </a:xfrm>
        </p:spPr>
        <p:txBody>
          <a:bodyPr anchor="ctr">
            <a:normAutofit/>
          </a:bodyPr>
          <a:lstStyle>
            <a:lvl1pPr algn="l">
              <a:defRPr sz="1800" baseline="0"/>
            </a:lvl1pPr>
          </a:lstStyle>
          <a:p>
            <a:pPr lvl="0"/>
            <a:r>
              <a:rPr lang="en-US" dirty="0" smtClean="0"/>
              <a:t>Text Here</a:t>
            </a:r>
          </a:p>
          <a:p>
            <a:pPr lvl="0"/>
            <a:r>
              <a:rPr lang="en-US" dirty="0" smtClean="0"/>
              <a:t>Text Here</a:t>
            </a:r>
          </a:p>
          <a:p>
            <a:pPr lvl="0"/>
            <a:r>
              <a:rPr lang="en-US" dirty="0" smtClean="0"/>
              <a:t>Text Here</a:t>
            </a:r>
            <a:endParaRPr lang="en-US" dirty="0"/>
          </a:p>
        </p:txBody>
      </p:sp>
      <p:sp>
        <p:nvSpPr>
          <p:cNvPr id="33" name="円/楕円 32"/>
          <p:cNvSpPr/>
          <p:nvPr userDrawn="1"/>
        </p:nvSpPr>
        <p:spPr>
          <a:xfrm>
            <a:off x="9431238" y="5161312"/>
            <a:ext cx="1435564" cy="1435564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>
                <a:solidFill>
                  <a:schemeClr val="bg1">
                    <a:lumMod val="95000"/>
                  </a:schemeClr>
                </a:solidFill>
              </a:rPr>
              <a:t>5</a:t>
            </a:r>
            <a:endParaRPr lang="en-US" sz="4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34" name="テキスト プレースホルダー 5"/>
          <p:cNvSpPr>
            <a:spLocks noGrp="1"/>
          </p:cNvSpPr>
          <p:nvPr>
            <p:ph type="body" sz="quarter" idx="30" hasCustomPrompt="1"/>
          </p:nvPr>
        </p:nvSpPr>
        <p:spPr>
          <a:xfrm>
            <a:off x="10989417" y="5153128"/>
            <a:ext cx="5832650" cy="558252"/>
          </a:xfrm>
        </p:spPr>
        <p:txBody>
          <a:bodyPr anchor="b">
            <a:noAutofit/>
          </a:bodyPr>
          <a:lstStyle>
            <a:lvl1pPr algn="l">
              <a:defRPr sz="2400" baseline="0">
                <a:solidFill>
                  <a:schemeClr val="accent3"/>
                </a:solidFill>
                <a:latin typeface="Aleo-BoldItalic" pitchFamily="34" charset="0"/>
              </a:defRPr>
            </a:lvl1pPr>
          </a:lstStyle>
          <a:p>
            <a:pPr lvl="0"/>
            <a:r>
              <a:rPr lang="en-US" dirty="0" smtClean="0"/>
              <a:t>Text Here</a:t>
            </a:r>
          </a:p>
        </p:txBody>
      </p:sp>
      <p:sp>
        <p:nvSpPr>
          <p:cNvPr id="35" name="テキスト プレースホルダー 5"/>
          <p:cNvSpPr>
            <a:spLocks noGrp="1"/>
          </p:cNvSpPr>
          <p:nvPr>
            <p:ph type="body" sz="quarter" idx="31" hasCustomPrompt="1"/>
          </p:nvPr>
        </p:nvSpPr>
        <p:spPr>
          <a:xfrm>
            <a:off x="10989419" y="7685409"/>
            <a:ext cx="5832648" cy="1130499"/>
          </a:xfrm>
        </p:spPr>
        <p:txBody>
          <a:bodyPr anchor="ctr">
            <a:normAutofit/>
          </a:bodyPr>
          <a:lstStyle>
            <a:lvl1pPr algn="l">
              <a:defRPr sz="1800" baseline="0"/>
            </a:lvl1pPr>
          </a:lstStyle>
          <a:p>
            <a:pPr lvl="0"/>
            <a:r>
              <a:rPr lang="en-US" dirty="0" smtClean="0"/>
              <a:t>Text Here</a:t>
            </a:r>
          </a:p>
          <a:p>
            <a:pPr lvl="0"/>
            <a:r>
              <a:rPr lang="en-US" dirty="0" smtClean="0"/>
              <a:t>Text Here</a:t>
            </a:r>
          </a:p>
          <a:p>
            <a:pPr lvl="0"/>
            <a:r>
              <a:rPr lang="en-US" dirty="0" smtClean="0"/>
              <a:t>Text Here</a:t>
            </a:r>
            <a:endParaRPr lang="en-US" dirty="0"/>
          </a:p>
        </p:txBody>
      </p:sp>
      <p:sp>
        <p:nvSpPr>
          <p:cNvPr id="36" name="円/楕円 35"/>
          <p:cNvSpPr/>
          <p:nvPr userDrawn="1"/>
        </p:nvSpPr>
        <p:spPr>
          <a:xfrm>
            <a:off x="9431238" y="7257728"/>
            <a:ext cx="1435564" cy="1435564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>
                <a:solidFill>
                  <a:schemeClr val="bg1">
                    <a:lumMod val="95000"/>
                  </a:schemeClr>
                </a:solidFill>
              </a:rPr>
              <a:t>6</a:t>
            </a:r>
            <a:endParaRPr lang="en-US" sz="4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37" name="テキスト プレースホルダー 5"/>
          <p:cNvSpPr>
            <a:spLocks noGrp="1"/>
          </p:cNvSpPr>
          <p:nvPr>
            <p:ph type="body" sz="quarter" idx="32" hasCustomPrompt="1"/>
          </p:nvPr>
        </p:nvSpPr>
        <p:spPr>
          <a:xfrm>
            <a:off x="10989417" y="7249544"/>
            <a:ext cx="5832650" cy="558252"/>
          </a:xfrm>
        </p:spPr>
        <p:txBody>
          <a:bodyPr anchor="b">
            <a:noAutofit/>
          </a:bodyPr>
          <a:lstStyle>
            <a:lvl1pPr algn="l">
              <a:defRPr sz="2400" baseline="0">
                <a:solidFill>
                  <a:schemeClr val="accent4"/>
                </a:solidFill>
                <a:latin typeface="Aleo-BoldItalic" pitchFamily="34" charset="0"/>
              </a:defRPr>
            </a:lvl1pPr>
          </a:lstStyle>
          <a:p>
            <a:pPr lvl="0"/>
            <a:r>
              <a:rPr lang="en-US" dirty="0" smtClean="0"/>
              <a:t>Text Here</a:t>
            </a:r>
          </a:p>
        </p:txBody>
      </p:sp>
      <p:sp>
        <p:nvSpPr>
          <p:cNvPr id="38" name="タイトル 1"/>
          <p:cNvSpPr>
            <a:spLocks noGrp="1"/>
          </p:cNvSpPr>
          <p:nvPr>
            <p:ph type="title" hasCustomPrompt="1"/>
          </p:nvPr>
        </p:nvSpPr>
        <p:spPr>
          <a:xfrm>
            <a:off x="4390678" y="411959"/>
            <a:ext cx="13681520" cy="987125"/>
          </a:xfrm>
        </p:spPr>
        <p:txBody>
          <a:bodyPr>
            <a:noAutofit/>
          </a:bodyPr>
          <a:lstStyle>
            <a:lvl1pPr algn="l">
              <a:defRPr sz="6000"/>
            </a:lvl1pPr>
          </a:lstStyle>
          <a:p>
            <a:r>
              <a:rPr lang="en-US" altLang="ja-JP" dirty="0" smtClean="0"/>
              <a:t>SLIDE TITLE HERE</a:t>
            </a:r>
            <a:endParaRPr lang="en-US" dirty="0"/>
          </a:p>
        </p:txBody>
      </p:sp>
      <p:sp>
        <p:nvSpPr>
          <p:cNvPr id="39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4390678" y="1225122"/>
            <a:ext cx="13681520" cy="534002"/>
          </a:xfrm>
        </p:spPr>
        <p:txBody>
          <a:bodyPr>
            <a:noAutofit/>
          </a:bodyPr>
          <a:lstStyle>
            <a:lvl1pPr marL="0" indent="0" algn="l">
              <a:lnSpc>
                <a:spcPts val="3000"/>
              </a:lnSpc>
              <a:buNone/>
              <a:defRPr sz="2800" i="0" baseline="0">
                <a:solidFill>
                  <a:schemeClr val="tx1">
                    <a:tint val="75000"/>
                  </a:schemeClr>
                </a:solidFill>
                <a:latin typeface="Aleo-LightItalic" pitchFamily="34" charset="0"/>
              </a:defRPr>
            </a:lvl1pPr>
            <a:lvl2pPr marL="8163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327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4491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2655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0818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8982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714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531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ja-JP" dirty="0" smtClean="0"/>
              <a:t>Sub Title Here</a:t>
            </a:r>
            <a:endParaRPr lang="en-US" dirty="0"/>
          </a:p>
        </p:txBody>
      </p:sp>
      <p:sp>
        <p:nvSpPr>
          <p:cNvPr id="40" name="正方形/長方形 39"/>
          <p:cNvSpPr/>
          <p:nvPr userDrawn="1"/>
        </p:nvSpPr>
        <p:spPr>
          <a:xfrm>
            <a:off x="4541024" y="1831132"/>
            <a:ext cx="13531174" cy="144016"/>
          </a:xfrm>
          <a:prstGeom prst="rect">
            <a:avLst/>
          </a:prstGeom>
          <a:blipFill dpi="0" rotWithShape="1">
            <a:blip r:embed="rId2"/>
            <a:srcRect/>
            <a:tile tx="0" ty="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068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750"/>
                            </p:stCondLst>
                            <p:childTnLst>
                              <p:par>
                                <p:cTn id="51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250"/>
                            </p:stCondLst>
                            <p:childTnLst>
                              <p:par>
                                <p:cTn id="58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0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3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6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9" dur="5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750"/>
                            </p:stCondLst>
                            <p:childTnLst>
                              <p:par>
                                <p:cTn id="71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250"/>
                            </p:stCondLst>
                            <p:childTnLst>
                              <p:par>
                                <p:cTn id="78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0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3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6" dur="500"/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9" dur="500"/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2750"/>
                            </p:stCondLst>
                            <p:childTnLst>
                              <p:par>
                                <p:cTn id="91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3250"/>
                            </p:stCondLst>
                            <p:childTnLst>
                              <p:par>
                                <p:cTn id="98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0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3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6" dur="500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9" dur="500"/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3750"/>
                            </p:stCondLst>
                            <p:childTnLst>
                              <p:par>
                                <p:cTn id="111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4250"/>
                            </p:stCondLst>
                            <p:childTnLst>
                              <p:par>
                                <p:cTn id="118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0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3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6" dur="500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9" dur="500"/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4750"/>
                            </p:stCondLst>
                            <p:childTnLst>
                              <p:par>
                                <p:cTn id="131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5250"/>
                            </p:stCondLst>
                            <p:childTnLst>
                              <p:par>
                                <p:cTn id="138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0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3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6" dur="500"/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9" dur="500"/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5750"/>
                            </p:stCondLst>
                            <p:childTnLst>
                              <p:par>
                                <p:cTn id="151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6250"/>
                            </p:stCondLst>
                            <p:childTnLst>
                              <p:par>
                                <p:cTn id="158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0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3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6" dur="500"/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9" dur="500"/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  <p:bldP spid="5" grpId="0"/>
      <p:bldP spid="19" grpId="0" animBg="1"/>
      <p:bldP spid="20" grpId="0" animBg="1"/>
      <p:bldP spid="21" grpId="0" animBg="1"/>
      <p:bldP spid="4" grpId="0"/>
      <p:bldP spid="18" grpId="0" build="p">
        <p:tmplLst>
          <p:tmpl lvl="1">
            <p:tnLst>
              <p:par>
                <p:cTn presetID="14" presetClass="entr" presetSubtype="1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randombar(horizontal)">
                      <p:cBhvr>
                        <p:cTn dur="500"/>
                        <p:tgtEl>
                          <p:spTgt spid="1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" grpId="0" animBg="1"/>
      <p:bldP spid="22" grpId="0" build="p">
        <p:tmplLst>
          <p:tmpl lvl="1">
            <p:tnLst>
              <p:par>
                <p:cTn presetID="14" presetClass="entr" presetSubtype="1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randombar(horizontal)">
                      <p:cBhvr>
                        <p:cTn dur="500"/>
                        <p:tgtEl>
                          <p:spTgt spid="2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3" grpId="0" build="p">
        <p:tmplLst>
          <p:tmpl lvl="1">
            <p:tnLst>
              <p:par>
                <p:cTn presetID="14" presetClass="entr" presetSubtype="1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randombar(horizontal)">
                      <p:cBhvr>
                        <p:cTn dur="500"/>
                        <p:tgtEl>
                          <p:spTgt spid="2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4" grpId="0" animBg="1"/>
      <p:bldP spid="25" grpId="0" build="p">
        <p:tmplLst>
          <p:tmpl lvl="1">
            <p:tnLst>
              <p:par>
                <p:cTn presetID="14" presetClass="entr" presetSubtype="1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randombar(horizontal)">
                      <p:cBhvr>
                        <p:cTn dur="500"/>
                        <p:tgtEl>
                          <p:spTgt spid="25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6" grpId="0" build="p">
        <p:tmplLst>
          <p:tmpl lvl="1">
            <p:tnLst>
              <p:par>
                <p:cTn presetID="14" presetClass="entr" presetSubtype="1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randombar(horizontal)">
                      <p:cBhvr>
                        <p:cTn dur="500"/>
                        <p:tgtEl>
                          <p:spTgt spid="2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7" grpId="0" animBg="1"/>
      <p:bldP spid="28" grpId="0" build="p">
        <p:tmplLst>
          <p:tmpl lvl="1">
            <p:tnLst>
              <p:par>
                <p:cTn presetID="14" presetClass="entr" presetSubtype="1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randombar(horizontal)">
                      <p:cBhvr>
                        <p:cTn dur="500"/>
                        <p:tgtEl>
                          <p:spTgt spid="2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9" grpId="0" build="p">
        <p:tmplLst>
          <p:tmpl lvl="1">
            <p:tnLst>
              <p:par>
                <p:cTn presetID="14" presetClass="entr" presetSubtype="1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randombar(horizontal)">
                      <p:cBhvr>
                        <p:cTn dur="500"/>
                        <p:tgtEl>
                          <p:spTgt spid="2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0" grpId="0" animBg="1"/>
      <p:bldP spid="31" grpId="0" build="p">
        <p:tmplLst>
          <p:tmpl lvl="1">
            <p:tnLst>
              <p:par>
                <p:cTn presetID="14" presetClass="entr" presetSubtype="1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randombar(horizontal)">
                      <p:cBhvr>
                        <p:cTn dur="500"/>
                        <p:tgtEl>
                          <p:spTgt spid="31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2" grpId="0" build="p">
        <p:tmplLst>
          <p:tmpl lvl="1">
            <p:tnLst>
              <p:par>
                <p:cTn presetID="14" presetClass="entr" presetSubtype="1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randombar(horizontal)">
                      <p:cBhvr>
                        <p:cTn dur="500"/>
                        <p:tgtEl>
                          <p:spTgt spid="3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3" grpId="0" animBg="1"/>
      <p:bldP spid="34" grpId="0" build="p">
        <p:tmplLst>
          <p:tmpl lvl="1">
            <p:tnLst>
              <p:par>
                <p:cTn presetID="14" presetClass="entr" presetSubtype="1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randombar(horizontal)">
                      <p:cBhvr>
                        <p:cTn dur="500"/>
                        <p:tgtEl>
                          <p:spTgt spid="3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5" grpId="0" build="p">
        <p:tmplLst>
          <p:tmpl lvl="1">
            <p:tnLst>
              <p:par>
                <p:cTn presetID="14" presetClass="entr" presetSubtype="1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randombar(horizontal)">
                      <p:cBhvr>
                        <p:cTn dur="500"/>
                        <p:tgtEl>
                          <p:spTgt spid="35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6" grpId="0" animBg="1"/>
      <p:bldP spid="37" grpId="0" build="p">
        <p:tmplLst>
          <p:tmpl lvl="1">
            <p:tnLst>
              <p:par>
                <p:cTn presetID="14" presetClass="entr" presetSubtype="1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randombar(horizontal)">
                      <p:cBhvr>
                        <p:cTn dur="500"/>
                        <p:tgtEl>
                          <p:spTgt spid="3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8" grpId="0"/>
      <p:bldP spid="39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0" grpId="0" animBg="1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 hasCustomPrompt="1"/>
          </p:nvPr>
        </p:nvSpPr>
        <p:spPr>
          <a:xfrm>
            <a:off x="6406902" y="6241394"/>
            <a:ext cx="10147990" cy="2430498"/>
          </a:xfrm>
        </p:spPr>
        <p:txBody>
          <a:bodyPr anchor="b">
            <a:noAutofit/>
          </a:bodyPr>
          <a:lstStyle>
            <a:lvl1pPr algn="l">
              <a:lnSpc>
                <a:spcPts val="6000"/>
              </a:lnSpc>
              <a:defRPr sz="6000" baseline="0"/>
            </a:lvl1pPr>
          </a:lstStyle>
          <a:p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dirty="0" smtClean="0"/>
              <a:t>SECTION</a:t>
            </a:r>
            <a:br>
              <a:rPr lang="en-US" altLang="ja-JP" dirty="0" smtClean="0"/>
            </a:br>
            <a:r>
              <a:rPr lang="en-US" altLang="ja-JP" dirty="0" smtClean="0"/>
              <a:t>TITLE HERE</a:t>
            </a:r>
            <a:endParaRPr 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6430134" y="8527876"/>
            <a:ext cx="10700822" cy="1224136"/>
          </a:xfrm>
        </p:spPr>
        <p:txBody>
          <a:bodyPr>
            <a:noAutofit/>
          </a:bodyPr>
          <a:lstStyle>
            <a:lvl1pPr marL="0" indent="0" algn="l">
              <a:lnSpc>
                <a:spcPts val="3000"/>
              </a:lnSpc>
              <a:buNone/>
              <a:defRPr sz="2800" i="0" baseline="0">
                <a:solidFill>
                  <a:schemeClr val="tx1">
                    <a:tint val="75000"/>
                  </a:schemeClr>
                </a:solidFill>
                <a:latin typeface="Aleo-LightItalic" pitchFamily="34" charset="0"/>
              </a:defRPr>
            </a:lvl1pPr>
            <a:lvl2pPr marL="8163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327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4491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2655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0818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8982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714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531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ja-JP" dirty="0" smtClean="0"/>
              <a:t>Sub Title Here</a:t>
            </a:r>
            <a:endParaRPr lang="en-US" dirty="0"/>
          </a:p>
        </p:txBody>
      </p:sp>
      <p:sp>
        <p:nvSpPr>
          <p:cNvPr id="8" name="正方形/長方形 7"/>
          <p:cNvSpPr/>
          <p:nvPr userDrawn="1"/>
        </p:nvSpPr>
        <p:spPr>
          <a:xfrm rot="18000000">
            <a:off x="-7203466" y="13938122"/>
            <a:ext cx="18384012" cy="4680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正方形/長方形 8"/>
          <p:cNvSpPr/>
          <p:nvPr userDrawn="1"/>
        </p:nvSpPr>
        <p:spPr>
          <a:xfrm rot="18000000">
            <a:off x="-8778769" y="13470281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0" name="正方形/長方形 9"/>
          <p:cNvSpPr/>
          <p:nvPr userDrawn="1"/>
        </p:nvSpPr>
        <p:spPr>
          <a:xfrm rot="18000000">
            <a:off x="-8645378" y="11609845"/>
            <a:ext cx="18384012" cy="2160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1" name="正方形/長方形 10"/>
          <p:cNvSpPr/>
          <p:nvPr userDrawn="1"/>
        </p:nvSpPr>
        <p:spPr>
          <a:xfrm rot="18000000">
            <a:off x="-9911656" y="12282292"/>
            <a:ext cx="18339403" cy="61732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7" name="テキスト プレースホルダー 22"/>
          <p:cNvSpPr>
            <a:spLocks noGrp="1"/>
          </p:cNvSpPr>
          <p:nvPr>
            <p:ph type="body" sz="quarter" idx="13" hasCustomPrompt="1"/>
          </p:nvPr>
        </p:nvSpPr>
        <p:spPr>
          <a:xfrm rot="18000000">
            <a:off x="1161546" y="8413309"/>
            <a:ext cx="5472608" cy="720080"/>
          </a:xfrm>
        </p:spPr>
        <p:txBody>
          <a:bodyPr anchor="ctr">
            <a:normAutofit/>
          </a:bodyPr>
          <a:lstStyle>
            <a:lvl1pPr algn="r">
              <a:defRPr sz="3600" baseline="0">
                <a:solidFill>
                  <a:schemeClr val="bg1">
                    <a:lumMod val="9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dirty="0" smtClean="0"/>
              <a:t>SECTION 00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7785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>
        <p:tmplLst>
          <p:tmpl lvl="1">
            <p:tnLst>
              <p:par>
                <p:cTn presetID="53" presetClass="entr" presetSubtype="16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8" grpId="0" animBg="1"/>
      <p:bldP spid="9" grpId="0" animBg="1"/>
      <p:bldP spid="10" grpId="0" animBg="1"/>
      <p:bldP spid="11" grpId="0" animBg="1"/>
      <p:bldP spid="17" grpId="0" build="p">
        <p:tmplLst>
          <p:tmpl lvl="1">
            <p:tnLst>
              <p:par>
                <p:cTn presetID="2" presetClass="entr" presetSubtype="12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No Image -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/>
          <p:cNvSpPr/>
          <p:nvPr userDrawn="1"/>
        </p:nvSpPr>
        <p:spPr>
          <a:xfrm rot="18000000">
            <a:off x="-1298811" y="-6545747"/>
            <a:ext cx="18384012" cy="4680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正方形/長方形 10"/>
          <p:cNvSpPr/>
          <p:nvPr userDrawn="1"/>
        </p:nvSpPr>
        <p:spPr>
          <a:xfrm rot="18000000">
            <a:off x="-2788563" y="-6668984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2" name="正方形/長方形 11"/>
          <p:cNvSpPr/>
          <p:nvPr userDrawn="1"/>
        </p:nvSpPr>
        <p:spPr>
          <a:xfrm rot="18000000">
            <a:off x="-3280136" y="-7184243"/>
            <a:ext cx="18384012" cy="2160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3" name="正方形/長方形 12"/>
          <p:cNvSpPr/>
          <p:nvPr userDrawn="1"/>
        </p:nvSpPr>
        <p:spPr>
          <a:xfrm rot="18000000">
            <a:off x="-5327463" y="-4998888"/>
            <a:ext cx="18339403" cy="61732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 rot="18000000">
            <a:off x="1343689" y="602791"/>
            <a:ext cx="3037075" cy="547688"/>
          </a:xfrm>
        </p:spPr>
        <p:txBody>
          <a:bodyPr/>
          <a:lstStyle>
            <a:lvl1pPr algn="l">
              <a:defRPr sz="400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 smtClean="0"/>
              <a:t>SLIDE </a:t>
            </a:r>
            <a:fld id="{D97FAD88-CD89-445B-80D2-D1F46C85367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9" name="正方形/長方形 18"/>
          <p:cNvSpPr/>
          <p:nvPr userDrawn="1"/>
        </p:nvSpPr>
        <p:spPr>
          <a:xfrm rot="18000000">
            <a:off x="12505102" y="3526945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0" name="正方形/長方形 19"/>
          <p:cNvSpPr/>
          <p:nvPr userDrawn="1"/>
        </p:nvSpPr>
        <p:spPr>
          <a:xfrm rot="18000000">
            <a:off x="11799353" y="3040893"/>
            <a:ext cx="18384012" cy="2160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1" name="正方形/長方形 20"/>
          <p:cNvSpPr/>
          <p:nvPr userDrawn="1"/>
        </p:nvSpPr>
        <p:spPr>
          <a:xfrm rot="18000000">
            <a:off x="9794217" y="5236255"/>
            <a:ext cx="18339403" cy="61732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>
          <a:xfrm rot="18000000">
            <a:off x="14917674" y="7343482"/>
            <a:ext cx="5790697" cy="547688"/>
          </a:xfrm>
        </p:spPr>
        <p:txBody>
          <a:bodyPr/>
          <a:lstStyle>
            <a:lvl1pPr algn="l">
              <a:defRPr>
                <a:solidFill>
                  <a:schemeClr val="bg1">
                    <a:lumMod val="95000"/>
                  </a:schemeClr>
                </a:solidFill>
                <a:latin typeface="Aleo-LightItalic" pitchFamily="34" charset="0"/>
              </a:defRPr>
            </a:lvl1pPr>
          </a:lstStyle>
          <a:p>
            <a:r>
              <a:rPr lang="en-US" smtClean="0"/>
              <a:t>The Power of PowerPoint</a:t>
            </a:r>
            <a:endParaRPr lang="en-US" dirty="0"/>
          </a:p>
        </p:txBody>
      </p:sp>
      <p:sp>
        <p:nvSpPr>
          <p:cNvPr id="16" name="テキスト プレースホルダー 5"/>
          <p:cNvSpPr>
            <a:spLocks noGrp="1"/>
          </p:cNvSpPr>
          <p:nvPr>
            <p:ph type="body" sz="quarter" idx="15" hasCustomPrompt="1"/>
          </p:nvPr>
        </p:nvSpPr>
        <p:spPr>
          <a:xfrm>
            <a:off x="1255937" y="7168804"/>
            <a:ext cx="6764774" cy="721683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 smtClean="0"/>
              <a:t>Text Here</a:t>
            </a:r>
            <a:endParaRPr lang="en-US" dirty="0"/>
          </a:p>
        </p:txBody>
      </p:sp>
      <p:sp>
        <p:nvSpPr>
          <p:cNvPr id="17" name="テキスト プレースホルダー 5"/>
          <p:cNvSpPr>
            <a:spLocks noGrp="1"/>
          </p:cNvSpPr>
          <p:nvPr>
            <p:ph type="body" sz="quarter" idx="16" hasCustomPrompt="1"/>
          </p:nvPr>
        </p:nvSpPr>
        <p:spPr>
          <a:xfrm>
            <a:off x="2476094" y="7807796"/>
            <a:ext cx="9937104" cy="504056"/>
          </a:xfrm>
          <a:solidFill>
            <a:schemeClr val="tx1">
              <a:lumMod val="60000"/>
              <a:lumOff val="40000"/>
            </a:schemeClr>
          </a:solidFill>
        </p:spPr>
        <p:txBody>
          <a:bodyPr anchor="ctr">
            <a:normAutofit/>
          </a:bodyPr>
          <a:lstStyle>
            <a:lvl1pPr algn="l">
              <a:defRPr sz="24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 smtClean="0"/>
              <a:t>Text Here</a:t>
            </a:r>
            <a:endParaRPr lang="en-US" dirty="0"/>
          </a:p>
        </p:txBody>
      </p:sp>
      <p:sp>
        <p:nvSpPr>
          <p:cNvPr id="18" name="テキスト プレースホルダー 5"/>
          <p:cNvSpPr>
            <a:spLocks noGrp="1"/>
          </p:cNvSpPr>
          <p:nvPr>
            <p:ph type="body" sz="quarter" idx="21" hasCustomPrompt="1"/>
          </p:nvPr>
        </p:nvSpPr>
        <p:spPr>
          <a:xfrm>
            <a:off x="1251956" y="8383861"/>
            <a:ext cx="15265697" cy="1161208"/>
          </a:xfrm>
        </p:spPr>
        <p:txBody>
          <a:bodyPr anchor="t">
            <a:normAutofit/>
          </a:bodyPr>
          <a:lstStyle>
            <a:lvl1pPr algn="l">
              <a:defRPr sz="2000" baseline="0"/>
            </a:lvl1pPr>
          </a:lstStyle>
          <a:p>
            <a:pPr lvl="0"/>
            <a:r>
              <a:rPr lang="en-US" dirty="0" smtClean="0"/>
              <a:t>Text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342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500"/>
                            </p:stCondLst>
                            <p:childTnLst>
                              <p:par>
                                <p:cTn id="5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000"/>
                            </p:stCondLst>
                            <p:childTnLst>
                              <p:par>
                                <p:cTn id="57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500"/>
                            </p:stCondLst>
                            <p:childTnLst>
                              <p:par>
                                <p:cTn id="62" presetID="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  <p:bldP spid="5" grpId="0"/>
      <p:bldP spid="19" grpId="0" animBg="1"/>
      <p:bldP spid="20" grpId="0" animBg="1"/>
      <p:bldP spid="21" grpId="0" animBg="1"/>
      <p:bldP spid="4" grpId="0"/>
      <p:bldP spid="16" grpId="0" build="p" animBg="1">
        <p:tmplLst>
          <p:tmpl>
            <p:tnLst>
              <p:par>
                <p:cTn presetID="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1">
            <p:tnLst>
              <p:par>
                <p:cTn presetID="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7" grpId="0" build="p" animBg="1">
        <p:tmplLst>
          <p:tmpl>
            <p:tnLst>
              <p:par>
                <p:cTn presetID="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1">
            <p:tnLst>
              <p:par>
                <p:cTn presetID="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8" grpId="0" build="p">
        <p:tmplLst>
          <p:tmpl lvl="1">
            <p:tnLst>
              <p:par>
                <p:cTn presetID="2" presetClass="entr" presetSubtype="2" fill="hold" nodeType="after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図プレースホルダー 6"/>
          <p:cNvSpPr>
            <a:spLocks noGrp="1"/>
          </p:cNvSpPr>
          <p:nvPr>
            <p:ph type="pic" sz="quarter" idx="10" hasCustomPrompt="1"/>
          </p:nvPr>
        </p:nvSpPr>
        <p:spPr>
          <a:xfrm>
            <a:off x="-1" y="0"/>
            <a:ext cx="18286413" cy="7879804"/>
          </a:xfrm>
          <a:effectLst>
            <a:outerShdw blurRad="63500" algn="ctr" rotWithShape="0">
              <a:prstClr val="black">
                <a:alpha val="20000"/>
              </a:prstClr>
            </a:outerShdw>
          </a:effectLst>
        </p:spPr>
        <p:txBody>
          <a:bodyPr/>
          <a:lstStyle>
            <a:lvl1pPr>
              <a:defRPr baseline="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 dirty="0" smtClean="0"/>
              <a:t>Add Image</a:t>
            </a:r>
            <a:endParaRPr lang="en-US" dirty="0"/>
          </a:p>
        </p:txBody>
      </p:sp>
      <p:sp>
        <p:nvSpPr>
          <p:cNvPr id="15" name="テキスト プレースホルダー 5"/>
          <p:cNvSpPr>
            <a:spLocks noGrp="1"/>
          </p:cNvSpPr>
          <p:nvPr>
            <p:ph type="body" sz="quarter" idx="15" hasCustomPrompt="1"/>
          </p:nvPr>
        </p:nvSpPr>
        <p:spPr>
          <a:xfrm rot="18000000">
            <a:off x="-3234737" y="2104724"/>
            <a:ext cx="9008864" cy="395875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6" name="テキスト プレースホルダー 5"/>
          <p:cNvSpPr>
            <a:spLocks noGrp="1"/>
          </p:cNvSpPr>
          <p:nvPr>
            <p:ph type="body" sz="quarter" idx="17" hasCustomPrompt="1"/>
          </p:nvPr>
        </p:nvSpPr>
        <p:spPr>
          <a:xfrm rot="18000000">
            <a:off x="-3233714" y="445225"/>
            <a:ext cx="6764774" cy="266675"/>
          </a:xfrm>
          <a:solidFill>
            <a:schemeClr val="accent3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7" name="テキスト プレースホルダー 5"/>
          <p:cNvSpPr>
            <a:spLocks noGrp="1"/>
          </p:cNvSpPr>
          <p:nvPr>
            <p:ph type="body" sz="quarter" idx="18" hasCustomPrompt="1"/>
          </p:nvPr>
        </p:nvSpPr>
        <p:spPr>
          <a:xfrm rot="18000000">
            <a:off x="-4437443" y="794291"/>
            <a:ext cx="10144009" cy="1267033"/>
          </a:xfrm>
          <a:solidFill>
            <a:schemeClr val="accent2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8" name="テキスト プレースホルダー 5"/>
          <p:cNvSpPr>
            <a:spLocks noGrp="1"/>
          </p:cNvSpPr>
          <p:nvPr>
            <p:ph type="body" sz="quarter" idx="19" hasCustomPrompt="1"/>
          </p:nvPr>
        </p:nvSpPr>
        <p:spPr>
          <a:xfrm rot="18000000">
            <a:off x="-3886610" y="76831"/>
            <a:ext cx="6764774" cy="588126"/>
          </a:xfrm>
          <a:solidFill>
            <a:schemeClr val="accent4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9" name="テキスト プレースホルダー 22"/>
          <p:cNvSpPr>
            <a:spLocks noGrp="1"/>
          </p:cNvSpPr>
          <p:nvPr>
            <p:ph type="body" sz="quarter" idx="13" hasCustomPrompt="1"/>
          </p:nvPr>
        </p:nvSpPr>
        <p:spPr>
          <a:xfrm>
            <a:off x="2158430" y="8095828"/>
            <a:ext cx="13969552" cy="1800200"/>
          </a:xfrm>
        </p:spPr>
        <p:txBody>
          <a:bodyPr anchor="ctr">
            <a:normAutofit/>
          </a:bodyPr>
          <a:lstStyle>
            <a:lvl1pPr algn="ctr">
              <a:defRPr sz="4400">
                <a:latin typeface="Aleo-BoldItalic" pitchFamily="34" charset="0"/>
              </a:defRPr>
            </a:lvl1pPr>
          </a:lstStyle>
          <a:p>
            <a:pPr lvl="0"/>
            <a:r>
              <a:rPr lang="en-US" dirty="0" smtClean="0"/>
              <a:t>“Text Here”</a:t>
            </a:r>
            <a:endParaRPr lang="en-US" dirty="0"/>
          </a:p>
        </p:txBody>
      </p:sp>
      <p:sp>
        <p:nvSpPr>
          <p:cNvPr id="21" name="テキスト プレースホルダー 5"/>
          <p:cNvSpPr>
            <a:spLocks noGrp="1"/>
          </p:cNvSpPr>
          <p:nvPr>
            <p:ph type="body" sz="quarter" idx="20" hasCustomPrompt="1"/>
          </p:nvPr>
        </p:nvSpPr>
        <p:spPr>
          <a:xfrm rot="18000000">
            <a:off x="14767263" y="9809580"/>
            <a:ext cx="9008864" cy="395875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2" name="テキスト プレースホルダー 5"/>
          <p:cNvSpPr>
            <a:spLocks noGrp="1"/>
          </p:cNvSpPr>
          <p:nvPr>
            <p:ph type="body" sz="quarter" idx="21" hasCustomPrompt="1"/>
          </p:nvPr>
        </p:nvSpPr>
        <p:spPr>
          <a:xfrm rot="18000000">
            <a:off x="14768286" y="8150081"/>
            <a:ext cx="6764774" cy="266675"/>
          </a:xfrm>
          <a:solidFill>
            <a:schemeClr val="accent3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3" name="テキスト プレースホルダー 5"/>
          <p:cNvSpPr>
            <a:spLocks noGrp="1"/>
          </p:cNvSpPr>
          <p:nvPr>
            <p:ph type="body" sz="quarter" idx="22" hasCustomPrompt="1"/>
          </p:nvPr>
        </p:nvSpPr>
        <p:spPr>
          <a:xfrm rot="18000000">
            <a:off x="13564557" y="8499147"/>
            <a:ext cx="10144009" cy="1267033"/>
          </a:xfrm>
          <a:solidFill>
            <a:schemeClr val="accent2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4" name="テキスト プレースホルダー 5"/>
          <p:cNvSpPr>
            <a:spLocks noGrp="1"/>
          </p:cNvSpPr>
          <p:nvPr>
            <p:ph type="body" sz="quarter" idx="23" hasCustomPrompt="1"/>
          </p:nvPr>
        </p:nvSpPr>
        <p:spPr>
          <a:xfrm rot="18000000">
            <a:off x="14115390" y="7781687"/>
            <a:ext cx="6764774" cy="588126"/>
          </a:xfrm>
          <a:solidFill>
            <a:schemeClr val="accent4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5890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7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9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図プレースホルダー 6"/>
          <p:cNvSpPr>
            <a:spLocks noGrp="1"/>
          </p:cNvSpPr>
          <p:nvPr>
            <p:ph type="pic" sz="quarter" idx="10" hasCustomPrompt="1"/>
          </p:nvPr>
        </p:nvSpPr>
        <p:spPr>
          <a:xfrm>
            <a:off x="-1" y="0"/>
            <a:ext cx="18286413" cy="10287000"/>
          </a:xfrm>
          <a:effectLst>
            <a:outerShdw blurRad="63500" algn="ctr" rotWithShape="0">
              <a:prstClr val="black">
                <a:alpha val="20000"/>
              </a:prstClr>
            </a:outerShdw>
          </a:effectLst>
        </p:spPr>
        <p:txBody>
          <a:bodyPr/>
          <a:lstStyle>
            <a:lvl1pPr>
              <a:defRPr baseline="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 dirty="0" smtClean="0"/>
              <a:t>Add Image</a:t>
            </a:r>
            <a:endParaRPr lang="en-US" dirty="0"/>
          </a:p>
        </p:txBody>
      </p:sp>
      <p:sp>
        <p:nvSpPr>
          <p:cNvPr id="15" name="テキスト プレースホルダー 5"/>
          <p:cNvSpPr>
            <a:spLocks noGrp="1"/>
          </p:cNvSpPr>
          <p:nvPr>
            <p:ph type="body" sz="quarter" idx="15" hasCustomPrompt="1"/>
          </p:nvPr>
        </p:nvSpPr>
        <p:spPr>
          <a:xfrm rot="18000000">
            <a:off x="-3234737" y="2104724"/>
            <a:ext cx="9008864" cy="395875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6" name="テキスト プレースホルダー 5"/>
          <p:cNvSpPr>
            <a:spLocks noGrp="1"/>
          </p:cNvSpPr>
          <p:nvPr>
            <p:ph type="body" sz="quarter" idx="17" hasCustomPrompt="1"/>
          </p:nvPr>
        </p:nvSpPr>
        <p:spPr>
          <a:xfrm rot="18000000">
            <a:off x="-3233714" y="445225"/>
            <a:ext cx="6764774" cy="266675"/>
          </a:xfrm>
          <a:solidFill>
            <a:schemeClr val="accent3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7" name="テキスト プレースホルダー 5"/>
          <p:cNvSpPr>
            <a:spLocks noGrp="1"/>
          </p:cNvSpPr>
          <p:nvPr>
            <p:ph type="body" sz="quarter" idx="18" hasCustomPrompt="1"/>
          </p:nvPr>
        </p:nvSpPr>
        <p:spPr>
          <a:xfrm rot="18000000">
            <a:off x="-4437443" y="794291"/>
            <a:ext cx="10144009" cy="1267033"/>
          </a:xfrm>
          <a:solidFill>
            <a:schemeClr val="accent2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8" name="テキスト プレースホルダー 5"/>
          <p:cNvSpPr>
            <a:spLocks noGrp="1"/>
          </p:cNvSpPr>
          <p:nvPr>
            <p:ph type="body" sz="quarter" idx="19" hasCustomPrompt="1"/>
          </p:nvPr>
        </p:nvSpPr>
        <p:spPr>
          <a:xfrm rot="18000000">
            <a:off x="-3886610" y="76831"/>
            <a:ext cx="6764774" cy="588126"/>
          </a:xfrm>
          <a:solidFill>
            <a:schemeClr val="accent4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1" name="テキスト プレースホルダー 5"/>
          <p:cNvSpPr>
            <a:spLocks noGrp="1"/>
          </p:cNvSpPr>
          <p:nvPr>
            <p:ph type="body" sz="quarter" idx="20" hasCustomPrompt="1"/>
          </p:nvPr>
        </p:nvSpPr>
        <p:spPr>
          <a:xfrm rot="18000000">
            <a:off x="14767263" y="9809580"/>
            <a:ext cx="9008864" cy="395875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2" name="テキスト プレースホルダー 5"/>
          <p:cNvSpPr>
            <a:spLocks noGrp="1"/>
          </p:cNvSpPr>
          <p:nvPr>
            <p:ph type="body" sz="quarter" idx="21" hasCustomPrompt="1"/>
          </p:nvPr>
        </p:nvSpPr>
        <p:spPr>
          <a:xfrm rot="18000000">
            <a:off x="14768286" y="8150081"/>
            <a:ext cx="6764774" cy="266675"/>
          </a:xfrm>
          <a:solidFill>
            <a:schemeClr val="accent3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3" name="テキスト プレースホルダー 5"/>
          <p:cNvSpPr>
            <a:spLocks noGrp="1"/>
          </p:cNvSpPr>
          <p:nvPr>
            <p:ph type="body" sz="quarter" idx="22" hasCustomPrompt="1"/>
          </p:nvPr>
        </p:nvSpPr>
        <p:spPr>
          <a:xfrm rot="18000000">
            <a:off x="13564557" y="8499147"/>
            <a:ext cx="10144009" cy="1267033"/>
          </a:xfrm>
          <a:solidFill>
            <a:schemeClr val="accent2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4" name="テキスト プレースホルダー 5"/>
          <p:cNvSpPr>
            <a:spLocks noGrp="1"/>
          </p:cNvSpPr>
          <p:nvPr>
            <p:ph type="body" sz="quarter" idx="23" hasCustomPrompt="1"/>
          </p:nvPr>
        </p:nvSpPr>
        <p:spPr>
          <a:xfrm rot="18000000">
            <a:off x="14115390" y="7781687"/>
            <a:ext cx="6764774" cy="588126"/>
          </a:xfrm>
          <a:solidFill>
            <a:schemeClr val="accent4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9" name="テキスト プレースホルダー 5"/>
          <p:cNvSpPr>
            <a:spLocks noGrp="1"/>
          </p:cNvSpPr>
          <p:nvPr>
            <p:ph type="body" sz="quarter" idx="24" hasCustomPrompt="1"/>
          </p:nvPr>
        </p:nvSpPr>
        <p:spPr>
          <a:xfrm>
            <a:off x="502246" y="7807796"/>
            <a:ext cx="14905656" cy="1296144"/>
          </a:xfrm>
        </p:spPr>
        <p:txBody>
          <a:bodyPr anchor="b">
            <a:normAutofit/>
          </a:bodyPr>
          <a:lstStyle>
            <a:lvl1pPr algn="l">
              <a:defRPr sz="6600" baseline="0">
                <a:solidFill>
                  <a:schemeClr val="bg1">
                    <a:lumMod val="95000"/>
                  </a:schemeClr>
                </a:solidFill>
                <a:latin typeface="Aleo-BoldItalic" pitchFamily="34" charset="0"/>
              </a:defRPr>
            </a:lvl1pPr>
          </a:lstStyle>
          <a:p>
            <a:pPr lvl="0"/>
            <a:r>
              <a:rPr lang="en-US" dirty="0" smtClean="0"/>
              <a:t>“Text Here”</a:t>
            </a:r>
            <a:endParaRPr lang="en-US" dirty="0"/>
          </a:p>
        </p:txBody>
      </p:sp>
      <p:sp>
        <p:nvSpPr>
          <p:cNvPr id="20" name="テキスト プレースホルダー 5"/>
          <p:cNvSpPr>
            <a:spLocks noGrp="1"/>
          </p:cNvSpPr>
          <p:nvPr>
            <p:ph type="body" sz="quarter" idx="25" hasCustomPrompt="1"/>
          </p:nvPr>
        </p:nvSpPr>
        <p:spPr>
          <a:xfrm>
            <a:off x="502246" y="8887916"/>
            <a:ext cx="14905656" cy="864096"/>
          </a:xfrm>
        </p:spPr>
        <p:txBody>
          <a:bodyPr anchor="t">
            <a:normAutofit/>
          </a:bodyPr>
          <a:lstStyle>
            <a:lvl1pPr algn="l">
              <a:defRPr sz="4400" baseline="0">
                <a:solidFill>
                  <a:schemeClr val="bg1">
                    <a:lumMod val="95000"/>
                  </a:schemeClr>
                </a:solidFill>
                <a:latin typeface="Aleo-LightItalic" pitchFamily="34" charset="0"/>
              </a:defRPr>
            </a:lvl1pPr>
          </a:lstStyle>
          <a:p>
            <a:pPr lvl="0"/>
            <a:r>
              <a:rPr lang="en-US" dirty="0" smtClean="0"/>
              <a:t>Text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1592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0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m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図プレースホルダー 6"/>
          <p:cNvSpPr>
            <a:spLocks noGrp="1"/>
          </p:cNvSpPr>
          <p:nvPr>
            <p:ph type="pic" sz="quarter" idx="10" hasCustomPrompt="1"/>
          </p:nvPr>
        </p:nvSpPr>
        <p:spPr>
          <a:xfrm>
            <a:off x="-1" y="0"/>
            <a:ext cx="18286413" cy="10287000"/>
          </a:xfrm>
          <a:effectLst>
            <a:outerShdw blurRad="63500" algn="ctr" rotWithShape="0">
              <a:prstClr val="black">
                <a:alpha val="20000"/>
              </a:prstClr>
            </a:outerShdw>
          </a:effectLst>
        </p:spPr>
        <p:txBody>
          <a:bodyPr/>
          <a:lstStyle>
            <a:lvl1pPr>
              <a:defRPr baseline="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 dirty="0" smtClean="0"/>
              <a:t>Add Image</a:t>
            </a:r>
            <a:endParaRPr lang="en-US" dirty="0"/>
          </a:p>
        </p:txBody>
      </p:sp>
      <p:sp>
        <p:nvSpPr>
          <p:cNvPr id="15" name="テキスト プレースホルダー 5"/>
          <p:cNvSpPr>
            <a:spLocks noGrp="1"/>
          </p:cNvSpPr>
          <p:nvPr>
            <p:ph type="body" sz="quarter" idx="15" hasCustomPrompt="1"/>
          </p:nvPr>
        </p:nvSpPr>
        <p:spPr>
          <a:xfrm rot="18000000">
            <a:off x="-3234737" y="2104724"/>
            <a:ext cx="9008864" cy="395875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6" name="テキスト プレースホルダー 5"/>
          <p:cNvSpPr>
            <a:spLocks noGrp="1"/>
          </p:cNvSpPr>
          <p:nvPr>
            <p:ph type="body" sz="quarter" idx="17" hasCustomPrompt="1"/>
          </p:nvPr>
        </p:nvSpPr>
        <p:spPr>
          <a:xfrm rot="18000000">
            <a:off x="-3233714" y="445225"/>
            <a:ext cx="6764774" cy="266675"/>
          </a:xfrm>
          <a:solidFill>
            <a:schemeClr val="accent3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7" name="テキスト プレースホルダー 5"/>
          <p:cNvSpPr>
            <a:spLocks noGrp="1"/>
          </p:cNvSpPr>
          <p:nvPr>
            <p:ph type="body" sz="quarter" idx="18" hasCustomPrompt="1"/>
          </p:nvPr>
        </p:nvSpPr>
        <p:spPr>
          <a:xfrm rot="18000000">
            <a:off x="-4437443" y="794291"/>
            <a:ext cx="10144009" cy="1267033"/>
          </a:xfrm>
          <a:solidFill>
            <a:schemeClr val="accent2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8" name="テキスト プレースホルダー 5"/>
          <p:cNvSpPr>
            <a:spLocks noGrp="1"/>
          </p:cNvSpPr>
          <p:nvPr>
            <p:ph type="body" sz="quarter" idx="19" hasCustomPrompt="1"/>
          </p:nvPr>
        </p:nvSpPr>
        <p:spPr>
          <a:xfrm rot="18000000">
            <a:off x="-3886610" y="76831"/>
            <a:ext cx="6764774" cy="588126"/>
          </a:xfrm>
          <a:solidFill>
            <a:schemeClr val="accent4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1" name="テキスト プレースホルダー 5"/>
          <p:cNvSpPr>
            <a:spLocks noGrp="1"/>
          </p:cNvSpPr>
          <p:nvPr>
            <p:ph type="body" sz="quarter" idx="20" hasCustomPrompt="1"/>
          </p:nvPr>
        </p:nvSpPr>
        <p:spPr>
          <a:xfrm rot="18000000">
            <a:off x="14767263" y="9809580"/>
            <a:ext cx="9008864" cy="395875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2" name="テキスト プレースホルダー 5"/>
          <p:cNvSpPr>
            <a:spLocks noGrp="1"/>
          </p:cNvSpPr>
          <p:nvPr>
            <p:ph type="body" sz="quarter" idx="21" hasCustomPrompt="1"/>
          </p:nvPr>
        </p:nvSpPr>
        <p:spPr>
          <a:xfrm rot="18000000">
            <a:off x="14768286" y="8150081"/>
            <a:ext cx="6764774" cy="266675"/>
          </a:xfrm>
          <a:solidFill>
            <a:schemeClr val="accent3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3" name="テキスト プレースホルダー 5"/>
          <p:cNvSpPr>
            <a:spLocks noGrp="1"/>
          </p:cNvSpPr>
          <p:nvPr>
            <p:ph type="body" sz="quarter" idx="22" hasCustomPrompt="1"/>
          </p:nvPr>
        </p:nvSpPr>
        <p:spPr>
          <a:xfrm rot="18000000">
            <a:off x="13564557" y="8499147"/>
            <a:ext cx="10144009" cy="1267033"/>
          </a:xfrm>
          <a:solidFill>
            <a:schemeClr val="accent2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4" name="テキスト プレースホルダー 5"/>
          <p:cNvSpPr>
            <a:spLocks noGrp="1"/>
          </p:cNvSpPr>
          <p:nvPr>
            <p:ph type="body" sz="quarter" idx="23" hasCustomPrompt="1"/>
          </p:nvPr>
        </p:nvSpPr>
        <p:spPr>
          <a:xfrm rot="18000000">
            <a:off x="14115390" y="7781687"/>
            <a:ext cx="6764774" cy="588126"/>
          </a:xfrm>
          <a:solidFill>
            <a:schemeClr val="accent4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9" name="テキスト プレースホルダー 5"/>
          <p:cNvSpPr>
            <a:spLocks noGrp="1"/>
          </p:cNvSpPr>
          <p:nvPr>
            <p:ph type="body" sz="quarter" idx="24" hasCustomPrompt="1"/>
          </p:nvPr>
        </p:nvSpPr>
        <p:spPr>
          <a:xfrm>
            <a:off x="1654374" y="5359524"/>
            <a:ext cx="14905656" cy="1296144"/>
          </a:xfrm>
        </p:spPr>
        <p:txBody>
          <a:bodyPr anchor="b">
            <a:normAutofit/>
          </a:bodyPr>
          <a:lstStyle>
            <a:lvl1pPr algn="ctr">
              <a:defRPr sz="6600" baseline="0">
                <a:solidFill>
                  <a:schemeClr val="bg1">
                    <a:lumMod val="95000"/>
                  </a:schemeClr>
                </a:solidFill>
                <a:latin typeface="Aleo-BoldItalic" pitchFamily="34" charset="0"/>
              </a:defRPr>
            </a:lvl1pPr>
          </a:lstStyle>
          <a:p>
            <a:pPr lvl="0"/>
            <a:r>
              <a:rPr lang="en-US" dirty="0" smtClean="0"/>
              <a:t>“Text Here”</a:t>
            </a:r>
            <a:endParaRPr lang="en-US" dirty="0"/>
          </a:p>
        </p:txBody>
      </p:sp>
      <p:sp>
        <p:nvSpPr>
          <p:cNvPr id="20" name="テキスト プレースホルダー 5"/>
          <p:cNvSpPr>
            <a:spLocks noGrp="1"/>
          </p:cNvSpPr>
          <p:nvPr>
            <p:ph type="body" sz="quarter" idx="25" hasCustomPrompt="1"/>
          </p:nvPr>
        </p:nvSpPr>
        <p:spPr>
          <a:xfrm>
            <a:off x="1654374" y="6439644"/>
            <a:ext cx="14905656" cy="864096"/>
          </a:xfrm>
        </p:spPr>
        <p:txBody>
          <a:bodyPr anchor="t">
            <a:normAutofit/>
          </a:bodyPr>
          <a:lstStyle>
            <a:lvl1pPr algn="ctr">
              <a:defRPr sz="4400" baseline="0">
                <a:solidFill>
                  <a:schemeClr val="bg1">
                    <a:lumMod val="95000"/>
                  </a:schemeClr>
                </a:solidFill>
                <a:latin typeface="Aleo-LightItalic" pitchFamily="34" charset="0"/>
              </a:defRPr>
            </a:lvl1pPr>
          </a:lstStyle>
          <a:p>
            <a:pPr lvl="0"/>
            <a:r>
              <a:rPr lang="en-US" dirty="0" smtClean="0"/>
              <a:t>Text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1779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0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3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図プレースホルダー 6"/>
          <p:cNvSpPr>
            <a:spLocks noGrp="1"/>
          </p:cNvSpPr>
          <p:nvPr>
            <p:ph type="pic" sz="quarter" idx="10" hasCustomPrompt="1"/>
          </p:nvPr>
        </p:nvSpPr>
        <p:spPr>
          <a:xfrm>
            <a:off x="-1" y="0"/>
            <a:ext cx="11375455" cy="10287000"/>
          </a:xfrm>
          <a:effectLst>
            <a:outerShdw blurRad="63500" algn="ctr" rotWithShape="0">
              <a:prstClr val="black">
                <a:alpha val="20000"/>
              </a:prstClr>
            </a:outerShdw>
          </a:effectLst>
        </p:spPr>
        <p:txBody>
          <a:bodyPr/>
          <a:lstStyle>
            <a:lvl1pPr>
              <a:defRPr baseline="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 dirty="0" smtClean="0"/>
              <a:t>Add Image</a:t>
            </a:r>
            <a:endParaRPr lang="en-US" dirty="0"/>
          </a:p>
        </p:txBody>
      </p:sp>
      <p:sp>
        <p:nvSpPr>
          <p:cNvPr id="13" name="テキスト プレースホルダー 5"/>
          <p:cNvSpPr>
            <a:spLocks noGrp="1"/>
          </p:cNvSpPr>
          <p:nvPr>
            <p:ph type="body" sz="quarter" idx="21" hasCustomPrompt="1"/>
          </p:nvPr>
        </p:nvSpPr>
        <p:spPr>
          <a:xfrm>
            <a:off x="11519470" y="462980"/>
            <a:ext cx="6552728" cy="2808312"/>
          </a:xfrm>
        </p:spPr>
        <p:txBody>
          <a:bodyPr anchor="b">
            <a:normAutofit/>
          </a:bodyPr>
          <a:lstStyle>
            <a:lvl1pPr algn="l">
              <a:defRPr sz="4400" baseline="0">
                <a:solidFill>
                  <a:schemeClr val="tx1"/>
                </a:solidFill>
                <a:latin typeface="Aleo-BoldItalic" pitchFamily="34" charset="0"/>
              </a:defRPr>
            </a:lvl1pPr>
          </a:lstStyle>
          <a:p>
            <a:pPr lvl="0"/>
            <a:r>
              <a:rPr lang="en-US" dirty="0" smtClean="0"/>
              <a:t>“Text Here”</a:t>
            </a:r>
            <a:endParaRPr lang="en-US" dirty="0"/>
          </a:p>
        </p:txBody>
      </p:sp>
      <p:sp>
        <p:nvSpPr>
          <p:cNvPr id="14" name="テキスト プレースホルダー 5"/>
          <p:cNvSpPr>
            <a:spLocks noGrp="1"/>
          </p:cNvSpPr>
          <p:nvPr>
            <p:ph type="body" sz="quarter" idx="24" hasCustomPrompt="1"/>
          </p:nvPr>
        </p:nvSpPr>
        <p:spPr>
          <a:xfrm>
            <a:off x="11519470" y="3271292"/>
            <a:ext cx="6552728" cy="1584176"/>
          </a:xfrm>
        </p:spPr>
        <p:txBody>
          <a:bodyPr anchor="t">
            <a:normAutofit/>
          </a:bodyPr>
          <a:lstStyle>
            <a:lvl1pPr algn="l">
              <a:defRPr sz="2800" baseline="0">
                <a:solidFill>
                  <a:schemeClr val="tx1"/>
                </a:solidFill>
                <a:latin typeface="Aleo-LightItalic" pitchFamily="34" charset="0"/>
              </a:defRPr>
            </a:lvl1pPr>
          </a:lstStyle>
          <a:p>
            <a:pPr lvl="0"/>
            <a:r>
              <a:rPr lang="en-US" dirty="0" smtClean="0"/>
              <a:t>Text Here</a:t>
            </a:r>
            <a:endParaRPr lang="en-US" dirty="0"/>
          </a:p>
        </p:txBody>
      </p:sp>
      <p:sp>
        <p:nvSpPr>
          <p:cNvPr id="19" name="テキスト プレースホルダー 5"/>
          <p:cNvSpPr>
            <a:spLocks noGrp="1"/>
          </p:cNvSpPr>
          <p:nvPr>
            <p:ph type="body" sz="quarter" idx="15" hasCustomPrompt="1"/>
          </p:nvPr>
        </p:nvSpPr>
        <p:spPr>
          <a:xfrm rot="18000000">
            <a:off x="7278433" y="10529660"/>
            <a:ext cx="9008864" cy="395875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0" name="テキスト プレースホルダー 5"/>
          <p:cNvSpPr>
            <a:spLocks noGrp="1"/>
          </p:cNvSpPr>
          <p:nvPr>
            <p:ph type="body" sz="quarter" idx="17" hasCustomPrompt="1"/>
          </p:nvPr>
        </p:nvSpPr>
        <p:spPr>
          <a:xfrm rot="18000000">
            <a:off x="7271285" y="8165936"/>
            <a:ext cx="6982211" cy="291833"/>
          </a:xfrm>
          <a:solidFill>
            <a:schemeClr val="accent3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5" name="テキスト プレースホルダー 5"/>
          <p:cNvSpPr>
            <a:spLocks noGrp="1"/>
          </p:cNvSpPr>
          <p:nvPr>
            <p:ph type="body" sz="quarter" idx="18" hasCustomPrompt="1"/>
          </p:nvPr>
        </p:nvSpPr>
        <p:spPr>
          <a:xfrm rot="18000000">
            <a:off x="4635565" y="11523483"/>
            <a:ext cx="10144009" cy="1267033"/>
          </a:xfrm>
          <a:solidFill>
            <a:schemeClr val="accent2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6" name="テキスト プレースホルダー 5"/>
          <p:cNvSpPr>
            <a:spLocks noGrp="1"/>
          </p:cNvSpPr>
          <p:nvPr>
            <p:ph type="body" sz="quarter" idx="19" hasCustomPrompt="1"/>
          </p:nvPr>
        </p:nvSpPr>
        <p:spPr>
          <a:xfrm rot="18000000">
            <a:off x="6266517" y="8789800"/>
            <a:ext cx="6764774" cy="588126"/>
          </a:xfrm>
          <a:solidFill>
            <a:schemeClr val="accent4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4439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12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2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2" presetClass="entr" presetSubtype="12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12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12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12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12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12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12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750"/>
                            </p:stCondLst>
                            <p:childTnLst>
                              <p:par>
                                <p:cTn id="4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750"/>
                            </p:stCondLst>
                            <p:childTnLst>
                              <p:par>
                                <p:cTn id="4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3" grpId="0" build="p">
        <p:tmplLst>
          <p:tmpl lvl="1">
            <p:tnLst>
              <p:par>
                <p:cTn presetID="42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4" grpId="0" build="p">
        <p:tmplLst>
          <p:tmpl lvl="1">
            <p:tnLst>
              <p:par>
                <p:cTn presetID="42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4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9" grpId="0" build="p" animBg="1">
        <p:tmplLst>
          <p:tmpl>
            <p:tnLst>
              <p:par>
                <p:cTn presetID="2" presetClass="entr" presetSubtype="12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1">
            <p:tnLst>
              <p:par>
                <p:cTn presetID="2" presetClass="entr" presetSubtype="12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0" grpId="0" build="p" animBg="1">
        <p:tmplLst>
          <p:tmpl>
            <p:tnLst>
              <p:par>
                <p:cTn presetID="2" presetClass="entr" presetSubtype="12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1">
            <p:tnLst>
              <p:par>
                <p:cTn presetID="2" presetClass="entr" presetSubtype="12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5" grpId="0" build="p" animBg="1">
        <p:tmplLst>
          <p:tmpl>
            <p:tnLst>
              <p:par>
                <p:cTn presetID="2" presetClass="entr" presetSubtype="12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1">
            <p:tnLst>
              <p:par>
                <p:cTn presetID="2" presetClass="entr" presetSubtype="12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6" grpId="0" build="p" animBg="1">
        <p:tmplLst>
          <p:tmpl>
            <p:tnLst>
              <p:par>
                <p:cTn presetID="2" presetClass="entr" presetSubtype="12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1">
            <p:tnLst>
              <p:par>
                <p:cTn presetID="2" presetClass="entr" presetSubtype="12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テキスト プレースホルダー 5"/>
          <p:cNvSpPr>
            <a:spLocks noGrp="1"/>
          </p:cNvSpPr>
          <p:nvPr>
            <p:ph type="body" sz="quarter" idx="21" hasCustomPrompt="1"/>
          </p:nvPr>
        </p:nvSpPr>
        <p:spPr>
          <a:xfrm>
            <a:off x="1582366" y="2551212"/>
            <a:ext cx="14905656" cy="2808312"/>
          </a:xfrm>
        </p:spPr>
        <p:txBody>
          <a:bodyPr anchor="b">
            <a:normAutofit/>
          </a:bodyPr>
          <a:lstStyle>
            <a:lvl1pPr algn="ctr">
              <a:defRPr sz="4400" baseline="0">
                <a:solidFill>
                  <a:schemeClr val="tx1"/>
                </a:solidFill>
                <a:latin typeface="Aleo-BoldItalic" pitchFamily="34" charset="0"/>
              </a:defRPr>
            </a:lvl1pPr>
          </a:lstStyle>
          <a:p>
            <a:pPr lvl="0"/>
            <a:r>
              <a:rPr lang="en-US" dirty="0" smtClean="0"/>
              <a:t>“Text Here”</a:t>
            </a:r>
            <a:endParaRPr lang="en-US" dirty="0"/>
          </a:p>
        </p:txBody>
      </p:sp>
      <p:sp>
        <p:nvSpPr>
          <p:cNvPr id="14" name="テキスト プレースホルダー 5"/>
          <p:cNvSpPr>
            <a:spLocks noGrp="1"/>
          </p:cNvSpPr>
          <p:nvPr>
            <p:ph type="body" sz="quarter" idx="24" hasCustomPrompt="1"/>
          </p:nvPr>
        </p:nvSpPr>
        <p:spPr>
          <a:xfrm>
            <a:off x="1582366" y="5503540"/>
            <a:ext cx="14905656" cy="1584176"/>
          </a:xfrm>
        </p:spPr>
        <p:txBody>
          <a:bodyPr anchor="t">
            <a:normAutofit/>
          </a:bodyPr>
          <a:lstStyle>
            <a:lvl1pPr algn="ctr">
              <a:defRPr sz="28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 smtClean="0"/>
              <a:t>Text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87873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 Column - Horizontal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4390678" y="411959"/>
            <a:ext cx="13681520" cy="987125"/>
          </a:xfrm>
        </p:spPr>
        <p:txBody>
          <a:bodyPr>
            <a:noAutofit/>
          </a:bodyPr>
          <a:lstStyle>
            <a:lvl1pPr algn="l">
              <a:defRPr sz="6000"/>
            </a:lvl1pPr>
          </a:lstStyle>
          <a:p>
            <a:r>
              <a:rPr lang="en-US" altLang="ja-JP" dirty="0" smtClean="0"/>
              <a:t>SLIDE TITLE HERE</a:t>
            </a:r>
            <a:endParaRPr lang="en-US" dirty="0"/>
          </a:p>
        </p:txBody>
      </p:sp>
      <p:sp>
        <p:nvSpPr>
          <p:cNvPr id="10" name="正方形/長方形 9"/>
          <p:cNvSpPr/>
          <p:nvPr userDrawn="1"/>
        </p:nvSpPr>
        <p:spPr>
          <a:xfrm rot="18000000">
            <a:off x="-1298811" y="-6545747"/>
            <a:ext cx="18384012" cy="4680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正方形/長方形 10"/>
          <p:cNvSpPr/>
          <p:nvPr userDrawn="1"/>
        </p:nvSpPr>
        <p:spPr>
          <a:xfrm rot="18000000">
            <a:off x="-2788563" y="-6668984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2" name="正方形/長方形 11"/>
          <p:cNvSpPr/>
          <p:nvPr userDrawn="1"/>
        </p:nvSpPr>
        <p:spPr>
          <a:xfrm rot="18000000">
            <a:off x="-3280136" y="-7184243"/>
            <a:ext cx="18384012" cy="2160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3" name="正方形/長方形 12"/>
          <p:cNvSpPr/>
          <p:nvPr userDrawn="1"/>
        </p:nvSpPr>
        <p:spPr>
          <a:xfrm rot="18000000">
            <a:off x="-5327463" y="-4998888"/>
            <a:ext cx="18339403" cy="61732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 rot="18000000">
            <a:off x="1343689" y="602791"/>
            <a:ext cx="3037075" cy="547688"/>
          </a:xfrm>
          <a:prstGeom prst="rect">
            <a:avLst/>
          </a:prstGeom>
        </p:spPr>
        <p:txBody>
          <a:bodyPr/>
          <a:lstStyle>
            <a:lvl1pPr algn="l">
              <a:defRPr sz="400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 smtClean="0"/>
              <a:t>SLIDE </a:t>
            </a:r>
            <a:fld id="{D97FAD88-CD89-445B-80D2-D1F46C85367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4390678" y="1225122"/>
            <a:ext cx="13681520" cy="534002"/>
          </a:xfrm>
        </p:spPr>
        <p:txBody>
          <a:bodyPr>
            <a:noAutofit/>
          </a:bodyPr>
          <a:lstStyle>
            <a:lvl1pPr marL="0" indent="0" algn="l">
              <a:lnSpc>
                <a:spcPts val="3000"/>
              </a:lnSpc>
              <a:buNone/>
              <a:defRPr sz="2800" i="0" baseline="0">
                <a:solidFill>
                  <a:schemeClr val="tx1">
                    <a:tint val="75000"/>
                  </a:schemeClr>
                </a:solidFill>
                <a:latin typeface="Aleo-LightItalic" pitchFamily="34" charset="0"/>
              </a:defRPr>
            </a:lvl1pPr>
            <a:lvl2pPr marL="8163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327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4491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2655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0818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8982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714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531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ja-JP" dirty="0" smtClean="0"/>
              <a:t>Sub Title Here</a:t>
            </a:r>
            <a:endParaRPr lang="en-US" dirty="0"/>
          </a:p>
        </p:txBody>
      </p:sp>
      <p:sp>
        <p:nvSpPr>
          <p:cNvPr id="15" name="正方形/長方形 14"/>
          <p:cNvSpPr/>
          <p:nvPr userDrawn="1"/>
        </p:nvSpPr>
        <p:spPr>
          <a:xfrm>
            <a:off x="4541024" y="1831132"/>
            <a:ext cx="13531174" cy="144016"/>
          </a:xfrm>
          <a:prstGeom prst="rect">
            <a:avLst/>
          </a:prstGeom>
          <a:blipFill dpi="0" rotWithShape="1">
            <a:blip r:embed="rId2"/>
            <a:srcRect/>
            <a:tile tx="0" ty="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正方形/長方形 18"/>
          <p:cNvSpPr/>
          <p:nvPr userDrawn="1"/>
        </p:nvSpPr>
        <p:spPr>
          <a:xfrm rot="18000000">
            <a:off x="12505102" y="3526945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0" name="正方形/長方形 19"/>
          <p:cNvSpPr/>
          <p:nvPr userDrawn="1"/>
        </p:nvSpPr>
        <p:spPr>
          <a:xfrm rot="18000000">
            <a:off x="11799353" y="3040893"/>
            <a:ext cx="18384012" cy="2160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1" name="正方形/長方形 20"/>
          <p:cNvSpPr/>
          <p:nvPr userDrawn="1"/>
        </p:nvSpPr>
        <p:spPr>
          <a:xfrm rot="18000000">
            <a:off x="9794217" y="5236255"/>
            <a:ext cx="18339403" cy="61732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>
          <a:xfrm rot="18000000">
            <a:off x="14917674" y="7343482"/>
            <a:ext cx="5790697" cy="547688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>
                    <a:lumMod val="95000"/>
                  </a:schemeClr>
                </a:solidFill>
                <a:latin typeface="Aleo-LightItalic" pitchFamily="34" charset="0"/>
              </a:defRPr>
            </a:lvl1pPr>
          </a:lstStyle>
          <a:p>
            <a:r>
              <a:rPr lang="en-US" smtClean="0"/>
              <a:t>The Power of PowerPoint</a:t>
            </a:r>
            <a:endParaRPr lang="en-US" dirty="0"/>
          </a:p>
        </p:txBody>
      </p:sp>
      <p:sp>
        <p:nvSpPr>
          <p:cNvPr id="23" name="テキスト プレースホルダー 22"/>
          <p:cNvSpPr>
            <a:spLocks noGrp="1"/>
          </p:cNvSpPr>
          <p:nvPr>
            <p:ph type="body" sz="quarter" idx="13" hasCustomPrompt="1"/>
          </p:nvPr>
        </p:nvSpPr>
        <p:spPr>
          <a:xfrm>
            <a:off x="2590478" y="6007596"/>
            <a:ext cx="12599218" cy="1080120"/>
          </a:xfrm>
        </p:spPr>
        <p:txBody>
          <a:bodyPr anchor="ctr">
            <a:normAutofit/>
          </a:bodyPr>
          <a:lstStyle>
            <a:lvl1pPr algn="ctr">
              <a:defRPr sz="4400">
                <a:latin typeface="Aleo-BoldItalic" pitchFamily="34" charset="0"/>
              </a:defRPr>
            </a:lvl1pPr>
          </a:lstStyle>
          <a:p>
            <a:pPr lvl="0"/>
            <a:r>
              <a:rPr lang="en-US" dirty="0" smtClean="0"/>
              <a:t>“Text Here”</a:t>
            </a:r>
            <a:endParaRPr lang="en-US" dirty="0"/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sz="quarter" idx="14" hasCustomPrompt="1"/>
          </p:nvPr>
        </p:nvSpPr>
        <p:spPr>
          <a:xfrm>
            <a:off x="2599842" y="7041252"/>
            <a:ext cx="12592036" cy="2782768"/>
          </a:xfrm>
        </p:spPr>
        <p:txBody>
          <a:bodyPr/>
          <a:lstStyle>
            <a:lvl1pPr algn="ctr">
              <a:defRPr baseline="0"/>
            </a:lvl1pPr>
          </a:lstStyle>
          <a:p>
            <a:pPr lvl="0"/>
            <a:r>
              <a:rPr lang="en-US" dirty="0" smtClean="0"/>
              <a:t>Text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3971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 animBg="1"/>
      <p:bldP spid="11" grpId="0" animBg="1"/>
      <p:bldP spid="12" grpId="0" animBg="1"/>
      <p:bldP spid="13" grpId="0" animBg="1"/>
      <p:bldP spid="5" grpId="0"/>
      <p:bldP spid="14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5" grpId="0" animBg="1"/>
      <p:bldP spid="19" grpId="0" animBg="1"/>
      <p:bldP spid="20" grpId="0" animBg="1"/>
      <p:bldP spid="21" grpId="0" animBg="1"/>
      <p:bldP spid="4" grpId="0"/>
      <p:bldP spid="23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7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7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6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13" Type="http://schemas.openxmlformats.org/officeDocument/2006/relationships/slideLayout" Target="../slideLayouts/slideLayout22.xml"/><Relationship Id="rId18" Type="http://schemas.openxmlformats.org/officeDocument/2006/relationships/slideLayout" Target="../slideLayouts/slideLayout27.xml"/><Relationship Id="rId3" Type="http://schemas.openxmlformats.org/officeDocument/2006/relationships/slideLayout" Target="../slideLayouts/slideLayout12.xml"/><Relationship Id="rId21" Type="http://schemas.openxmlformats.org/officeDocument/2006/relationships/slideLayout" Target="../slideLayouts/slideLayout30.xml"/><Relationship Id="rId7" Type="http://schemas.openxmlformats.org/officeDocument/2006/relationships/slideLayout" Target="../slideLayouts/slideLayout16.xml"/><Relationship Id="rId12" Type="http://schemas.openxmlformats.org/officeDocument/2006/relationships/slideLayout" Target="../slideLayouts/slideLayout21.xml"/><Relationship Id="rId17" Type="http://schemas.openxmlformats.org/officeDocument/2006/relationships/slideLayout" Target="../slideLayouts/slideLayout26.xml"/><Relationship Id="rId2" Type="http://schemas.openxmlformats.org/officeDocument/2006/relationships/slideLayout" Target="../slideLayouts/slideLayout11.xml"/><Relationship Id="rId16" Type="http://schemas.openxmlformats.org/officeDocument/2006/relationships/slideLayout" Target="../slideLayouts/slideLayout25.xml"/><Relationship Id="rId20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24.xml"/><Relationship Id="rId23" Type="http://schemas.openxmlformats.org/officeDocument/2006/relationships/image" Target="../media/image1.png"/><Relationship Id="rId10" Type="http://schemas.openxmlformats.org/officeDocument/2006/relationships/slideLayout" Target="../slideLayouts/slideLayout19.xml"/><Relationship Id="rId19" Type="http://schemas.openxmlformats.org/officeDocument/2006/relationships/slideLayout" Target="../slideLayouts/slideLayout28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Relationship Id="rId14" Type="http://schemas.openxmlformats.org/officeDocument/2006/relationships/slideLayout" Target="../slideLayouts/slideLayout23.xml"/><Relationship Id="rId22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>
            <a:lum/>
          </a:blip>
          <a:srcRect/>
          <a:tile tx="0" ty="0" sx="50000" sy="86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914321" y="267943"/>
            <a:ext cx="16457772" cy="987125"/>
          </a:xfrm>
          <a:prstGeom prst="rect">
            <a:avLst/>
          </a:prstGeom>
        </p:spPr>
        <p:txBody>
          <a:bodyPr vert="horz" lIns="163275" tIns="81638" rIns="163275" bIns="81638" rtlCol="0" anchor="ctr">
            <a:normAutofit/>
          </a:bodyPr>
          <a:lstStyle/>
          <a:p>
            <a:r>
              <a:rPr lang="en-US" altLang="ja-JP" dirty="0" smtClean="0"/>
              <a:t>Master Title</a:t>
            </a:r>
            <a:endParaRPr 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14321" y="1615108"/>
            <a:ext cx="16457772" cy="7776864"/>
          </a:xfrm>
          <a:prstGeom prst="rect">
            <a:avLst/>
          </a:prstGeom>
        </p:spPr>
        <p:txBody>
          <a:bodyPr vert="horz" lIns="163275" tIns="81638" rIns="163275" bIns="81638" rtlCol="0">
            <a:normAutofit/>
          </a:bodyPr>
          <a:lstStyle/>
          <a:p>
            <a:pPr lvl="0"/>
            <a:r>
              <a:rPr lang="en-US" altLang="ja-JP" dirty="0" smtClean="0"/>
              <a:t>Master Text Here</a:t>
            </a:r>
            <a:endParaRPr lang="ja-JP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165330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81" r:id="rId2"/>
    <p:sldLayoutId id="2147483653" r:id="rId3"/>
    <p:sldLayoutId id="2147483661" r:id="rId4"/>
    <p:sldLayoutId id="2147483672" r:id="rId5"/>
    <p:sldLayoutId id="2147483684" r:id="rId6"/>
    <p:sldLayoutId id="2147483674" r:id="rId7"/>
    <p:sldLayoutId id="2147483679" r:id="rId8"/>
    <p:sldLayoutId id="2147483676" r:id="rId9"/>
  </p:sldLayoutIdLst>
  <p:timing>
    <p:tnLst>
      <p:par>
        <p:cTn id="1" dur="indefinite" restart="never" nodeType="tmRoot"/>
      </p:par>
    </p:tnLst>
  </p:timing>
  <p:hf hdr="0" dt="0"/>
  <p:txStyles>
    <p:titleStyle>
      <a:lvl1pPr algn="ctr" defTabSz="1632753" rtl="0" eaLnBrk="1" latinLnBrk="0" hangingPunct="1">
        <a:spcBef>
          <a:spcPct val="0"/>
        </a:spcBef>
        <a:buNone/>
        <a:defRPr sz="44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1632753" rtl="0" eaLnBrk="1" latinLnBrk="0" hangingPunct="1">
        <a:spcBef>
          <a:spcPct val="20000"/>
        </a:spcBef>
        <a:buFontTx/>
        <a:buNone/>
        <a:defRPr sz="32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828000" indent="-360000" algn="l" defTabSz="1632753" rtl="0" eaLnBrk="1" latinLnBrk="0" hangingPunct="1">
        <a:spcBef>
          <a:spcPct val="20000"/>
        </a:spcBef>
        <a:buFontTx/>
        <a:buChar char="●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88000" indent="-360000" algn="l" defTabSz="1632753" rtl="0" eaLnBrk="1" latinLnBrk="0" hangingPunct="1">
        <a:spcBef>
          <a:spcPct val="20000"/>
        </a:spcBef>
        <a:buFontTx/>
        <a:buChar char="●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2857317" indent="-408188" algn="l" defTabSz="1632753" rtl="0" eaLnBrk="1" latinLnBrk="0" hangingPunct="1">
        <a:spcBef>
          <a:spcPct val="20000"/>
        </a:spcBef>
        <a:buFontTx/>
        <a:buChar char="●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3673693" indent="-408188" algn="l" defTabSz="1632753" rtl="0" eaLnBrk="1" latinLnBrk="0" hangingPunct="1">
        <a:spcBef>
          <a:spcPct val="20000"/>
        </a:spcBef>
        <a:buFontTx/>
        <a:buChar char="●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4490070" indent="-408188" algn="l" defTabSz="1632753" rtl="0" eaLnBrk="1" latinLnBrk="0" hangingPunct="1">
        <a:spcBef>
          <a:spcPct val="20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306446" indent="-408188" algn="l" defTabSz="1632753" rtl="0" eaLnBrk="1" latinLnBrk="0" hangingPunct="1">
        <a:spcBef>
          <a:spcPct val="20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122822" indent="-408188" algn="l" defTabSz="1632753" rtl="0" eaLnBrk="1" latinLnBrk="0" hangingPunct="1">
        <a:spcBef>
          <a:spcPct val="20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6939199" indent="-408188" algn="l" defTabSz="1632753" rtl="0" eaLnBrk="1" latinLnBrk="0" hangingPunct="1">
        <a:spcBef>
          <a:spcPct val="20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32753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816376" algn="l" defTabSz="1632753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632753" algn="l" defTabSz="1632753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449129" algn="l" defTabSz="1632753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5505" algn="l" defTabSz="1632753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81882" algn="l" defTabSz="1632753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898258" algn="l" defTabSz="1632753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714634" algn="l" defTabSz="1632753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531011" algn="l" defTabSz="1632753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23">
            <a:lum/>
          </a:blip>
          <a:srcRect/>
          <a:tile tx="0" ty="0" sx="50000" sy="86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914321" y="267943"/>
            <a:ext cx="16457772" cy="987125"/>
          </a:xfrm>
          <a:prstGeom prst="rect">
            <a:avLst/>
          </a:prstGeom>
        </p:spPr>
        <p:txBody>
          <a:bodyPr vert="horz" lIns="163275" tIns="81638" rIns="163275" bIns="81638" rtlCol="0" anchor="ctr">
            <a:normAutofit/>
          </a:bodyPr>
          <a:lstStyle/>
          <a:p>
            <a:r>
              <a:rPr lang="en-US" dirty="0" smtClean="0"/>
              <a:t>Master Title</a:t>
            </a:r>
            <a:endParaRPr 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14321" y="1615108"/>
            <a:ext cx="16457772" cy="7776864"/>
          </a:xfrm>
          <a:prstGeom prst="rect">
            <a:avLst/>
          </a:prstGeom>
        </p:spPr>
        <p:txBody>
          <a:bodyPr vert="horz" lIns="163275" tIns="81638" rIns="163275" bIns="81638" rtlCol="0">
            <a:normAutofit/>
          </a:bodyPr>
          <a:lstStyle/>
          <a:p>
            <a:pPr lvl="0"/>
            <a:r>
              <a:rPr lang="en-US" altLang="ja-JP" dirty="0" smtClean="0"/>
              <a:t>Master Text</a:t>
            </a:r>
            <a:endParaRPr lang="ja-JP" altLang="en-US" dirty="0" smtClean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6247858" y="9534527"/>
            <a:ext cx="5790697" cy="547688"/>
          </a:xfrm>
          <a:prstGeom prst="rect">
            <a:avLst/>
          </a:prstGeom>
        </p:spPr>
        <p:txBody>
          <a:bodyPr vert="horz" lIns="163275" tIns="81638" rIns="163275" bIns="81638" rtlCol="0" anchor="ctr"/>
          <a:lstStyle>
            <a:lvl1pPr algn="ctr">
              <a:defRPr sz="2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13105263" y="9534527"/>
            <a:ext cx="4266830" cy="547688"/>
          </a:xfrm>
          <a:prstGeom prst="rect">
            <a:avLst/>
          </a:prstGeom>
        </p:spPr>
        <p:txBody>
          <a:bodyPr vert="horz" lIns="163275" tIns="81638" rIns="163275" bIns="81638" rtlCol="0" anchor="ctr"/>
          <a:lstStyle>
            <a:lvl1pPr algn="r">
              <a:defRPr sz="2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7FAD88-CD89-445B-80D2-D1F46C853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023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7" r:id="rId2"/>
    <p:sldLayoutId id="2147483654" r:id="rId3"/>
    <p:sldLayoutId id="2147483655" r:id="rId4"/>
    <p:sldLayoutId id="2147483668" r:id="rId5"/>
    <p:sldLayoutId id="2147483656" r:id="rId6"/>
    <p:sldLayoutId id="2147483658" r:id="rId7"/>
    <p:sldLayoutId id="2147483659" r:id="rId8"/>
    <p:sldLayoutId id="2147483673" r:id="rId9"/>
    <p:sldLayoutId id="2147483677" r:id="rId10"/>
    <p:sldLayoutId id="2147483675" r:id="rId11"/>
    <p:sldLayoutId id="2147483680" r:id="rId12"/>
    <p:sldLayoutId id="2147483678" r:id="rId13"/>
    <p:sldLayoutId id="2147483669" r:id="rId14"/>
    <p:sldLayoutId id="2147483660" r:id="rId15"/>
    <p:sldLayoutId id="2147483663" r:id="rId16"/>
    <p:sldLayoutId id="2147483666" r:id="rId17"/>
    <p:sldLayoutId id="2147483670" r:id="rId18"/>
    <p:sldLayoutId id="2147483682" r:id="rId19"/>
    <p:sldLayoutId id="2147483665" r:id="rId20"/>
    <p:sldLayoutId id="2147483683" r:id="rId21"/>
  </p:sldLayoutIdLst>
  <p:timing>
    <p:tnLst>
      <p:par>
        <p:cTn id="1" dur="indefinite" restart="never" nodeType="tmRoot"/>
      </p:par>
    </p:tnLst>
  </p:timing>
  <p:hf hdr="0" dt="0"/>
  <p:txStyles>
    <p:titleStyle>
      <a:lvl1pPr algn="ctr" defTabSz="1632753" rtl="0" eaLnBrk="1" latinLnBrk="0" hangingPunct="1">
        <a:spcBef>
          <a:spcPct val="0"/>
        </a:spcBef>
        <a:buNone/>
        <a:defRPr sz="44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1632753" rtl="0" eaLnBrk="1" latinLnBrk="0" hangingPunct="1">
        <a:spcBef>
          <a:spcPct val="20000"/>
        </a:spcBef>
        <a:buFontTx/>
        <a:buNone/>
        <a:defRPr sz="32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828000" indent="-360000" algn="l" defTabSz="1632753" rtl="0" eaLnBrk="1" latinLnBrk="0" hangingPunct="1">
        <a:spcBef>
          <a:spcPct val="20000"/>
        </a:spcBef>
        <a:buFontTx/>
        <a:buChar char="●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88000" indent="-360000" algn="l" defTabSz="1632753" rtl="0" eaLnBrk="1" latinLnBrk="0" hangingPunct="1">
        <a:spcBef>
          <a:spcPct val="20000"/>
        </a:spcBef>
        <a:buFontTx/>
        <a:buChar char="●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2857317" indent="-408188" algn="l" defTabSz="1632753" rtl="0" eaLnBrk="1" latinLnBrk="0" hangingPunct="1">
        <a:spcBef>
          <a:spcPct val="20000"/>
        </a:spcBef>
        <a:buFontTx/>
        <a:buChar char="●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3673693" indent="-408188" algn="l" defTabSz="1632753" rtl="0" eaLnBrk="1" latinLnBrk="0" hangingPunct="1">
        <a:spcBef>
          <a:spcPct val="20000"/>
        </a:spcBef>
        <a:buFontTx/>
        <a:buChar char="●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4490070" indent="-408188" algn="l" defTabSz="1632753" rtl="0" eaLnBrk="1" latinLnBrk="0" hangingPunct="1">
        <a:spcBef>
          <a:spcPct val="20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306446" indent="-408188" algn="l" defTabSz="1632753" rtl="0" eaLnBrk="1" latinLnBrk="0" hangingPunct="1">
        <a:spcBef>
          <a:spcPct val="20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122822" indent="-408188" algn="l" defTabSz="1632753" rtl="0" eaLnBrk="1" latinLnBrk="0" hangingPunct="1">
        <a:spcBef>
          <a:spcPct val="20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6939199" indent="-408188" algn="l" defTabSz="1632753" rtl="0" eaLnBrk="1" latinLnBrk="0" hangingPunct="1">
        <a:spcBef>
          <a:spcPct val="20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32753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816376" algn="l" defTabSz="1632753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632753" algn="l" defTabSz="1632753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449129" algn="l" defTabSz="1632753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5505" algn="l" defTabSz="1632753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81882" algn="l" defTabSz="1632753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898258" algn="l" defTabSz="1632753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714634" algn="l" defTabSz="1632753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531011" algn="l" defTabSz="1632753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slide" Target="slide18.xml"/><Relationship Id="rId1" Type="http://schemas.openxmlformats.org/officeDocument/2006/relationships/slideLayout" Target="../slideLayouts/slideLayout23.xml"/><Relationship Id="rId4" Type="http://schemas.openxmlformats.org/officeDocument/2006/relationships/slide" Target="slide2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21.xml"/><Relationship Id="rId2" Type="http://schemas.openxmlformats.org/officeDocument/2006/relationships/slide" Target="slide20.xml"/><Relationship Id="rId1" Type="http://schemas.openxmlformats.org/officeDocument/2006/relationships/slideLayout" Target="../slideLayouts/slideLayout25.xml"/><Relationship Id="rId4" Type="http://schemas.openxmlformats.org/officeDocument/2006/relationships/slide" Target="slide2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id-ID" dirty="0">
                <a:latin typeface="Bahnschrift" pitchFamily="34" charset="0"/>
              </a:rPr>
              <a:t>Teknologi </a:t>
            </a:r>
            <a:r>
              <a:rPr lang="id-ID" dirty="0" smtClean="0">
                <a:latin typeface="Bahnschrift" pitchFamily="34" charset="0"/>
              </a:rPr>
              <a:t/>
            </a:r>
            <a:br>
              <a:rPr lang="id-ID" dirty="0" smtClean="0">
                <a:latin typeface="Bahnschrift" pitchFamily="34" charset="0"/>
              </a:rPr>
            </a:br>
            <a:r>
              <a:rPr lang="id-ID" dirty="0" smtClean="0">
                <a:solidFill>
                  <a:srgbClr val="0070C0"/>
                </a:solidFill>
                <a:latin typeface="Bahnschrift" pitchFamily="34" charset="0"/>
              </a:rPr>
              <a:t>Sistem </a:t>
            </a:r>
            <a:r>
              <a:rPr lang="id-ID" dirty="0">
                <a:solidFill>
                  <a:srgbClr val="0070C0"/>
                </a:solidFill>
                <a:latin typeface="Bahnschrift" pitchFamily="34" charset="0"/>
              </a:rPr>
              <a:t>Komputer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8999190" y="9752012"/>
            <a:ext cx="5832648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600" dirty="0" err="1"/>
              <a:t>Sistem</a:t>
            </a:r>
            <a:r>
              <a:rPr lang="en-US" sz="1600" dirty="0"/>
              <a:t> </a:t>
            </a:r>
            <a:r>
              <a:rPr lang="en-US" sz="1600" dirty="0" err="1"/>
              <a:t>Teknologi</a:t>
            </a:r>
            <a:r>
              <a:rPr lang="en-US" sz="1600" dirty="0"/>
              <a:t> </a:t>
            </a:r>
            <a:r>
              <a:rPr lang="en-US" sz="1600" dirty="0" err="1" smtClean="0"/>
              <a:t>Informasi</a:t>
            </a:r>
            <a:r>
              <a:rPr lang="en-US" sz="1600" dirty="0" smtClean="0"/>
              <a:t>– </a:t>
            </a:r>
            <a:r>
              <a:rPr lang="en-US" sz="1600" dirty="0"/>
              <a:t>Copyright By </a:t>
            </a:r>
            <a:r>
              <a:rPr lang="en-US" sz="1600" dirty="0" err="1"/>
              <a:t>Jogiyanto</a:t>
            </a:r>
            <a:r>
              <a:rPr lang="en-US" sz="1600" dirty="0"/>
              <a:t> HM</a:t>
            </a:r>
          </a:p>
        </p:txBody>
      </p:sp>
    </p:spTree>
    <p:extLst>
      <p:ext uri="{BB962C8B-B14F-4D97-AF65-F5344CB8AC3E}">
        <p14:creationId xmlns:p14="http://schemas.microsoft.com/office/powerpoint/2010/main" val="925325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5602">
        <p:fade/>
      </p:transition>
    </mc:Choice>
    <mc:Fallback xmlns="">
      <p:transition spd="med" advTm="5602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タイトル 17"/>
          <p:cNvSpPr>
            <a:spLocks noGrp="1"/>
          </p:cNvSpPr>
          <p:nvPr>
            <p:ph type="title"/>
          </p:nvPr>
        </p:nvSpPr>
        <p:spPr>
          <a:xfrm>
            <a:off x="7703046" y="462980"/>
            <a:ext cx="5616624" cy="987125"/>
          </a:xfrm>
        </p:spPr>
        <p:txBody>
          <a:bodyPr/>
          <a:lstStyle/>
          <a:p>
            <a:r>
              <a:rPr lang="en-GB" b="1" dirty="0">
                <a:solidFill>
                  <a:srgbClr val="0070C0"/>
                </a:solidFill>
                <a:latin typeface="Cambria" pitchFamily="18" charset="0"/>
                <a:ea typeface="Cambria" pitchFamily="18" charset="0"/>
                <a:cs typeface="Times New Roman" pitchFamily="18" charset="0"/>
              </a:rPr>
              <a:t>Control</a:t>
            </a:r>
            <a:r>
              <a:rPr lang="en-GB" b="1" dirty="0">
                <a:latin typeface="Cambria" pitchFamily="18" charset="0"/>
                <a:ea typeface="Cambria" pitchFamily="18" charset="0"/>
                <a:cs typeface="Times New Roman" pitchFamily="18" charset="0"/>
              </a:rPr>
              <a:t> Unit</a:t>
            </a:r>
            <a:endParaRPr lang="en-US" b="1" dirty="0">
              <a:solidFill>
                <a:schemeClr val="accent1"/>
              </a:solidFill>
              <a:latin typeface="Cambria" pitchFamily="18" charset="0"/>
              <a:ea typeface="Cambria" pitchFamily="18" charset="0"/>
            </a:endParaRPr>
          </a:p>
        </p:txBody>
      </p:sp>
      <p:sp>
        <p:nvSpPr>
          <p:cNvPr id="20" name="テキスト プレースホルダー 19"/>
          <p:cNvSpPr>
            <a:spLocks noGrp="1"/>
          </p:cNvSpPr>
          <p:nvPr>
            <p:ph type="body" sz="quarter" idx="15"/>
          </p:nvPr>
        </p:nvSpPr>
        <p:spPr>
          <a:xfrm>
            <a:off x="434217" y="3136356"/>
            <a:ext cx="1368163" cy="400935"/>
          </a:xfrm>
        </p:spPr>
        <p:txBody>
          <a:bodyPr>
            <a:normAutofit fontScale="55000" lnSpcReduction="20000"/>
          </a:bodyPr>
          <a:lstStyle/>
          <a:p>
            <a:endParaRPr lang="en-US" dirty="0"/>
          </a:p>
        </p:txBody>
      </p:sp>
      <p:sp>
        <p:nvSpPr>
          <p:cNvPr id="21" name="テキスト プレースホルダー 20"/>
          <p:cNvSpPr>
            <a:spLocks noGrp="1"/>
          </p:cNvSpPr>
          <p:nvPr>
            <p:ph type="body" sz="quarter" idx="16"/>
          </p:nvPr>
        </p:nvSpPr>
        <p:spPr>
          <a:xfrm>
            <a:off x="934294" y="3343300"/>
            <a:ext cx="1296144" cy="360040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22" name="テキスト プレースホルダー 21"/>
          <p:cNvSpPr>
            <a:spLocks noGrp="1"/>
          </p:cNvSpPr>
          <p:nvPr>
            <p:ph type="body" sz="quarter" idx="17"/>
          </p:nvPr>
        </p:nvSpPr>
        <p:spPr>
          <a:xfrm>
            <a:off x="8571121" y="2520955"/>
            <a:ext cx="1580197" cy="462305"/>
          </a:xfrm>
        </p:spPr>
        <p:txBody>
          <a:bodyPr>
            <a:normAutofit fontScale="70000" lnSpcReduction="20000"/>
          </a:bodyPr>
          <a:lstStyle/>
          <a:p>
            <a:endParaRPr lang="en-US" dirty="0"/>
          </a:p>
        </p:txBody>
      </p:sp>
      <p:sp>
        <p:nvSpPr>
          <p:cNvPr id="23" name="テキスト プレースホルダー 22"/>
          <p:cNvSpPr>
            <a:spLocks noGrp="1"/>
          </p:cNvSpPr>
          <p:nvPr>
            <p:ph type="body" sz="quarter" idx="18"/>
          </p:nvPr>
        </p:nvSpPr>
        <p:spPr>
          <a:xfrm>
            <a:off x="8927182" y="2767236"/>
            <a:ext cx="1512168" cy="360040"/>
          </a:xfrm>
        </p:spPr>
        <p:txBody>
          <a:bodyPr>
            <a:normAutofit fontScale="62500" lnSpcReduction="20000"/>
          </a:bodyPr>
          <a:lstStyle/>
          <a:p>
            <a:endParaRPr lang="en-US" dirty="0"/>
          </a:p>
        </p:txBody>
      </p:sp>
      <p:sp>
        <p:nvSpPr>
          <p:cNvPr id="24" name="テキスト プレースホルダー 23"/>
          <p:cNvSpPr>
            <a:spLocks noGrp="1"/>
          </p:cNvSpPr>
          <p:nvPr>
            <p:ph type="body" sz="quarter" idx="21"/>
          </p:nvPr>
        </p:nvSpPr>
        <p:spPr>
          <a:xfrm>
            <a:off x="286222" y="3775348"/>
            <a:ext cx="8136904" cy="4824536"/>
          </a:xfrm>
        </p:spPr>
        <p:txBody>
          <a:bodyPr>
            <a:noAutofit/>
          </a:bodyPr>
          <a:lstStyle/>
          <a:p>
            <a:pPr marL="609600" indent="-609600" algn="just">
              <a:lnSpc>
                <a:spcPct val="115000"/>
              </a:lnSpc>
              <a:buClr>
                <a:schemeClr val="tx1"/>
              </a:buClr>
              <a:buFont typeface="Courier New" pitchFamily="49" charset="0"/>
              <a:buChar char="o"/>
            </a:pPr>
            <a:r>
              <a:rPr lang="en-GB" sz="2800" dirty="0" err="1">
                <a:latin typeface="Cambria" pitchFamily="18" charset="0"/>
                <a:ea typeface="Cambria" pitchFamily="18" charset="0"/>
              </a:rPr>
              <a:t>Mengartikan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instruksi-instruksi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dari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program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komputer</a:t>
            </a:r>
            <a:endParaRPr lang="en-GB" sz="2800" dirty="0">
              <a:latin typeface="Cambria" pitchFamily="18" charset="0"/>
              <a:ea typeface="Cambria" pitchFamily="18" charset="0"/>
            </a:endParaRPr>
          </a:p>
          <a:p>
            <a:pPr marL="609600" indent="-609600" algn="just">
              <a:lnSpc>
                <a:spcPct val="115000"/>
              </a:lnSpc>
              <a:buClr>
                <a:schemeClr val="tx1"/>
              </a:buClr>
              <a:buFont typeface="Courier New" pitchFamily="49" charset="0"/>
              <a:buChar char="o"/>
            </a:pPr>
            <a:r>
              <a:rPr lang="en-GB" sz="2800" dirty="0" err="1">
                <a:latin typeface="Cambria" pitchFamily="18" charset="0"/>
                <a:ea typeface="Cambria" pitchFamily="18" charset="0"/>
              </a:rPr>
              <a:t>Membawa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data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dari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alat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input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ke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i="1" dirty="0">
                <a:latin typeface="Cambria" pitchFamily="18" charset="0"/>
                <a:ea typeface="Cambria" pitchFamily="18" charset="0"/>
              </a:rPr>
              <a:t>main memory</a:t>
            </a:r>
          </a:p>
          <a:p>
            <a:pPr marL="609600" indent="-609600" algn="just">
              <a:lnSpc>
                <a:spcPct val="115000"/>
              </a:lnSpc>
              <a:buClr>
                <a:schemeClr val="tx1"/>
              </a:buClr>
              <a:buFont typeface="Courier New" pitchFamily="49" charset="0"/>
              <a:buChar char="o"/>
            </a:pPr>
            <a:r>
              <a:rPr lang="en-GB" sz="2800" dirty="0" err="1">
                <a:latin typeface="Cambria" pitchFamily="18" charset="0"/>
                <a:ea typeface="Cambria" pitchFamily="18" charset="0"/>
              </a:rPr>
              <a:t>Mengambil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data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dari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i="1" dirty="0">
                <a:latin typeface="Cambria" pitchFamily="18" charset="0"/>
                <a:ea typeface="Cambria" pitchFamily="18" charset="0"/>
              </a:rPr>
              <a:t>main memory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untuk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diolah</a:t>
            </a:r>
            <a:endParaRPr lang="en-US" sz="2800" dirty="0">
              <a:latin typeface="Cambria" pitchFamily="18" charset="0"/>
              <a:ea typeface="Cambria" pitchFamily="18" charset="0"/>
            </a:endParaRPr>
          </a:p>
          <a:p>
            <a:pPr marL="609600" indent="-609600" algn="just">
              <a:lnSpc>
                <a:spcPct val="115000"/>
              </a:lnSpc>
              <a:buClr>
                <a:schemeClr val="tx1"/>
              </a:buClr>
              <a:buFont typeface="Courier New" pitchFamily="49" charset="0"/>
              <a:buChar char="o"/>
            </a:pPr>
            <a:r>
              <a:rPr lang="en-GB" sz="2800" dirty="0" err="1">
                <a:latin typeface="Cambria" pitchFamily="18" charset="0"/>
                <a:ea typeface="Cambria" pitchFamily="18" charset="0"/>
              </a:rPr>
              <a:t>Bila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ada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instruksi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untuk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perhitungan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arithmatika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atau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perbandingan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logika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, </a:t>
            </a:r>
            <a:r>
              <a:rPr lang="en-GB" sz="2800" i="1" dirty="0">
                <a:latin typeface="Cambria" pitchFamily="18" charset="0"/>
                <a:ea typeface="Cambria" pitchFamily="18" charset="0"/>
              </a:rPr>
              <a:t>control unit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mengirim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instruksi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tsb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ke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i="1" dirty="0">
                <a:latin typeface="Cambria" pitchFamily="18" charset="0"/>
                <a:ea typeface="Cambria" pitchFamily="18" charset="0"/>
              </a:rPr>
              <a:t>arithmetic and logic unit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.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Hasil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dari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pengolahan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data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ini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dibawa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oleh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i="1" dirty="0">
                <a:latin typeface="Cambria" pitchFamily="18" charset="0"/>
                <a:ea typeface="Cambria" pitchFamily="18" charset="0"/>
              </a:rPr>
              <a:t>control unit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ke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i="1" dirty="0">
                <a:latin typeface="Cambria" pitchFamily="18" charset="0"/>
                <a:ea typeface="Cambria" pitchFamily="18" charset="0"/>
              </a:rPr>
              <a:t>main memory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untuk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disimpan</a:t>
            </a:r>
            <a:endParaRPr lang="en-US" sz="2800" dirty="0">
              <a:latin typeface="Cambria" pitchFamily="18" charset="0"/>
              <a:ea typeface="Cambria" pitchFamily="18" charset="0"/>
            </a:endParaRPr>
          </a:p>
        </p:txBody>
      </p:sp>
      <p:sp>
        <p:nvSpPr>
          <p:cNvPr id="25" name="テキスト プレースホルダー 24"/>
          <p:cNvSpPr>
            <a:spLocks noGrp="1"/>
          </p:cNvSpPr>
          <p:nvPr>
            <p:ph type="body" sz="quarter" idx="22"/>
          </p:nvPr>
        </p:nvSpPr>
        <p:spPr>
          <a:xfrm>
            <a:off x="10151318" y="2191172"/>
            <a:ext cx="7560841" cy="6768752"/>
          </a:xfrm>
        </p:spPr>
        <p:txBody>
          <a:bodyPr>
            <a:noAutofit/>
          </a:bodyPr>
          <a:lstStyle/>
          <a:p>
            <a:pPr algn="just">
              <a:lnSpc>
                <a:spcPct val="115000"/>
              </a:lnSpc>
              <a:buClr>
                <a:schemeClr val="tx1"/>
              </a:buClr>
            </a:pPr>
            <a:r>
              <a:rPr lang="en-US" sz="2800" dirty="0" err="1">
                <a:latin typeface="Cambria" pitchFamily="18" charset="0"/>
                <a:ea typeface="Cambria" pitchFamily="18" charset="0"/>
              </a:rPr>
              <a:t>Tugas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  <a:ea typeface="Cambria" pitchFamily="18" charset="0"/>
              </a:rPr>
              <a:t>dari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i="1" dirty="0">
                <a:latin typeface="Cambria" pitchFamily="18" charset="0"/>
                <a:ea typeface="Cambria" pitchFamily="18" charset="0"/>
              </a:rPr>
              <a:t>control unit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  <a:ea typeface="Cambria" pitchFamily="18" charset="0"/>
              </a:rPr>
              <a:t>adalah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:</a:t>
            </a:r>
          </a:p>
          <a:p>
            <a:pPr marL="990600" lvl="1" indent="-533400">
              <a:lnSpc>
                <a:spcPct val="115000"/>
              </a:lnSpc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en-US" sz="2800" dirty="0" err="1">
                <a:latin typeface="Cambria" pitchFamily="18" charset="0"/>
                <a:ea typeface="Cambria" pitchFamily="18" charset="0"/>
              </a:rPr>
              <a:t>Mengatur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  <a:ea typeface="Cambria" pitchFamily="18" charset="0"/>
              </a:rPr>
              <a:t>dan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  <a:ea typeface="Cambria" pitchFamily="18" charset="0"/>
              </a:rPr>
              <a:t>mengendalikan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  <a:ea typeface="Cambria" pitchFamily="18" charset="0"/>
              </a:rPr>
              <a:t>alat-alat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input </a:t>
            </a:r>
            <a:r>
              <a:rPr lang="en-US" sz="2800" dirty="0" err="1">
                <a:latin typeface="Cambria" pitchFamily="18" charset="0"/>
                <a:ea typeface="Cambria" pitchFamily="18" charset="0"/>
              </a:rPr>
              <a:t>dan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output.</a:t>
            </a:r>
          </a:p>
          <a:p>
            <a:pPr marL="990600" lvl="1" indent="-533400">
              <a:lnSpc>
                <a:spcPct val="115000"/>
              </a:lnSpc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en-US" sz="2800" dirty="0" err="1">
                <a:latin typeface="Cambria" pitchFamily="18" charset="0"/>
                <a:ea typeface="Cambria" pitchFamily="18" charset="0"/>
              </a:rPr>
              <a:t>Mengambil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  <a:ea typeface="Cambria" pitchFamily="18" charset="0"/>
              </a:rPr>
              <a:t>instruksi-instruksi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  <a:ea typeface="Cambria" pitchFamily="18" charset="0"/>
              </a:rPr>
              <a:t>dari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i="1" dirty="0">
                <a:latin typeface="Cambria" pitchFamily="18" charset="0"/>
                <a:ea typeface="Cambria" pitchFamily="18" charset="0"/>
              </a:rPr>
              <a:t>main memory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.</a:t>
            </a:r>
          </a:p>
          <a:p>
            <a:pPr marL="990600" lvl="1" indent="-533400">
              <a:lnSpc>
                <a:spcPct val="115000"/>
              </a:lnSpc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en-US" sz="2800" dirty="0" err="1">
                <a:latin typeface="Cambria" pitchFamily="18" charset="0"/>
                <a:ea typeface="Cambria" pitchFamily="18" charset="0"/>
              </a:rPr>
              <a:t>Mengambil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data </a:t>
            </a:r>
            <a:r>
              <a:rPr lang="en-US" sz="2800" dirty="0" err="1">
                <a:latin typeface="Cambria" pitchFamily="18" charset="0"/>
                <a:ea typeface="Cambria" pitchFamily="18" charset="0"/>
              </a:rPr>
              <a:t>dari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i="1" dirty="0">
                <a:latin typeface="Cambria" pitchFamily="18" charset="0"/>
                <a:ea typeface="Cambria" pitchFamily="18" charset="0"/>
              </a:rPr>
              <a:t>main memory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  <a:ea typeface="Cambria" pitchFamily="18" charset="0"/>
              </a:rPr>
              <a:t>jika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  <a:ea typeface="Cambria" pitchFamily="18" charset="0"/>
              </a:rPr>
              <a:t>diperlukan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  <a:ea typeface="Cambria" pitchFamily="18" charset="0"/>
              </a:rPr>
              <a:t>oleh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proses.</a:t>
            </a:r>
          </a:p>
          <a:p>
            <a:pPr marL="990600" lvl="1" indent="-533400">
              <a:lnSpc>
                <a:spcPct val="115000"/>
              </a:lnSpc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en-US" sz="2800" dirty="0" err="1">
                <a:latin typeface="Cambria" pitchFamily="18" charset="0"/>
                <a:ea typeface="Cambria" pitchFamily="18" charset="0"/>
              </a:rPr>
              <a:t>Mengirim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  <a:ea typeface="Cambria" pitchFamily="18" charset="0"/>
              </a:rPr>
              <a:t>instruksi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  <a:ea typeface="Cambria" pitchFamily="18" charset="0"/>
              </a:rPr>
              <a:t>ke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i="1" dirty="0">
                <a:latin typeface="Cambria" pitchFamily="18" charset="0"/>
                <a:ea typeface="Cambria" pitchFamily="18" charset="0"/>
              </a:rPr>
              <a:t>arithmetic and logic unit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  <a:ea typeface="Cambria" pitchFamily="18" charset="0"/>
              </a:rPr>
              <a:t>bila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  <a:ea typeface="Cambria" pitchFamily="18" charset="0"/>
              </a:rPr>
              <a:t>ada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  <a:ea typeface="Cambria" pitchFamily="18" charset="0"/>
              </a:rPr>
              <a:t>perhitungan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  <a:ea typeface="Cambria" pitchFamily="18" charset="0"/>
              </a:rPr>
              <a:t>arithmatika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  <a:ea typeface="Cambria" pitchFamily="18" charset="0"/>
              </a:rPr>
              <a:t>atau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  <a:ea typeface="Cambria" pitchFamily="18" charset="0"/>
              </a:rPr>
              <a:t>perbandingan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  <a:ea typeface="Cambria" pitchFamily="18" charset="0"/>
              </a:rPr>
              <a:t>logika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  <a:ea typeface="Cambria" pitchFamily="18" charset="0"/>
              </a:rPr>
              <a:t>serta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  <a:ea typeface="Cambria" pitchFamily="18" charset="0"/>
              </a:rPr>
              <a:t>mengawasi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  <a:ea typeface="Cambria" pitchFamily="18" charset="0"/>
              </a:rPr>
              <a:t>kerja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  <a:ea typeface="Cambria" pitchFamily="18" charset="0"/>
              </a:rPr>
              <a:t>dari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i="1" dirty="0">
                <a:latin typeface="Cambria" pitchFamily="18" charset="0"/>
                <a:ea typeface="Cambria" pitchFamily="18" charset="0"/>
              </a:rPr>
              <a:t>arithmetic and logic unit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.</a:t>
            </a:r>
          </a:p>
          <a:p>
            <a:pPr marL="990600" lvl="1" indent="-533400">
              <a:lnSpc>
                <a:spcPct val="115000"/>
              </a:lnSpc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en-US" sz="2800" dirty="0" err="1">
                <a:latin typeface="Cambria" pitchFamily="18" charset="0"/>
                <a:ea typeface="Cambria" pitchFamily="18" charset="0"/>
              </a:rPr>
              <a:t>Menyimpan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  <a:ea typeface="Cambria" pitchFamily="18" charset="0"/>
              </a:rPr>
              <a:t>hasil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proses </a:t>
            </a:r>
            <a:r>
              <a:rPr lang="en-US" sz="2800" dirty="0" err="1">
                <a:latin typeface="Cambria" pitchFamily="18" charset="0"/>
                <a:ea typeface="Cambria" pitchFamily="18" charset="0"/>
              </a:rPr>
              <a:t>ke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i="1" dirty="0">
                <a:latin typeface="Cambria" pitchFamily="18" charset="0"/>
                <a:ea typeface="Cambria" pitchFamily="18" charset="0"/>
              </a:rPr>
              <a:t>main memory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.</a:t>
            </a:r>
            <a:endParaRPr lang="en-GB" sz="2800" dirty="0">
              <a:latin typeface="Cambria" pitchFamily="18" charset="0"/>
              <a:ea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3597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 advTm="7793">
        <p14:switch dir="r"/>
      </p:transition>
    </mc:Choice>
    <mc:Fallback xmlns="">
      <p:transition spd="slow" advTm="7793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タイトル 12"/>
          <p:cNvSpPr>
            <a:spLocks noGrp="1"/>
          </p:cNvSpPr>
          <p:nvPr>
            <p:ph type="title"/>
          </p:nvPr>
        </p:nvSpPr>
        <p:spPr>
          <a:xfrm>
            <a:off x="4390678" y="411959"/>
            <a:ext cx="13681520" cy="987125"/>
          </a:xfrm>
        </p:spPr>
        <p:txBody>
          <a:bodyPr/>
          <a:lstStyle/>
          <a:p>
            <a:pPr algn="ctr"/>
            <a:r>
              <a:rPr lang="en-GB" b="1" dirty="0">
                <a:solidFill>
                  <a:srgbClr val="0070C0"/>
                </a:solidFill>
                <a:latin typeface="Cambria" pitchFamily="18" charset="0"/>
                <a:ea typeface="Cambria" pitchFamily="18" charset="0"/>
                <a:cs typeface="Times New Roman" pitchFamily="18" charset="0"/>
              </a:rPr>
              <a:t>Register</a:t>
            </a:r>
            <a:endParaRPr lang="en-US" b="1" dirty="0">
              <a:solidFill>
                <a:srgbClr val="0070C0"/>
              </a:solidFill>
              <a:latin typeface="Cambria" pitchFamily="18" charset="0"/>
              <a:ea typeface="Cambria" pitchFamily="18" charset="0"/>
            </a:endParaRPr>
          </a:p>
        </p:txBody>
      </p:sp>
      <p:sp>
        <p:nvSpPr>
          <p:cNvPr id="42" name="テキスト プレースホルダー 41"/>
          <p:cNvSpPr>
            <a:spLocks noGrp="1"/>
          </p:cNvSpPr>
          <p:nvPr>
            <p:ph type="body" sz="quarter" idx="16"/>
          </p:nvPr>
        </p:nvSpPr>
        <p:spPr>
          <a:xfrm>
            <a:off x="8818603" y="2047156"/>
            <a:ext cx="8496943" cy="2016224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buClr>
                <a:schemeClr val="tx1"/>
              </a:buClr>
            </a:pPr>
            <a:r>
              <a:rPr lang="en-GB" sz="3200" dirty="0" err="1">
                <a:latin typeface="Cambria" pitchFamily="18" charset="0"/>
                <a:ea typeface="Cambria" pitchFamily="18" charset="0"/>
              </a:rPr>
              <a:t>Merupakan</a:t>
            </a:r>
            <a:r>
              <a:rPr lang="en-GB" sz="32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3200" dirty="0" err="1">
                <a:latin typeface="Cambria" pitchFamily="18" charset="0"/>
                <a:ea typeface="Cambria" pitchFamily="18" charset="0"/>
              </a:rPr>
              <a:t>simpanan</a:t>
            </a:r>
            <a:r>
              <a:rPr lang="en-GB" sz="32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3200" dirty="0" err="1">
                <a:latin typeface="Cambria" pitchFamily="18" charset="0"/>
                <a:ea typeface="Cambria" pitchFamily="18" charset="0"/>
              </a:rPr>
              <a:t>kecil</a:t>
            </a:r>
            <a:r>
              <a:rPr lang="en-GB" sz="3200" dirty="0">
                <a:latin typeface="Cambria" pitchFamily="18" charset="0"/>
                <a:ea typeface="Cambria" pitchFamily="18" charset="0"/>
              </a:rPr>
              <a:t> yang </a:t>
            </a:r>
            <a:r>
              <a:rPr lang="en-GB" sz="3200" dirty="0" err="1">
                <a:latin typeface="Cambria" pitchFamily="18" charset="0"/>
                <a:ea typeface="Cambria" pitchFamily="18" charset="0"/>
              </a:rPr>
              <a:t>mempunyai</a:t>
            </a:r>
            <a:r>
              <a:rPr lang="en-GB" sz="32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3200" dirty="0" err="1">
                <a:latin typeface="Cambria" pitchFamily="18" charset="0"/>
                <a:ea typeface="Cambria" pitchFamily="18" charset="0"/>
              </a:rPr>
              <a:t>kecepatan</a:t>
            </a:r>
            <a:r>
              <a:rPr lang="en-GB" sz="32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3200" dirty="0" err="1">
                <a:latin typeface="Cambria" pitchFamily="18" charset="0"/>
                <a:ea typeface="Cambria" pitchFamily="18" charset="0"/>
              </a:rPr>
              <a:t>tinggi</a:t>
            </a:r>
            <a:r>
              <a:rPr lang="en-GB" sz="3200" dirty="0">
                <a:latin typeface="Cambria" pitchFamily="18" charset="0"/>
                <a:ea typeface="Cambria" pitchFamily="18" charset="0"/>
              </a:rPr>
              <a:t>, </a:t>
            </a:r>
            <a:r>
              <a:rPr lang="en-GB" sz="3200" dirty="0" err="1">
                <a:latin typeface="Cambria" pitchFamily="18" charset="0"/>
                <a:ea typeface="Cambria" pitchFamily="18" charset="0"/>
              </a:rPr>
              <a:t>lebih</a:t>
            </a:r>
            <a:r>
              <a:rPr lang="en-GB" sz="32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3200" dirty="0" err="1">
                <a:latin typeface="Cambria" pitchFamily="18" charset="0"/>
                <a:ea typeface="Cambria" pitchFamily="18" charset="0"/>
              </a:rPr>
              <a:t>cepat</a:t>
            </a:r>
            <a:r>
              <a:rPr lang="en-GB" sz="32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3200" dirty="0" err="1">
                <a:latin typeface="Cambria" pitchFamily="18" charset="0"/>
                <a:ea typeface="Cambria" pitchFamily="18" charset="0"/>
              </a:rPr>
              <a:t>sekitar</a:t>
            </a:r>
            <a:r>
              <a:rPr lang="en-GB" sz="3200" dirty="0">
                <a:latin typeface="Cambria" pitchFamily="18" charset="0"/>
                <a:ea typeface="Cambria" pitchFamily="18" charset="0"/>
              </a:rPr>
              <a:t> 5 </a:t>
            </a:r>
            <a:r>
              <a:rPr lang="en-GB" sz="3200" dirty="0" err="1">
                <a:latin typeface="Cambria" pitchFamily="18" charset="0"/>
                <a:ea typeface="Cambria" pitchFamily="18" charset="0"/>
              </a:rPr>
              <a:t>sampai</a:t>
            </a:r>
            <a:r>
              <a:rPr lang="en-GB" sz="3200" dirty="0">
                <a:latin typeface="Cambria" pitchFamily="18" charset="0"/>
                <a:ea typeface="Cambria" pitchFamily="18" charset="0"/>
              </a:rPr>
              <a:t> 10 kali </a:t>
            </a:r>
            <a:r>
              <a:rPr lang="en-GB" sz="3200" dirty="0" err="1">
                <a:latin typeface="Cambria" pitchFamily="18" charset="0"/>
                <a:ea typeface="Cambria" pitchFamily="18" charset="0"/>
              </a:rPr>
              <a:t>dibandingkan</a:t>
            </a:r>
            <a:r>
              <a:rPr lang="en-GB" sz="32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3200" dirty="0" err="1">
                <a:latin typeface="Cambria" pitchFamily="18" charset="0"/>
                <a:ea typeface="Cambria" pitchFamily="18" charset="0"/>
              </a:rPr>
              <a:t>dengan</a:t>
            </a:r>
            <a:r>
              <a:rPr lang="en-GB" sz="32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3200" dirty="0" err="1">
                <a:latin typeface="Cambria" pitchFamily="18" charset="0"/>
                <a:ea typeface="Cambria" pitchFamily="18" charset="0"/>
              </a:rPr>
              <a:t>kecepatan</a:t>
            </a:r>
            <a:r>
              <a:rPr lang="en-GB" sz="32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3200" dirty="0" err="1">
                <a:latin typeface="Cambria" pitchFamily="18" charset="0"/>
                <a:ea typeface="Cambria" pitchFamily="18" charset="0"/>
              </a:rPr>
              <a:t>perekaman</a:t>
            </a:r>
            <a:r>
              <a:rPr lang="en-GB" sz="32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3200" dirty="0" err="1">
                <a:latin typeface="Cambria" pitchFamily="18" charset="0"/>
                <a:ea typeface="Cambria" pitchFamily="18" charset="0"/>
              </a:rPr>
              <a:t>atau</a:t>
            </a:r>
            <a:r>
              <a:rPr lang="en-GB" sz="32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3200" dirty="0" err="1">
                <a:latin typeface="Cambria" pitchFamily="18" charset="0"/>
                <a:ea typeface="Cambria" pitchFamily="18" charset="0"/>
              </a:rPr>
              <a:t>pengambilan</a:t>
            </a:r>
            <a:r>
              <a:rPr lang="en-GB" sz="3200" dirty="0">
                <a:latin typeface="Cambria" pitchFamily="18" charset="0"/>
                <a:ea typeface="Cambria" pitchFamily="18" charset="0"/>
              </a:rPr>
              <a:t> data di </a:t>
            </a:r>
            <a:r>
              <a:rPr lang="en-GB" sz="3200" i="1" dirty="0">
                <a:latin typeface="Cambria" pitchFamily="18" charset="0"/>
                <a:ea typeface="Cambria" pitchFamily="18" charset="0"/>
              </a:rPr>
              <a:t>main memory</a:t>
            </a:r>
            <a:r>
              <a:rPr lang="en-GB" sz="3200" dirty="0">
                <a:latin typeface="Cambria" pitchFamily="18" charset="0"/>
                <a:ea typeface="Cambria" pitchFamily="18" charset="0"/>
              </a:rPr>
              <a:t>.</a:t>
            </a:r>
          </a:p>
          <a:p>
            <a:endParaRPr lang="en-US" sz="3200" dirty="0">
              <a:latin typeface="Cambria" pitchFamily="18" charset="0"/>
              <a:ea typeface="Cambria" pitchFamily="18" charset="0"/>
            </a:endParaRPr>
          </a:p>
        </p:txBody>
      </p:sp>
      <p:sp>
        <p:nvSpPr>
          <p:cNvPr id="44" name="テキスト プレースホルダー 43"/>
          <p:cNvSpPr>
            <a:spLocks noGrp="1"/>
          </p:cNvSpPr>
          <p:nvPr>
            <p:ph type="body" sz="quarter" idx="18"/>
          </p:nvPr>
        </p:nvSpPr>
        <p:spPr>
          <a:xfrm>
            <a:off x="790278" y="4313683"/>
            <a:ext cx="5902846" cy="4489583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  <a:buClr>
                <a:schemeClr val="tx1"/>
              </a:buClr>
            </a:pPr>
            <a:r>
              <a:rPr lang="en-GB" sz="4500" dirty="0">
                <a:latin typeface="Cambria" pitchFamily="18" charset="0"/>
                <a:ea typeface="Cambria" pitchFamily="18" charset="0"/>
              </a:rPr>
              <a:t>Register </a:t>
            </a:r>
            <a:r>
              <a:rPr lang="en-GB" sz="4500" dirty="0" err="1">
                <a:latin typeface="Cambria" pitchFamily="18" charset="0"/>
                <a:ea typeface="Cambria" pitchFamily="18" charset="0"/>
              </a:rPr>
              <a:t>digunakan</a:t>
            </a:r>
            <a:r>
              <a:rPr lang="en-GB" sz="45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4500" dirty="0" err="1">
                <a:latin typeface="Cambria" pitchFamily="18" charset="0"/>
                <a:ea typeface="Cambria" pitchFamily="18" charset="0"/>
              </a:rPr>
              <a:t>untuk</a:t>
            </a:r>
            <a:r>
              <a:rPr lang="en-GB" sz="45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4500" dirty="0" err="1">
                <a:latin typeface="Cambria" pitchFamily="18" charset="0"/>
                <a:ea typeface="Cambria" pitchFamily="18" charset="0"/>
              </a:rPr>
              <a:t>menyimpan</a:t>
            </a:r>
            <a:r>
              <a:rPr lang="en-GB" sz="45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4500" dirty="0" err="1">
                <a:latin typeface="Cambria" pitchFamily="18" charset="0"/>
                <a:ea typeface="Cambria" pitchFamily="18" charset="0"/>
              </a:rPr>
              <a:t>instruksi</a:t>
            </a:r>
            <a:r>
              <a:rPr lang="en-GB" sz="45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4500" dirty="0" err="1">
                <a:latin typeface="Cambria" pitchFamily="18" charset="0"/>
                <a:ea typeface="Cambria" pitchFamily="18" charset="0"/>
              </a:rPr>
              <a:t>dan</a:t>
            </a:r>
            <a:r>
              <a:rPr lang="en-GB" sz="4500" dirty="0">
                <a:latin typeface="Cambria" pitchFamily="18" charset="0"/>
                <a:ea typeface="Cambria" pitchFamily="18" charset="0"/>
              </a:rPr>
              <a:t> data yang </a:t>
            </a:r>
            <a:r>
              <a:rPr lang="en-GB" sz="4500" dirty="0" err="1">
                <a:latin typeface="Cambria" pitchFamily="18" charset="0"/>
                <a:ea typeface="Cambria" pitchFamily="18" charset="0"/>
              </a:rPr>
              <a:t>sedang</a:t>
            </a:r>
            <a:r>
              <a:rPr lang="en-GB" sz="45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4500" dirty="0" err="1">
                <a:latin typeface="Cambria" pitchFamily="18" charset="0"/>
                <a:ea typeface="Cambria" pitchFamily="18" charset="0"/>
              </a:rPr>
              <a:t>diproses</a:t>
            </a:r>
            <a:r>
              <a:rPr lang="en-GB" sz="45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4500" dirty="0" err="1">
                <a:latin typeface="Cambria" pitchFamily="18" charset="0"/>
                <a:ea typeface="Cambria" pitchFamily="18" charset="0"/>
              </a:rPr>
              <a:t>oleh</a:t>
            </a:r>
            <a:r>
              <a:rPr lang="en-GB" sz="4500" dirty="0">
                <a:latin typeface="Cambria" pitchFamily="18" charset="0"/>
                <a:ea typeface="Cambria" pitchFamily="18" charset="0"/>
              </a:rPr>
              <a:t> CPU, </a:t>
            </a:r>
            <a:r>
              <a:rPr lang="en-GB" sz="4500" dirty="0" err="1">
                <a:latin typeface="Cambria" pitchFamily="18" charset="0"/>
                <a:ea typeface="Cambria" pitchFamily="18" charset="0"/>
              </a:rPr>
              <a:t>sedang</a:t>
            </a:r>
            <a:r>
              <a:rPr lang="en-GB" sz="45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4500" dirty="0" err="1">
                <a:latin typeface="Cambria" pitchFamily="18" charset="0"/>
                <a:ea typeface="Cambria" pitchFamily="18" charset="0"/>
              </a:rPr>
              <a:t>instruksi-instruksi</a:t>
            </a:r>
            <a:r>
              <a:rPr lang="en-GB" sz="45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4500" dirty="0" err="1">
                <a:latin typeface="Cambria" pitchFamily="18" charset="0"/>
                <a:ea typeface="Cambria" pitchFamily="18" charset="0"/>
              </a:rPr>
              <a:t>dan</a:t>
            </a:r>
            <a:r>
              <a:rPr lang="en-GB" sz="4500" dirty="0">
                <a:latin typeface="Cambria" pitchFamily="18" charset="0"/>
                <a:ea typeface="Cambria" pitchFamily="18" charset="0"/>
              </a:rPr>
              <a:t> data </a:t>
            </a:r>
            <a:r>
              <a:rPr lang="en-GB" sz="4500" dirty="0" err="1">
                <a:latin typeface="Cambria" pitchFamily="18" charset="0"/>
                <a:ea typeface="Cambria" pitchFamily="18" charset="0"/>
              </a:rPr>
              <a:t>lainnya</a:t>
            </a:r>
            <a:r>
              <a:rPr lang="en-GB" sz="4500" dirty="0">
                <a:latin typeface="Cambria" pitchFamily="18" charset="0"/>
                <a:ea typeface="Cambria" pitchFamily="18" charset="0"/>
              </a:rPr>
              <a:t> yang </a:t>
            </a:r>
            <a:r>
              <a:rPr lang="en-GB" sz="4500" dirty="0" err="1">
                <a:latin typeface="Cambria" pitchFamily="18" charset="0"/>
                <a:ea typeface="Cambria" pitchFamily="18" charset="0"/>
              </a:rPr>
              <a:t>menunggu</a:t>
            </a:r>
            <a:r>
              <a:rPr lang="en-GB" sz="45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4500" dirty="0" err="1">
                <a:latin typeface="Cambria" pitchFamily="18" charset="0"/>
                <a:ea typeface="Cambria" pitchFamily="18" charset="0"/>
              </a:rPr>
              <a:t>giliran</a:t>
            </a:r>
            <a:r>
              <a:rPr lang="en-GB" sz="45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4500" dirty="0" err="1">
                <a:latin typeface="Cambria" pitchFamily="18" charset="0"/>
                <a:ea typeface="Cambria" pitchFamily="18" charset="0"/>
              </a:rPr>
              <a:t>untuk</a:t>
            </a:r>
            <a:r>
              <a:rPr lang="en-GB" sz="45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4500" dirty="0" err="1">
                <a:latin typeface="Cambria" pitchFamily="18" charset="0"/>
                <a:ea typeface="Cambria" pitchFamily="18" charset="0"/>
              </a:rPr>
              <a:t>diproses</a:t>
            </a:r>
            <a:r>
              <a:rPr lang="en-GB" sz="45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4500" dirty="0" err="1">
                <a:latin typeface="Cambria" pitchFamily="18" charset="0"/>
                <a:ea typeface="Cambria" pitchFamily="18" charset="0"/>
              </a:rPr>
              <a:t>masih</a:t>
            </a:r>
            <a:r>
              <a:rPr lang="en-GB" sz="45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4500" dirty="0" err="1">
                <a:latin typeface="Cambria" pitchFamily="18" charset="0"/>
                <a:ea typeface="Cambria" pitchFamily="18" charset="0"/>
              </a:rPr>
              <a:t>disimpan</a:t>
            </a:r>
            <a:r>
              <a:rPr lang="en-GB" sz="4500" dirty="0">
                <a:latin typeface="Cambria" pitchFamily="18" charset="0"/>
                <a:ea typeface="Cambria" pitchFamily="18" charset="0"/>
              </a:rPr>
              <a:t> di main memory.</a:t>
            </a:r>
            <a:r>
              <a:rPr lang="en-US" sz="4500" dirty="0">
                <a:latin typeface="Cambria" pitchFamily="18" charset="0"/>
                <a:ea typeface="Cambria" pitchFamily="18" charset="0"/>
              </a:rPr>
              <a:t> </a:t>
            </a:r>
            <a:endParaRPr lang="en-GB" sz="4500" dirty="0">
              <a:latin typeface="Cambria" pitchFamily="18" charset="0"/>
              <a:ea typeface="Cambria" pitchFamily="18" charset="0"/>
            </a:endParaRPr>
          </a:p>
          <a:p>
            <a:pPr marL="342900" indent="-342900"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20" name="円/楕円 19"/>
          <p:cNvSpPr/>
          <p:nvPr/>
        </p:nvSpPr>
        <p:spPr>
          <a:xfrm>
            <a:off x="9983332" y="4734818"/>
            <a:ext cx="3083743" cy="3083743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円/楕円 22"/>
          <p:cNvSpPr/>
          <p:nvPr/>
        </p:nvSpPr>
        <p:spPr>
          <a:xfrm>
            <a:off x="8771059" y="6558475"/>
            <a:ext cx="1686360" cy="168636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円/楕円 25"/>
          <p:cNvSpPr/>
          <p:nvPr/>
        </p:nvSpPr>
        <p:spPr>
          <a:xfrm>
            <a:off x="6874529" y="7246049"/>
            <a:ext cx="2639450" cy="263945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円/楕円 28"/>
          <p:cNvSpPr/>
          <p:nvPr/>
        </p:nvSpPr>
        <p:spPr>
          <a:xfrm>
            <a:off x="10072443" y="7113013"/>
            <a:ext cx="1452761" cy="145276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lowchart: Magnetic Disk 6"/>
          <p:cNvSpPr/>
          <p:nvPr/>
        </p:nvSpPr>
        <p:spPr>
          <a:xfrm>
            <a:off x="9398215" y="7149627"/>
            <a:ext cx="432048" cy="504056"/>
          </a:xfrm>
          <a:prstGeom prst="flowChartMagneticDisk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31" name="Flowchart: Magnetic Disk 30"/>
          <p:cNvSpPr/>
          <p:nvPr/>
        </p:nvSpPr>
        <p:spPr>
          <a:xfrm>
            <a:off x="10582799" y="7653683"/>
            <a:ext cx="432048" cy="504056"/>
          </a:xfrm>
          <a:prstGeom prst="flowChartMagneticDisk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8" name="TextBox 7"/>
          <p:cNvSpPr txBox="1"/>
          <p:nvPr/>
        </p:nvSpPr>
        <p:spPr>
          <a:xfrm>
            <a:off x="9403617" y="6558475"/>
            <a:ext cx="45557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b="1" dirty="0" smtClean="0">
                <a:solidFill>
                  <a:schemeClr val="bg1"/>
                </a:solidFill>
                <a:latin typeface="Forte" pitchFamily="66" charset="0"/>
                <a:ea typeface="Cambria" pitchFamily="18" charset="0"/>
              </a:rPr>
              <a:t>R</a:t>
            </a:r>
            <a:endParaRPr lang="id-ID" b="1" dirty="0">
              <a:solidFill>
                <a:schemeClr val="bg1"/>
              </a:solidFill>
              <a:latin typeface="Forte" pitchFamily="66" charset="0"/>
              <a:ea typeface="Cambria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0553859" y="7076736"/>
            <a:ext cx="45557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b="1" dirty="0" smtClean="0">
                <a:solidFill>
                  <a:schemeClr val="bg1"/>
                </a:solidFill>
                <a:latin typeface="Forte" pitchFamily="66" charset="0"/>
                <a:ea typeface="Cambria" pitchFamily="18" charset="0"/>
              </a:rPr>
              <a:t>R</a:t>
            </a:r>
            <a:endParaRPr lang="id-ID" b="1" dirty="0">
              <a:solidFill>
                <a:schemeClr val="bg1"/>
              </a:solidFill>
              <a:latin typeface="Forte" pitchFamily="66" charset="0"/>
              <a:ea typeface="Cambria" pitchFamily="18" charset="0"/>
            </a:endParaRPr>
          </a:p>
        </p:txBody>
      </p:sp>
      <p:sp>
        <p:nvSpPr>
          <p:cNvPr id="33" name="Flowchart: Magnetic Disk 32"/>
          <p:cNvSpPr/>
          <p:nvPr/>
        </p:nvSpPr>
        <p:spPr>
          <a:xfrm>
            <a:off x="10918992" y="5492560"/>
            <a:ext cx="1212421" cy="1358302"/>
          </a:xfrm>
          <a:prstGeom prst="flowChartMagneticDisk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34" name="Flowchart: Magnetic Disk 33"/>
          <p:cNvSpPr/>
          <p:nvPr/>
        </p:nvSpPr>
        <p:spPr>
          <a:xfrm>
            <a:off x="7588043" y="7839393"/>
            <a:ext cx="1212421" cy="1358302"/>
          </a:xfrm>
          <a:prstGeom prst="flowChartMagneticDisk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879537162"/>
      </p:ext>
    </p:extLst>
  </p:cSld>
  <p:clrMapOvr>
    <a:masterClrMapping/>
  </p:clrMapOvr>
  <p:transition spd="slow" advTm="9328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build="p"/>
      <p:bldP spid="44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Flowchart: Magnetic Disk 32"/>
          <p:cNvSpPr/>
          <p:nvPr/>
        </p:nvSpPr>
        <p:spPr>
          <a:xfrm>
            <a:off x="9359230" y="5071492"/>
            <a:ext cx="5472607" cy="5040559"/>
          </a:xfrm>
          <a:prstGeom prst="flowChartMagneticDisk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3" name="タイトル 12"/>
          <p:cNvSpPr>
            <a:spLocks noGrp="1"/>
          </p:cNvSpPr>
          <p:nvPr>
            <p:ph type="title"/>
          </p:nvPr>
        </p:nvSpPr>
        <p:spPr>
          <a:xfrm>
            <a:off x="4390678" y="411959"/>
            <a:ext cx="13681520" cy="987125"/>
          </a:xfrm>
        </p:spPr>
        <p:txBody>
          <a:bodyPr/>
          <a:lstStyle/>
          <a:p>
            <a:pPr algn="ctr"/>
            <a:r>
              <a:rPr lang="en-GB" b="1" dirty="0">
                <a:solidFill>
                  <a:schemeClr val="accent1"/>
                </a:solidFill>
                <a:latin typeface="Cambria" pitchFamily="18" charset="0"/>
                <a:ea typeface="Cambria" pitchFamily="18" charset="0"/>
                <a:cs typeface="Times New Roman" pitchFamily="18" charset="0"/>
              </a:rPr>
              <a:t>Main Memory </a:t>
            </a:r>
            <a:r>
              <a:rPr lang="en-GB" b="1" dirty="0">
                <a:latin typeface="Cambria" pitchFamily="18" charset="0"/>
                <a:ea typeface="Cambria" pitchFamily="18" charset="0"/>
                <a:cs typeface="Times New Roman" pitchFamily="18" charset="0"/>
              </a:rPr>
              <a:t>(</a:t>
            </a:r>
            <a:r>
              <a:rPr lang="en-GB" b="1" dirty="0" err="1">
                <a:latin typeface="Cambria" pitchFamily="18" charset="0"/>
                <a:ea typeface="Cambria" pitchFamily="18" charset="0"/>
                <a:cs typeface="Times New Roman" pitchFamily="18" charset="0"/>
              </a:rPr>
              <a:t>Memori</a:t>
            </a:r>
            <a:r>
              <a:rPr lang="en-GB" b="1" dirty="0">
                <a:latin typeface="Cambria" pitchFamily="18" charset="0"/>
                <a:ea typeface="Cambria" pitchFamily="18" charset="0"/>
                <a:cs typeface="Times New Roman" pitchFamily="18" charset="0"/>
              </a:rPr>
              <a:t> </a:t>
            </a:r>
            <a:r>
              <a:rPr lang="en-GB" b="1" dirty="0" err="1">
                <a:latin typeface="Cambria" pitchFamily="18" charset="0"/>
                <a:ea typeface="Cambria" pitchFamily="18" charset="0"/>
                <a:cs typeface="Times New Roman" pitchFamily="18" charset="0"/>
              </a:rPr>
              <a:t>Utama</a:t>
            </a:r>
            <a:r>
              <a:rPr lang="en-GB" b="1" dirty="0">
                <a:latin typeface="Cambria" pitchFamily="18" charset="0"/>
                <a:ea typeface="Cambria" pitchFamily="18" charset="0"/>
                <a:cs typeface="Times New Roman" pitchFamily="18" charset="0"/>
              </a:rPr>
              <a:t>)</a:t>
            </a:r>
            <a:endParaRPr lang="en-US" b="1" dirty="0">
              <a:solidFill>
                <a:srgbClr val="0070C0"/>
              </a:solidFill>
              <a:latin typeface="Cambria" pitchFamily="18" charset="0"/>
              <a:ea typeface="Cambria" pitchFamily="18" charset="0"/>
            </a:endParaRPr>
          </a:p>
        </p:txBody>
      </p:sp>
      <p:sp>
        <p:nvSpPr>
          <p:cNvPr id="42" name="テキスト プレースホルダー 41"/>
          <p:cNvSpPr>
            <a:spLocks noGrp="1"/>
          </p:cNvSpPr>
          <p:nvPr>
            <p:ph type="body" sz="quarter" idx="16"/>
          </p:nvPr>
        </p:nvSpPr>
        <p:spPr>
          <a:xfrm>
            <a:off x="8818603" y="2047156"/>
            <a:ext cx="8496943" cy="2016224"/>
          </a:xfrm>
        </p:spPr>
        <p:txBody>
          <a:bodyPr>
            <a:noAutofit/>
          </a:bodyPr>
          <a:lstStyle/>
          <a:p>
            <a:pPr algn="ctr">
              <a:lnSpc>
                <a:spcPct val="120000"/>
              </a:lnSpc>
              <a:buClr>
                <a:schemeClr val="tx1"/>
              </a:buClr>
            </a:pPr>
            <a:r>
              <a:rPr lang="en-GB" sz="3200" dirty="0">
                <a:latin typeface="Cambria" pitchFamily="18" charset="0"/>
                <a:ea typeface="Cambria" pitchFamily="18" charset="0"/>
              </a:rPr>
              <a:t>Main memory </a:t>
            </a:r>
            <a:r>
              <a:rPr lang="en-GB" sz="3200" dirty="0" err="1">
                <a:latin typeface="Cambria" pitchFamily="18" charset="0"/>
                <a:ea typeface="Cambria" pitchFamily="18" charset="0"/>
              </a:rPr>
              <a:t>atau</a:t>
            </a:r>
            <a:r>
              <a:rPr lang="en-GB" sz="3200" dirty="0">
                <a:latin typeface="Cambria" pitchFamily="18" charset="0"/>
                <a:ea typeface="Cambria" pitchFamily="18" charset="0"/>
              </a:rPr>
              <a:t> main storage </a:t>
            </a:r>
            <a:r>
              <a:rPr lang="en-GB" sz="3200" dirty="0" err="1">
                <a:latin typeface="Cambria" pitchFamily="18" charset="0"/>
                <a:ea typeface="Cambria" pitchFamily="18" charset="0"/>
              </a:rPr>
              <a:t>atau</a:t>
            </a:r>
            <a:r>
              <a:rPr lang="en-GB" sz="32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3200" dirty="0">
                <a:solidFill>
                  <a:schemeClr val="accent1"/>
                </a:solidFill>
                <a:latin typeface="Cambria" pitchFamily="18" charset="0"/>
                <a:ea typeface="Cambria" pitchFamily="18" charset="0"/>
              </a:rPr>
              <a:t>internal memory</a:t>
            </a:r>
            <a:r>
              <a:rPr lang="en-GB" sz="32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3200" dirty="0" err="1">
                <a:latin typeface="Cambria" pitchFamily="18" charset="0"/>
                <a:ea typeface="Cambria" pitchFamily="18" charset="0"/>
              </a:rPr>
              <a:t>atau</a:t>
            </a:r>
            <a:r>
              <a:rPr lang="en-GB" sz="3200" dirty="0">
                <a:latin typeface="Cambria" pitchFamily="18" charset="0"/>
                <a:ea typeface="Cambria" pitchFamily="18" charset="0"/>
              </a:rPr>
              <a:t> internal storage </a:t>
            </a:r>
            <a:r>
              <a:rPr lang="en-GB" sz="3200" dirty="0" err="1">
                <a:latin typeface="Cambria" pitchFamily="18" charset="0"/>
                <a:ea typeface="Cambria" pitchFamily="18" charset="0"/>
              </a:rPr>
              <a:t>atau</a:t>
            </a:r>
            <a:r>
              <a:rPr lang="en-GB" sz="3200" dirty="0">
                <a:latin typeface="Cambria" pitchFamily="18" charset="0"/>
                <a:ea typeface="Cambria" pitchFamily="18" charset="0"/>
              </a:rPr>
              <a:t> primary storage </a:t>
            </a:r>
            <a:r>
              <a:rPr lang="en-GB" sz="3200" dirty="0" err="1">
                <a:latin typeface="Cambria" pitchFamily="18" charset="0"/>
                <a:ea typeface="Cambria" pitchFamily="18" charset="0"/>
              </a:rPr>
              <a:t>atau</a:t>
            </a:r>
            <a:r>
              <a:rPr lang="en-GB" sz="3200" dirty="0">
                <a:latin typeface="Cambria" pitchFamily="18" charset="0"/>
                <a:ea typeface="Cambria" pitchFamily="18" charset="0"/>
              </a:rPr>
              <a:t> temporary storage </a:t>
            </a:r>
            <a:r>
              <a:rPr lang="en-GB" sz="3200" dirty="0" err="1">
                <a:latin typeface="Cambria" pitchFamily="18" charset="0"/>
                <a:ea typeface="Cambria" pitchFamily="18" charset="0"/>
              </a:rPr>
              <a:t>atau</a:t>
            </a:r>
            <a:r>
              <a:rPr lang="en-GB" sz="32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3200" dirty="0">
                <a:solidFill>
                  <a:schemeClr val="accent1"/>
                </a:solidFill>
                <a:latin typeface="Cambria" pitchFamily="18" charset="0"/>
                <a:ea typeface="Cambria" pitchFamily="18" charset="0"/>
              </a:rPr>
              <a:t>immediate access storage</a:t>
            </a:r>
            <a:r>
              <a:rPr lang="en-GB" sz="3200" dirty="0">
                <a:latin typeface="Cambria" pitchFamily="18" charset="0"/>
                <a:ea typeface="Cambria" pitchFamily="18" charset="0"/>
              </a:rPr>
              <a:t>.</a:t>
            </a:r>
          </a:p>
          <a:p>
            <a:pPr marL="457200" indent="-457200">
              <a:buFont typeface="Arial" pitchFamily="34" charset="0"/>
              <a:buChar char="•"/>
            </a:pPr>
            <a:endParaRPr lang="en-US" sz="3200" dirty="0">
              <a:latin typeface="Cambria" pitchFamily="18" charset="0"/>
              <a:ea typeface="Cambria" pitchFamily="18" charset="0"/>
            </a:endParaRPr>
          </a:p>
        </p:txBody>
      </p:sp>
      <p:sp>
        <p:nvSpPr>
          <p:cNvPr id="44" name="テキスト プレースホルダー 43"/>
          <p:cNvSpPr>
            <a:spLocks noGrp="1"/>
          </p:cNvSpPr>
          <p:nvPr>
            <p:ph type="body" sz="quarter" idx="18"/>
          </p:nvPr>
        </p:nvSpPr>
        <p:spPr>
          <a:xfrm>
            <a:off x="790278" y="4313683"/>
            <a:ext cx="7776864" cy="4489583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buClr>
                <a:schemeClr val="tx1"/>
              </a:buClr>
            </a:pPr>
            <a:r>
              <a:rPr lang="en-GB" sz="3200" dirty="0">
                <a:latin typeface="Cambria" pitchFamily="18" charset="0"/>
                <a:ea typeface="Cambria" pitchFamily="18" charset="0"/>
              </a:rPr>
              <a:t>Main Memory </a:t>
            </a:r>
            <a:r>
              <a:rPr lang="en-GB" sz="3200" dirty="0" err="1">
                <a:latin typeface="Cambria" pitchFamily="18" charset="0"/>
                <a:ea typeface="Cambria" pitchFamily="18" charset="0"/>
              </a:rPr>
              <a:t>terdiri</a:t>
            </a:r>
            <a:r>
              <a:rPr lang="en-GB" sz="32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3200" dirty="0" err="1">
                <a:latin typeface="Cambria" pitchFamily="18" charset="0"/>
                <a:ea typeface="Cambria" pitchFamily="18" charset="0"/>
              </a:rPr>
              <a:t>dari</a:t>
            </a:r>
            <a:r>
              <a:rPr lang="en-GB" sz="3200" dirty="0">
                <a:latin typeface="Cambria" pitchFamily="18" charset="0"/>
                <a:ea typeface="Cambria" pitchFamily="18" charset="0"/>
              </a:rPr>
              <a:t> :</a:t>
            </a:r>
          </a:p>
          <a:p>
            <a:pPr marL="457200" lvl="1" indent="0">
              <a:lnSpc>
                <a:spcPct val="120000"/>
              </a:lnSpc>
              <a:buClr>
                <a:schemeClr val="tx1"/>
              </a:buClr>
              <a:buSzPct val="90000"/>
              <a:buNone/>
            </a:pPr>
            <a:r>
              <a:rPr lang="id-ID" sz="3200" dirty="0" smtClean="0">
                <a:latin typeface="Cambria" pitchFamily="18" charset="0"/>
                <a:ea typeface="Cambria" pitchFamily="18" charset="0"/>
              </a:rPr>
              <a:t>1. </a:t>
            </a:r>
            <a:r>
              <a:rPr lang="en-GB" sz="3200" dirty="0" smtClean="0">
                <a:latin typeface="Cambria" pitchFamily="18" charset="0"/>
                <a:ea typeface="Cambria" pitchFamily="18" charset="0"/>
              </a:rPr>
              <a:t>Random </a:t>
            </a:r>
            <a:r>
              <a:rPr lang="en-GB" sz="3200" dirty="0">
                <a:latin typeface="Cambria" pitchFamily="18" charset="0"/>
                <a:ea typeface="Cambria" pitchFamily="18" charset="0"/>
              </a:rPr>
              <a:t>access memory (</a:t>
            </a:r>
            <a:r>
              <a:rPr lang="en-GB" sz="3200" dirty="0">
                <a:solidFill>
                  <a:schemeClr val="accent1"/>
                </a:solidFill>
                <a:latin typeface="Cambria" pitchFamily="18" charset="0"/>
                <a:ea typeface="Cambria" pitchFamily="18" charset="0"/>
              </a:rPr>
              <a:t>RAM</a:t>
            </a:r>
            <a:r>
              <a:rPr lang="en-GB" sz="3200" dirty="0">
                <a:latin typeface="Cambria" pitchFamily="18" charset="0"/>
                <a:ea typeface="Cambria" pitchFamily="18" charset="0"/>
              </a:rPr>
              <a:t>)</a:t>
            </a:r>
          </a:p>
          <a:p>
            <a:pPr marL="808038" lvl="1" indent="0">
              <a:lnSpc>
                <a:spcPct val="120000"/>
              </a:lnSpc>
              <a:buClr>
                <a:schemeClr val="tx1"/>
              </a:buClr>
              <a:buSzPct val="90000"/>
              <a:buNone/>
            </a:pPr>
            <a:r>
              <a:rPr lang="en-GB" sz="3200" dirty="0" err="1" smtClean="0">
                <a:latin typeface="Cambria" pitchFamily="18" charset="0"/>
                <a:ea typeface="Cambria" pitchFamily="18" charset="0"/>
              </a:rPr>
              <a:t>digunakan</a:t>
            </a:r>
            <a:r>
              <a:rPr lang="en-GB" sz="32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GB" sz="3200" dirty="0" err="1">
                <a:latin typeface="Cambria" pitchFamily="18" charset="0"/>
                <a:ea typeface="Cambria" pitchFamily="18" charset="0"/>
              </a:rPr>
              <a:t>untuk</a:t>
            </a:r>
            <a:r>
              <a:rPr lang="en-GB" sz="32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3200" dirty="0" err="1">
                <a:latin typeface="Cambria" pitchFamily="18" charset="0"/>
                <a:ea typeface="Cambria" pitchFamily="18" charset="0"/>
              </a:rPr>
              <a:t>menyimpan</a:t>
            </a:r>
            <a:r>
              <a:rPr lang="en-GB" sz="3200" dirty="0">
                <a:latin typeface="Cambria" pitchFamily="18" charset="0"/>
                <a:ea typeface="Cambria" pitchFamily="18" charset="0"/>
              </a:rPr>
              <a:t> program </a:t>
            </a:r>
            <a:r>
              <a:rPr lang="en-GB" sz="3200" dirty="0" err="1">
                <a:latin typeface="Cambria" pitchFamily="18" charset="0"/>
                <a:ea typeface="Cambria" pitchFamily="18" charset="0"/>
              </a:rPr>
              <a:t>dan</a:t>
            </a:r>
            <a:r>
              <a:rPr lang="en-GB" sz="3200" dirty="0">
                <a:latin typeface="Cambria" pitchFamily="18" charset="0"/>
                <a:ea typeface="Cambria" pitchFamily="18" charset="0"/>
              </a:rPr>
              <a:t> data yang </a:t>
            </a:r>
            <a:r>
              <a:rPr lang="en-GB" sz="3200" dirty="0" err="1">
                <a:latin typeface="Cambria" pitchFamily="18" charset="0"/>
                <a:ea typeface="Cambria" pitchFamily="18" charset="0"/>
              </a:rPr>
              <a:t>akan</a:t>
            </a:r>
            <a:r>
              <a:rPr lang="en-GB" sz="32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3200" dirty="0" err="1">
                <a:latin typeface="Cambria" pitchFamily="18" charset="0"/>
                <a:ea typeface="Cambria" pitchFamily="18" charset="0"/>
              </a:rPr>
              <a:t>diproses</a:t>
            </a:r>
            <a:r>
              <a:rPr lang="en-GB" sz="32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3200" dirty="0" err="1">
                <a:latin typeface="Cambria" pitchFamily="18" charset="0"/>
                <a:ea typeface="Cambria" pitchFamily="18" charset="0"/>
              </a:rPr>
              <a:t>oleh</a:t>
            </a:r>
            <a:r>
              <a:rPr lang="en-GB" sz="3200" dirty="0">
                <a:latin typeface="Cambria" pitchFamily="18" charset="0"/>
                <a:ea typeface="Cambria" pitchFamily="18" charset="0"/>
              </a:rPr>
              <a:t> CPU</a:t>
            </a:r>
            <a:r>
              <a:rPr lang="en-US" sz="3200" dirty="0">
                <a:latin typeface="Cambria" pitchFamily="18" charset="0"/>
                <a:ea typeface="Cambria" pitchFamily="18" charset="0"/>
              </a:rPr>
              <a:t> </a:t>
            </a:r>
            <a:endParaRPr lang="id-ID" sz="3200" dirty="0" smtClean="0">
              <a:latin typeface="Cambria" pitchFamily="18" charset="0"/>
              <a:ea typeface="Cambria" pitchFamily="18" charset="0"/>
            </a:endParaRPr>
          </a:p>
          <a:p>
            <a:pPr marL="808038" lvl="1" indent="-350838">
              <a:lnSpc>
                <a:spcPct val="120000"/>
              </a:lnSpc>
              <a:buClr>
                <a:schemeClr val="tx1"/>
              </a:buClr>
              <a:buSzPct val="90000"/>
              <a:buNone/>
            </a:pPr>
            <a:r>
              <a:rPr lang="id-ID" sz="3200" dirty="0" smtClean="0">
                <a:latin typeface="Cambria" pitchFamily="18" charset="0"/>
                <a:ea typeface="Cambria" pitchFamily="18" charset="0"/>
              </a:rPr>
              <a:t>2. </a:t>
            </a:r>
            <a:r>
              <a:rPr lang="en-GB" sz="3200" dirty="0" smtClean="0">
                <a:latin typeface="Cambria" pitchFamily="18" charset="0"/>
                <a:ea typeface="Cambria" pitchFamily="18" charset="0"/>
              </a:rPr>
              <a:t>Read </a:t>
            </a:r>
            <a:r>
              <a:rPr lang="en-GB" sz="3200" dirty="0">
                <a:latin typeface="Cambria" pitchFamily="18" charset="0"/>
                <a:ea typeface="Cambria" pitchFamily="18" charset="0"/>
              </a:rPr>
              <a:t>only memory </a:t>
            </a:r>
            <a:r>
              <a:rPr lang="en-GB" sz="3200" dirty="0" smtClean="0">
                <a:latin typeface="Cambria" pitchFamily="18" charset="0"/>
                <a:ea typeface="Cambria" pitchFamily="18" charset="0"/>
              </a:rPr>
              <a:t>(</a:t>
            </a:r>
            <a:r>
              <a:rPr lang="id-ID" sz="3200" dirty="0" smtClean="0">
                <a:solidFill>
                  <a:schemeClr val="accent1"/>
                </a:solidFill>
                <a:latin typeface="Cambria" pitchFamily="18" charset="0"/>
                <a:ea typeface="Cambria" pitchFamily="18" charset="0"/>
              </a:rPr>
              <a:t>ROM</a:t>
            </a:r>
            <a:r>
              <a:rPr lang="id-ID" sz="3200" dirty="0" smtClean="0">
                <a:latin typeface="Cambria" pitchFamily="18" charset="0"/>
                <a:ea typeface="Cambria" pitchFamily="18" charset="0"/>
              </a:rPr>
              <a:t>)</a:t>
            </a:r>
            <a:endParaRPr lang="en-US" sz="3200" dirty="0">
              <a:latin typeface="Cambria" pitchFamily="18" charset="0"/>
              <a:ea typeface="Cambria" pitchFamily="18" charset="0"/>
            </a:endParaRPr>
          </a:p>
        </p:txBody>
      </p:sp>
      <p:sp>
        <p:nvSpPr>
          <p:cNvPr id="29" name="円/楕円 28"/>
          <p:cNvSpPr/>
          <p:nvPr/>
        </p:nvSpPr>
        <p:spPr>
          <a:xfrm>
            <a:off x="12012392" y="7394798"/>
            <a:ext cx="2171374" cy="1925166"/>
          </a:xfrm>
          <a:prstGeom prst="ellipse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Flowchart: Magnetic Disk 30"/>
          <p:cNvSpPr/>
          <p:nvPr/>
        </p:nvSpPr>
        <p:spPr>
          <a:xfrm>
            <a:off x="12586156" y="7725279"/>
            <a:ext cx="1023845" cy="966190"/>
          </a:xfrm>
          <a:prstGeom prst="flowChartMagneticDisk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32" name="TextBox 31"/>
          <p:cNvSpPr txBox="1"/>
          <p:nvPr/>
        </p:nvSpPr>
        <p:spPr>
          <a:xfrm>
            <a:off x="12586156" y="8662023"/>
            <a:ext cx="14019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b="1" dirty="0" smtClean="0">
                <a:solidFill>
                  <a:schemeClr val="bg1"/>
                </a:solidFill>
                <a:latin typeface="Forte" pitchFamily="66" charset="0"/>
                <a:ea typeface="Cambria" pitchFamily="18" charset="0"/>
              </a:rPr>
              <a:t>ROM</a:t>
            </a:r>
            <a:endParaRPr lang="id-ID" b="1" dirty="0">
              <a:solidFill>
                <a:schemeClr val="bg1"/>
              </a:solidFill>
              <a:latin typeface="Forte" pitchFamily="66" charset="0"/>
              <a:ea typeface="Cambria" pitchFamily="18" charset="0"/>
            </a:endParaRPr>
          </a:p>
        </p:txBody>
      </p:sp>
      <p:sp>
        <p:nvSpPr>
          <p:cNvPr id="15" name="円/楕円 28"/>
          <p:cNvSpPr/>
          <p:nvPr/>
        </p:nvSpPr>
        <p:spPr>
          <a:xfrm>
            <a:off x="9647262" y="7029244"/>
            <a:ext cx="2171374" cy="1925166"/>
          </a:xfrm>
          <a:prstGeom prst="ellipse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Magnetic Disk 15"/>
          <p:cNvSpPr/>
          <p:nvPr/>
        </p:nvSpPr>
        <p:spPr>
          <a:xfrm>
            <a:off x="10221026" y="7359725"/>
            <a:ext cx="1023845" cy="966190"/>
          </a:xfrm>
          <a:prstGeom prst="flowChartMagneticDisk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7" name="TextBox 16"/>
          <p:cNvSpPr txBox="1"/>
          <p:nvPr/>
        </p:nvSpPr>
        <p:spPr>
          <a:xfrm>
            <a:off x="10221026" y="8296469"/>
            <a:ext cx="14019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b="1" dirty="0" smtClean="0">
                <a:solidFill>
                  <a:schemeClr val="bg1"/>
                </a:solidFill>
                <a:latin typeface="Forte" pitchFamily="66" charset="0"/>
                <a:ea typeface="Cambria" pitchFamily="18" charset="0"/>
              </a:rPr>
              <a:t>RAM</a:t>
            </a:r>
            <a:endParaRPr lang="id-ID" b="1" dirty="0">
              <a:solidFill>
                <a:schemeClr val="bg1"/>
              </a:solidFill>
              <a:latin typeface="Forte" pitchFamily="66" charset="0"/>
              <a:ea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5649916"/>
      </p:ext>
    </p:extLst>
  </p:cSld>
  <p:clrMapOvr>
    <a:masterClrMapping/>
  </p:clrMapOvr>
  <p:transition spd="slow" advTm="9328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build="p"/>
      <p:bldP spid="44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プレースホルダー 1"/>
          <p:cNvSpPr>
            <a:spLocks noGrp="1"/>
          </p:cNvSpPr>
          <p:nvPr>
            <p:ph type="body" sz="quarter" idx="15"/>
          </p:nvPr>
        </p:nvSpPr>
        <p:spPr>
          <a:xfrm>
            <a:off x="3166542" y="9319964"/>
            <a:ext cx="6480720" cy="792088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quarter" idx="16"/>
          </p:nvPr>
        </p:nvSpPr>
        <p:spPr>
          <a:xfrm>
            <a:off x="3742606" y="8887916"/>
            <a:ext cx="9403416" cy="945184"/>
          </a:xfrm>
        </p:spPr>
        <p:txBody>
          <a:bodyPr>
            <a:noAutofit/>
          </a:bodyPr>
          <a:lstStyle/>
          <a:p>
            <a:pPr algn="just">
              <a:lnSpc>
                <a:spcPct val="120000"/>
              </a:lnSpc>
              <a:buClr>
                <a:schemeClr val="tx1"/>
              </a:buClr>
            </a:pPr>
            <a:r>
              <a:rPr lang="en-GB" sz="3600" i="1" dirty="0" err="1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>Hanya</a:t>
            </a:r>
            <a:r>
              <a:rPr lang="en-GB" sz="3600" i="1" dirty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GB" sz="3600" i="1" dirty="0" err="1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>dapat</a:t>
            </a:r>
            <a:r>
              <a:rPr lang="en-GB" sz="3600" i="1" dirty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GB" sz="3600" i="1" dirty="0" err="1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>dibaca</a:t>
            </a:r>
            <a:r>
              <a:rPr lang="en-GB" sz="3600" i="1" dirty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GB" sz="3600" i="1" dirty="0" err="1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>saja</a:t>
            </a:r>
            <a:r>
              <a:rPr lang="en-GB" sz="3600" i="1" dirty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GB" sz="3600" i="1" dirty="0" err="1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>dan</a:t>
            </a:r>
            <a:r>
              <a:rPr lang="en-GB" sz="3600" i="1" dirty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GB" sz="3600" i="1" dirty="0" err="1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>tidak</a:t>
            </a:r>
            <a:r>
              <a:rPr lang="en-GB" sz="3600" i="1" dirty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GB" sz="3600" i="1" dirty="0" err="1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>dapat</a:t>
            </a:r>
            <a:r>
              <a:rPr lang="en-GB" sz="3600" i="1" dirty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GB" sz="3600" i="1" dirty="0" err="1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>diisi</a:t>
            </a:r>
            <a:r>
              <a:rPr lang="en-US" sz="3600" i="1" dirty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>.</a:t>
            </a:r>
            <a:endParaRPr lang="en-US" sz="3600" i="1" dirty="0">
              <a:solidFill>
                <a:schemeClr val="bg1"/>
              </a:solidFill>
              <a:latin typeface="Cambria" pitchFamily="18" charset="0"/>
              <a:ea typeface="Cambria" pitchFamily="18" charset="0"/>
            </a:endParaRPr>
          </a:p>
        </p:txBody>
      </p:sp>
      <p:sp>
        <p:nvSpPr>
          <p:cNvPr id="7" name="テキスト プレースホルダー 6"/>
          <p:cNvSpPr>
            <a:spLocks noGrp="1"/>
          </p:cNvSpPr>
          <p:nvPr>
            <p:ph type="body" sz="quarter" idx="21"/>
          </p:nvPr>
        </p:nvSpPr>
        <p:spPr>
          <a:xfrm>
            <a:off x="3094534" y="2479204"/>
            <a:ext cx="13033448" cy="5904656"/>
          </a:xfrm>
        </p:spPr>
        <p:txBody>
          <a:bodyPr>
            <a:noAutofit/>
          </a:bodyPr>
          <a:lstStyle/>
          <a:p>
            <a:pPr algn="just">
              <a:lnSpc>
                <a:spcPct val="120000"/>
              </a:lnSpc>
              <a:buClr>
                <a:schemeClr val="tx1"/>
              </a:buClr>
            </a:pPr>
            <a:r>
              <a:rPr lang="en-GB" sz="2800" dirty="0">
                <a:latin typeface="Cambria" pitchFamily="18" charset="0"/>
                <a:ea typeface="Cambria" pitchFamily="18" charset="0"/>
              </a:rPr>
              <a:t>Isi ROM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sudah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diisi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oleh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pabrik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pembuatnya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,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berupa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:</a:t>
            </a:r>
          </a:p>
          <a:p>
            <a:pPr marL="457200" lvl="1" indent="0" algn="just">
              <a:lnSpc>
                <a:spcPct val="120000"/>
              </a:lnSpc>
              <a:buClr>
                <a:schemeClr val="accent1"/>
              </a:buClr>
              <a:buNone/>
            </a:pPr>
            <a:r>
              <a:rPr lang="id-ID" sz="2800" dirty="0" smtClean="0">
                <a:latin typeface="Cambria" pitchFamily="18" charset="0"/>
                <a:ea typeface="Cambria" pitchFamily="18" charset="0"/>
              </a:rPr>
              <a:t>1. </a:t>
            </a:r>
            <a:r>
              <a:rPr lang="en-GB" sz="2800" i="1" dirty="0" smtClean="0">
                <a:latin typeface="Cambria" pitchFamily="18" charset="0"/>
                <a:ea typeface="Cambria" pitchFamily="18" charset="0"/>
              </a:rPr>
              <a:t>Bootstrap </a:t>
            </a:r>
            <a:r>
              <a:rPr lang="en-GB" sz="2800" i="1" dirty="0">
                <a:latin typeface="Cambria" pitchFamily="18" charset="0"/>
                <a:ea typeface="Cambria" pitchFamily="18" charset="0"/>
              </a:rPr>
              <a:t>program</a:t>
            </a:r>
          </a:p>
          <a:p>
            <a:pPr marL="990600" lvl="1" indent="-533400" algn="just">
              <a:lnSpc>
                <a:spcPct val="120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en-GB" sz="2800" dirty="0">
                <a:latin typeface="Cambria" pitchFamily="18" charset="0"/>
                <a:ea typeface="Cambria" pitchFamily="18" charset="0"/>
              </a:rPr>
              <a:t>	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diperlukan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untuk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mengambil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pertama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kali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sistem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operasi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dari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i="1" dirty="0">
                <a:latin typeface="Cambria" pitchFamily="18" charset="0"/>
                <a:ea typeface="Cambria" pitchFamily="18" charset="0"/>
              </a:rPr>
              <a:t>diskette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atau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dari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i="1" dirty="0">
                <a:latin typeface="Cambria" pitchFamily="18" charset="0"/>
                <a:ea typeface="Cambria" pitchFamily="18" charset="0"/>
              </a:rPr>
              <a:t>hard disk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. Proses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ini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disebut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dengan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b="1" i="1" dirty="0">
                <a:latin typeface="Cambria" pitchFamily="18" charset="0"/>
                <a:ea typeface="Cambria" pitchFamily="18" charset="0"/>
              </a:rPr>
              <a:t>booting.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</a:t>
            </a:r>
            <a:endParaRPr lang="en-GB" sz="2800" dirty="0">
              <a:latin typeface="Cambria" pitchFamily="18" charset="0"/>
              <a:ea typeface="Cambria" pitchFamily="18" charset="0"/>
            </a:endParaRPr>
          </a:p>
          <a:p>
            <a:pPr marL="457200" lvl="1" indent="0" algn="just">
              <a:lnSpc>
                <a:spcPct val="120000"/>
              </a:lnSpc>
              <a:buClr>
                <a:schemeClr val="accent1"/>
              </a:buClr>
              <a:buNone/>
            </a:pPr>
            <a:r>
              <a:rPr lang="id-ID" sz="2800" dirty="0" smtClean="0">
                <a:latin typeface="Cambria" pitchFamily="18" charset="0"/>
                <a:ea typeface="Cambria" pitchFamily="18" charset="0"/>
              </a:rPr>
              <a:t>2. </a:t>
            </a:r>
            <a:r>
              <a:rPr lang="en-GB" sz="2800" dirty="0" smtClean="0">
                <a:latin typeface="Cambria" pitchFamily="18" charset="0"/>
                <a:ea typeface="Cambria" pitchFamily="18" charset="0"/>
              </a:rPr>
              <a:t>BIOS 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(</a:t>
            </a:r>
            <a:r>
              <a:rPr lang="en-GB" sz="2800" i="1" dirty="0">
                <a:latin typeface="Cambria" pitchFamily="18" charset="0"/>
                <a:ea typeface="Cambria" pitchFamily="18" charset="0"/>
              </a:rPr>
              <a:t>Basic Input </a:t>
            </a:r>
            <a:r>
              <a:rPr lang="en-GB" sz="2800" i="1" dirty="0" err="1">
                <a:latin typeface="Cambria" pitchFamily="18" charset="0"/>
                <a:ea typeface="Cambria" pitchFamily="18" charset="0"/>
              </a:rPr>
              <a:t>Ouput</a:t>
            </a:r>
            <a:r>
              <a:rPr lang="en-GB" sz="2800" i="1" dirty="0">
                <a:latin typeface="Cambria" pitchFamily="18" charset="0"/>
                <a:ea typeface="Cambria" pitchFamily="18" charset="0"/>
              </a:rPr>
              <a:t> Systems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)</a:t>
            </a:r>
          </a:p>
          <a:p>
            <a:pPr marL="990600" lvl="1" indent="-533400" algn="just">
              <a:lnSpc>
                <a:spcPct val="120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en-GB" sz="2800" dirty="0">
                <a:latin typeface="Cambria" pitchFamily="18" charset="0"/>
                <a:ea typeface="Cambria" pitchFamily="18" charset="0"/>
              </a:rPr>
              <a:t>	-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Merupakan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perangkat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lunak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untuk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mengoperasikan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alat-alat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input/output di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sistem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komputer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.</a:t>
            </a:r>
          </a:p>
          <a:p>
            <a:pPr marL="990600" lvl="1" indent="-533400" algn="just">
              <a:lnSpc>
                <a:spcPct val="120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en-GB" sz="2800" dirty="0">
                <a:latin typeface="Cambria" pitchFamily="18" charset="0"/>
                <a:ea typeface="Cambria" pitchFamily="18" charset="0"/>
              </a:rPr>
              <a:t>	-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Instruksi-instruksi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yang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tersimpan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di ROM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ini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disebut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juga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dengan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b="1" i="1" dirty="0">
                <a:latin typeface="Cambria" pitchFamily="18" charset="0"/>
                <a:ea typeface="Cambria" pitchFamily="18" charset="0"/>
              </a:rPr>
              <a:t>microinstructions</a:t>
            </a:r>
            <a:r>
              <a:rPr lang="en-GB" sz="2800" b="1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atau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b="1" i="1" dirty="0">
                <a:latin typeface="Cambria" pitchFamily="18" charset="0"/>
                <a:ea typeface="Cambria" pitchFamily="18" charset="0"/>
              </a:rPr>
              <a:t>microcode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atau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disebut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juga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dengan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b="1" i="1" dirty="0">
                <a:latin typeface="Cambria" pitchFamily="18" charset="0"/>
                <a:ea typeface="Cambria" pitchFamily="18" charset="0"/>
              </a:rPr>
              <a:t>firmware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,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karena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i="1" dirty="0">
                <a:latin typeface="Cambria" pitchFamily="18" charset="0"/>
                <a:ea typeface="Cambria" pitchFamily="18" charset="0"/>
              </a:rPr>
              <a:t>hardware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dan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i="1" dirty="0">
                <a:latin typeface="Cambria" pitchFamily="18" charset="0"/>
                <a:ea typeface="Cambria" pitchFamily="18" charset="0"/>
              </a:rPr>
              <a:t>software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dijadikan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satu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oleh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pabrik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pembuatnya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</a:t>
            </a:r>
            <a:endParaRPr lang="en-GB" sz="2800" dirty="0">
              <a:latin typeface="Cambria" pitchFamily="18" charset="0"/>
              <a:ea typeface="Cambria" pitchFamily="18" charset="0"/>
            </a:endParaRPr>
          </a:p>
        </p:txBody>
      </p:sp>
      <p:sp>
        <p:nvSpPr>
          <p:cNvPr id="8" name="タイトル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latin typeface="Cambria" pitchFamily="18" charset="0"/>
                <a:ea typeface="Cambria" pitchFamily="18" charset="0"/>
                <a:cs typeface="Times New Roman" pitchFamily="18" charset="0"/>
              </a:rPr>
              <a:t>Read Only Memory </a:t>
            </a:r>
            <a:r>
              <a:rPr lang="en-GB" b="1" dirty="0">
                <a:solidFill>
                  <a:schemeClr val="accent1"/>
                </a:solidFill>
                <a:latin typeface="Cambria" pitchFamily="18" charset="0"/>
                <a:ea typeface="Cambria" pitchFamily="18" charset="0"/>
                <a:cs typeface="Times New Roman" pitchFamily="18" charset="0"/>
              </a:rPr>
              <a:t>(ROM)</a:t>
            </a:r>
            <a:endParaRPr lang="en-US" b="1" dirty="0">
              <a:solidFill>
                <a:schemeClr val="accent1"/>
              </a:solidFill>
              <a:latin typeface="Cambria" pitchFamily="18" charset="0"/>
              <a:ea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9680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4222">
        <p14:prism isInverted="1"/>
      </p:transition>
    </mc:Choice>
    <mc:Fallback xmlns="">
      <p:transition spd="slow" advTm="4222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135094" y="390972"/>
            <a:ext cx="5040560" cy="987125"/>
          </a:xfrm>
        </p:spPr>
        <p:txBody>
          <a:bodyPr/>
          <a:lstStyle/>
          <a:p>
            <a:r>
              <a:rPr lang="id-ID" dirty="0" smtClean="0">
                <a:solidFill>
                  <a:schemeClr val="accent1"/>
                </a:solidFill>
              </a:rPr>
              <a:t>Copy Device</a:t>
            </a:r>
            <a:endParaRPr lang="id-ID" dirty="0">
              <a:solidFill>
                <a:schemeClr val="accent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38704" y="3559324"/>
            <a:ext cx="7848872" cy="629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600" indent="-609600" algn="just">
              <a:lnSpc>
                <a:spcPct val="120000"/>
              </a:lnSpc>
              <a:buClr>
                <a:schemeClr val="accent1"/>
              </a:buClr>
              <a:buSzPct val="80000"/>
              <a:buFont typeface="Wingdings" pitchFamily="2" charset="2"/>
              <a:buChar char="n"/>
            </a:pPr>
            <a:r>
              <a:rPr lang="en-US" sz="2800" dirty="0" err="1"/>
              <a:t>Merupakan</a:t>
            </a:r>
            <a:r>
              <a:rPr lang="en-US" sz="2800" dirty="0"/>
              <a:t> </a:t>
            </a:r>
            <a:r>
              <a:rPr lang="en-US" sz="2800" dirty="0" err="1"/>
              <a:t>alat</a:t>
            </a:r>
            <a:r>
              <a:rPr lang="en-US" sz="2800" dirty="0"/>
              <a:t> </a:t>
            </a:r>
            <a:r>
              <a:rPr lang="en-US" sz="2800" dirty="0" err="1"/>
              <a:t>keluaran</a:t>
            </a:r>
            <a:r>
              <a:rPr lang="en-US" sz="2800" dirty="0"/>
              <a:t> yang </a:t>
            </a:r>
            <a:r>
              <a:rPr lang="en-US" sz="2800" dirty="0" err="1"/>
              <a:t>digunakan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mencetak</a:t>
            </a:r>
            <a:r>
              <a:rPr lang="en-US" sz="2800" dirty="0"/>
              <a:t> </a:t>
            </a:r>
            <a:r>
              <a:rPr lang="en-US" sz="2800" dirty="0" err="1"/>
              <a:t>tulisan</a:t>
            </a:r>
            <a:r>
              <a:rPr lang="en-US" sz="2800" dirty="0"/>
              <a:t> (kata, </a:t>
            </a:r>
            <a:r>
              <a:rPr lang="en-US" sz="2800" dirty="0" err="1"/>
              <a:t>angka</a:t>
            </a:r>
            <a:r>
              <a:rPr lang="en-US" sz="2800" dirty="0"/>
              <a:t>, </a:t>
            </a:r>
            <a:r>
              <a:rPr lang="en-US" sz="2800" dirty="0" err="1"/>
              <a:t>karakter</a:t>
            </a:r>
            <a:r>
              <a:rPr lang="en-US" sz="2800" dirty="0"/>
              <a:t> </a:t>
            </a:r>
            <a:r>
              <a:rPr lang="en-US" sz="2800" dirty="0" err="1"/>
              <a:t>khusus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simbol-simbol</a:t>
            </a:r>
            <a:r>
              <a:rPr lang="en-US" sz="2800" dirty="0"/>
              <a:t> lain) </a:t>
            </a:r>
            <a:r>
              <a:rPr lang="en-US" sz="2800" dirty="0" err="1"/>
              <a:t>serta</a:t>
            </a:r>
            <a:r>
              <a:rPr lang="en-US" sz="2800" dirty="0"/>
              <a:t> </a:t>
            </a:r>
            <a:r>
              <a:rPr lang="en-US" sz="2800" dirty="0" err="1"/>
              <a:t>imej</a:t>
            </a:r>
            <a:r>
              <a:rPr lang="en-US" sz="2800" dirty="0"/>
              <a:t> </a:t>
            </a:r>
            <a:r>
              <a:rPr lang="en-US" sz="2800" dirty="0" err="1"/>
              <a:t>berupa</a:t>
            </a:r>
            <a:r>
              <a:rPr lang="en-US" sz="2800" dirty="0"/>
              <a:t> </a:t>
            </a:r>
            <a:r>
              <a:rPr lang="en-US" sz="2800" dirty="0" err="1"/>
              <a:t>grafik</a:t>
            </a:r>
            <a:r>
              <a:rPr lang="en-US" sz="2800" dirty="0"/>
              <a:t> </a:t>
            </a:r>
            <a:r>
              <a:rPr lang="en-US" sz="2800" dirty="0" err="1"/>
              <a:t>atau</a:t>
            </a:r>
            <a:r>
              <a:rPr lang="en-US" sz="2800" dirty="0"/>
              <a:t> </a:t>
            </a:r>
            <a:r>
              <a:rPr lang="en-US" sz="2800" dirty="0" err="1"/>
              <a:t>gambar</a:t>
            </a:r>
            <a:r>
              <a:rPr lang="en-US" sz="2800" dirty="0"/>
              <a:t> </a:t>
            </a:r>
            <a:r>
              <a:rPr lang="en-US" sz="2800" dirty="0" err="1"/>
              <a:t>pada</a:t>
            </a:r>
            <a:r>
              <a:rPr lang="en-US" sz="2800" dirty="0"/>
              <a:t> media </a:t>
            </a:r>
            <a:r>
              <a:rPr lang="en-US" sz="2800" i="1" dirty="0"/>
              <a:t>hard</a:t>
            </a:r>
            <a:r>
              <a:rPr lang="en-US" sz="2800" dirty="0"/>
              <a:t> (</a:t>
            </a:r>
            <a:r>
              <a:rPr lang="en-US" sz="2800" dirty="0" err="1"/>
              <a:t>keras</a:t>
            </a:r>
            <a:r>
              <a:rPr lang="en-US" sz="2800" dirty="0"/>
              <a:t>) </a:t>
            </a:r>
            <a:r>
              <a:rPr lang="en-US" sz="2800" dirty="0" err="1"/>
              <a:t>seperti</a:t>
            </a:r>
            <a:r>
              <a:rPr lang="en-US" sz="2800" dirty="0"/>
              <a:t> </a:t>
            </a:r>
            <a:r>
              <a:rPr lang="en-US" sz="2800" dirty="0" err="1"/>
              <a:t>misalnya</a:t>
            </a:r>
            <a:r>
              <a:rPr lang="en-US" sz="2800" dirty="0"/>
              <a:t> </a:t>
            </a:r>
            <a:r>
              <a:rPr lang="en-US" sz="2800" dirty="0" err="1"/>
              <a:t>kertas</a:t>
            </a:r>
            <a:r>
              <a:rPr lang="en-US" sz="2800" dirty="0"/>
              <a:t> </a:t>
            </a:r>
            <a:r>
              <a:rPr lang="en-US" sz="2800" dirty="0" err="1"/>
              <a:t>atau</a:t>
            </a:r>
            <a:r>
              <a:rPr lang="en-US" sz="2800" dirty="0"/>
              <a:t> film.</a:t>
            </a:r>
            <a:endParaRPr lang="en-GB" sz="2800" dirty="0"/>
          </a:p>
          <a:p>
            <a:pPr marL="609600" indent="-609600" algn="just">
              <a:lnSpc>
                <a:spcPct val="120000"/>
              </a:lnSpc>
              <a:buClr>
                <a:schemeClr val="accent1"/>
              </a:buClr>
              <a:buSzPct val="80000"/>
              <a:buFont typeface="Wingdings" pitchFamily="2" charset="2"/>
              <a:buChar char="n"/>
            </a:pPr>
            <a:r>
              <a:rPr lang="en-GB" sz="2800" dirty="0" err="1"/>
              <a:t>Alat</a:t>
            </a:r>
            <a:r>
              <a:rPr lang="en-GB" sz="2800" dirty="0"/>
              <a:t> output </a:t>
            </a:r>
            <a:r>
              <a:rPr lang="en-GB" sz="2800" i="1" dirty="0"/>
              <a:t>hard copy device</a:t>
            </a:r>
            <a:r>
              <a:rPr lang="en-GB" sz="2800" dirty="0"/>
              <a:t> yang </a:t>
            </a:r>
            <a:r>
              <a:rPr lang="en-GB" sz="2800" dirty="0" err="1"/>
              <a:t>umum</a:t>
            </a:r>
            <a:r>
              <a:rPr lang="en-GB" sz="2800" dirty="0"/>
              <a:t> </a:t>
            </a:r>
            <a:r>
              <a:rPr lang="en-GB" sz="2800" dirty="0" err="1"/>
              <a:t>dipergunakan</a:t>
            </a:r>
            <a:r>
              <a:rPr lang="en-GB" sz="2800" dirty="0"/>
              <a:t> </a:t>
            </a:r>
            <a:r>
              <a:rPr lang="en-GB" sz="2800" dirty="0" err="1"/>
              <a:t>adalah</a:t>
            </a:r>
            <a:r>
              <a:rPr lang="en-GB" sz="2800" dirty="0"/>
              <a:t> </a:t>
            </a:r>
            <a:r>
              <a:rPr lang="en-GB" sz="2800" i="1" dirty="0"/>
              <a:t>printer</a:t>
            </a:r>
            <a:r>
              <a:rPr lang="en-GB" sz="2800" dirty="0"/>
              <a:t> yang </a:t>
            </a:r>
            <a:r>
              <a:rPr lang="en-GB" sz="2800" dirty="0" err="1"/>
              <a:t>digolongkan</a:t>
            </a:r>
            <a:r>
              <a:rPr lang="en-GB" sz="2800" dirty="0"/>
              <a:t> </a:t>
            </a:r>
            <a:r>
              <a:rPr lang="en-GB" sz="2800" dirty="0" err="1"/>
              <a:t>ke</a:t>
            </a:r>
            <a:r>
              <a:rPr lang="en-GB" sz="2800" dirty="0"/>
              <a:t> </a:t>
            </a:r>
            <a:r>
              <a:rPr lang="en-GB" sz="2800" dirty="0" err="1"/>
              <a:t>dalam</a:t>
            </a:r>
            <a:r>
              <a:rPr lang="en-GB" sz="2800" dirty="0"/>
              <a:t> </a:t>
            </a:r>
            <a:r>
              <a:rPr lang="en-GB" sz="2800" dirty="0" err="1"/>
              <a:t>dua</a:t>
            </a:r>
            <a:r>
              <a:rPr lang="en-GB" sz="2800" dirty="0"/>
              <a:t> </a:t>
            </a:r>
            <a:r>
              <a:rPr lang="en-GB" sz="2800" dirty="0" err="1"/>
              <a:t>kategori</a:t>
            </a:r>
            <a:r>
              <a:rPr lang="en-GB" sz="2800" dirty="0"/>
              <a:t> </a:t>
            </a:r>
            <a:r>
              <a:rPr lang="en-GB" sz="2800" i="1" dirty="0"/>
              <a:t>impact printer</a:t>
            </a:r>
            <a:r>
              <a:rPr lang="en-GB" sz="2800" dirty="0"/>
              <a:t> </a:t>
            </a:r>
            <a:r>
              <a:rPr lang="en-GB" sz="2800" dirty="0" err="1"/>
              <a:t>dan</a:t>
            </a:r>
            <a:r>
              <a:rPr lang="en-GB" sz="2800" dirty="0"/>
              <a:t> </a:t>
            </a:r>
            <a:r>
              <a:rPr lang="en-GB" sz="2800" i="1" dirty="0"/>
              <a:t>nonimpact printer</a:t>
            </a:r>
            <a:r>
              <a:rPr lang="en-GB" sz="2800" dirty="0"/>
              <a:t>. </a:t>
            </a:r>
            <a:r>
              <a:rPr lang="en-GB" sz="2800" dirty="0" err="1"/>
              <a:t>Alat</a:t>
            </a:r>
            <a:r>
              <a:rPr lang="en-GB" sz="2800" dirty="0"/>
              <a:t> output </a:t>
            </a:r>
            <a:r>
              <a:rPr lang="en-GB" sz="2800" i="1" dirty="0"/>
              <a:t>hard copy device</a:t>
            </a:r>
            <a:r>
              <a:rPr lang="en-GB" sz="2800" dirty="0"/>
              <a:t> yang lain </a:t>
            </a:r>
            <a:r>
              <a:rPr lang="en-GB" sz="2800" dirty="0" err="1"/>
              <a:t>adalah</a:t>
            </a:r>
            <a:r>
              <a:rPr lang="en-GB" sz="2800" dirty="0"/>
              <a:t> </a:t>
            </a:r>
            <a:r>
              <a:rPr lang="en-GB" sz="2800" i="1" dirty="0"/>
              <a:t>plotter </a:t>
            </a:r>
            <a:r>
              <a:rPr lang="en-GB" sz="2800" dirty="0" err="1"/>
              <a:t>dan</a:t>
            </a:r>
            <a:r>
              <a:rPr lang="en-GB" sz="2800" dirty="0"/>
              <a:t> </a:t>
            </a:r>
            <a:r>
              <a:rPr lang="en-GB" sz="2800" i="1" dirty="0"/>
              <a:t>computer output to microfilm</a:t>
            </a:r>
            <a:r>
              <a:rPr lang="en-US" sz="2800" dirty="0"/>
              <a:t> </a:t>
            </a:r>
            <a:endParaRPr lang="en-GB" sz="2800" dirty="0"/>
          </a:p>
        </p:txBody>
      </p:sp>
      <p:sp>
        <p:nvSpPr>
          <p:cNvPr id="13" name="Rectangle 12"/>
          <p:cNvSpPr/>
          <p:nvPr/>
        </p:nvSpPr>
        <p:spPr>
          <a:xfrm>
            <a:off x="10380328" y="4927476"/>
            <a:ext cx="6284612" cy="31947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GB" sz="2800" dirty="0" err="1"/>
              <a:t>Merupakan</a:t>
            </a:r>
            <a:r>
              <a:rPr lang="en-GB" sz="2800" dirty="0"/>
              <a:t> </a:t>
            </a:r>
            <a:r>
              <a:rPr lang="en-GB" sz="2800" dirty="0" err="1"/>
              <a:t>alat</a:t>
            </a:r>
            <a:r>
              <a:rPr lang="en-GB" sz="2800" dirty="0"/>
              <a:t> yang </a:t>
            </a:r>
            <a:r>
              <a:rPr lang="en-GB" sz="2800" dirty="0" err="1"/>
              <a:t>digunakan</a:t>
            </a:r>
            <a:r>
              <a:rPr lang="en-GB" sz="2800" dirty="0"/>
              <a:t> </a:t>
            </a:r>
            <a:r>
              <a:rPr lang="en-GB" sz="2800" dirty="0" err="1"/>
              <a:t>untuk</a:t>
            </a:r>
            <a:r>
              <a:rPr lang="en-GB" sz="2800" dirty="0"/>
              <a:t> </a:t>
            </a:r>
            <a:r>
              <a:rPr lang="en-GB" sz="2800" dirty="0" err="1"/>
              <a:t>menampilkan</a:t>
            </a:r>
            <a:r>
              <a:rPr lang="en-GB" sz="2800" dirty="0"/>
              <a:t> </a:t>
            </a:r>
            <a:r>
              <a:rPr lang="en-GB" sz="2800" dirty="0" err="1"/>
              <a:t>tulisan</a:t>
            </a:r>
            <a:r>
              <a:rPr lang="en-GB" sz="2800" dirty="0"/>
              <a:t> (kata, </a:t>
            </a:r>
            <a:r>
              <a:rPr lang="en-GB" sz="2800" dirty="0" err="1"/>
              <a:t>angka</a:t>
            </a:r>
            <a:r>
              <a:rPr lang="en-GB" sz="2800" dirty="0"/>
              <a:t>, </a:t>
            </a:r>
            <a:r>
              <a:rPr lang="en-GB" sz="2800" dirty="0" err="1"/>
              <a:t>karakter</a:t>
            </a:r>
            <a:r>
              <a:rPr lang="en-GB" sz="2800" dirty="0"/>
              <a:t> </a:t>
            </a:r>
            <a:r>
              <a:rPr lang="en-GB" sz="2800" dirty="0" err="1"/>
              <a:t>khusus</a:t>
            </a:r>
            <a:r>
              <a:rPr lang="en-GB" sz="2800" dirty="0"/>
              <a:t> </a:t>
            </a:r>
            <a:r>
              <a:rPr lang="en-GB" sz="2800" dirty="0" err="1"/>
              <a:t>dan</a:t>
            </a:r>
            <a:r>
              <a:rPr lang="en-GB" sz="2800" dirty="0"/>
              <a:t> </a:t>
            </a:r>
            <a:r>
              <a:rPr lang="en-GB" sz="2800" dirty="0" err="1"/>
              <a:t>simbol-simbol</a:t>
            </a:r>
            <a:r>
              <a:rPr lang="en-GB" sz="2800" dirty="0"/>
              <a:t> lain), image (</a:t>
            </a:r>
            <a:r>
              <a:rPr lang="en-GB" sz="2800" dirty="0" err="1"/>
              <a:t>grafik</a:t>
            </a:r>
            <a:r>
              <a:rPr lang="en-GB" sz="2800" dirty="0"/>
              <a:t> </a:t>
            </a:r>
            <a:r>
              <a:rPr lang="en-GB" sz="2800" dirty="0" err="1"/>
              <a:t>atau</a:t>
            </a:r>
            <a:r>
              <a:rPr lang="en-GB" sz="2800" dirty="0"/>
              <a:t> </a:t>
            </a:r>
            <a:r>
              <a:rPr lang="en-GB" sz="2800" dirty="0" err="1"/>
              <a:t>gambar</a:t>
            </a:r>
            <a:r>
              <a:rPr lang="en-GB" sz="2800" dirty="0"/>
              <a:t>) </a:t>
            </a:r>
            <a:r>
              <a:rPr lang="en-GB" sz="2800" dirty="0" err="1"/>
              <a:t>dan</a:t>
            </a:r>
            <a:r>
              <a:rPr lang="en-GB" sz="2800" dirty="0"/>
              <a:t> </a:t>
            </a:r>
            <a:r>
              <a:rPr lang="en-GB" sz="2800" dirty="0" err="1"/>
              <a:t>suara</a:t>
            </a:r>
            <a:r>
              <a:rPr lang="en-GB" sz="2800" dirty="0"/>
              <a:t> (voice) </a:t>
            </a:r>
            <a:r>
              <a:rPr lang="en-GB" sz="2800" dirty="0" err="1"/>
              <a:t>pada</a:t>
            </a:r>
            <a:r>
              <a:rPr lang="en-GB" sz="2800" dirty="0"/>
              <a:t> media soft (</a:t>
            </a:r>
            <a:r>
              <a:rPr lang="en-GB" sz="2800" dirty="0" err="1"/>
              <a:t>lunak</a:t>
            </a:r>
            <a:r>
              <a:rPr lang="en-GB" sz="2800" dirty="0"/>
              <a:t>) yang </a:t>
            </a:r>
            <a:r>
              <a:rPr lang="en-GB" sz="2800" dirty="0" err="1"/>
              <a:t>berupa</a:t>
            </a:r>
            <a:r>
              <a:rPr lang="en-GB" sz="2800" dirty="0"/>
              <a:t> </a:t>
            </a:r>
            <a:r>
              <a:rPr lang="en-GB" sz="2800" dirty="0" err="1"/>
              <a:t>sinyal</a:t>
            </a:r>
            <a:r>
              <a:rPr lang="en-GB" sz="2800" dirty="0"/>
              <a:t> </a:t>
            </a:r>
            <a:r>
              <a:rPr lang="en-GB" sz="2800" dirty="0" err="1"/>
              <a:t>elektronik</a:t>
            </a:r>
            <a:r>
              <a:rPr lang="en-US" sz="2800" dirty="0"/>
              <a:t> </a:t>
            </a:r>
            <a:endParaRPr lang="en-GB" sz="2800" dirty="0"/>
          </a:p>
        </p:txBody>
      </p:sp>
      <p:grpSp>
        <p:nvGrpSpPr>
          <p:cNvPr id="14" name="グループ化 9"/>
          <p:cNvGrpSpPr/>
          <p:nvPr/>
        </p:nvGrpSpPr>
        <p:grpSpPr>
          <a:xfrm>
            <a:off x="12601883" y="2963447"/>
            <a:ext cx="1512168" cy="1512168"/>
            <a:chOff x="14136906" y="1352225"/>
            <a:chExt cx="1512168" cy="1512168"/>
          </a:xfrm>
        </p:grpSpPr>
        <p:sp>
          <p:nvSpPr>
            <p:cNvPr id="15" name="涙形 7"/>
            <p:cNvSpPr/>
            <p:nvPr/>
          </p:nvSpPr>
          <p:spPr>
            <a:xfrm rot="8100000">
              <a:off x="14136906" y="1352225"/>
              <a:ext cx="1512168" cy="1512168"/>
            </a:xfrm>
            <a:prstGeom prst="teardrop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leo-Bold" pitchFamily="34" charset="0"/>
              </a:endParaRPr>
            </a:p>
          </p:txBody>
        </p:sp>
        <p:sp>
          <p:nvSpPr>
            <p:cNvPr id="16" name="テキスト ボックス 8"/>
            <p:cNvSpPr txBox="1"/>
            <p:nvPr/>
          </p:nvSpPr>
          <p:spPr>
            <a:xfrm>
              <a:off x="14244918" y="1430572"/>
              <a:ext cx="1296144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dirty="0">
                  <a:solidFill>
                    <a:schemeClr val="bg1"/>
                  </a:solidFill>
                  <a:cs typeface="Times New Roman" pitchFamily="18" charset="0"/>
                </a:rPr>
                <a:t>Soft Copy Device</a:t>
              </a:r>
              <a:endParaRPr lang="en-US" sz="2400" dirty="0">
                <a:solidFill>
                  <a:schemeClr val="bg1"/>
                </a:solidFill>
                <a:latin typeface="Aleo-Bold" pitchFamily="34" charset="0"/>
              </a:endParaRPr>
            </a:p>
          </p:txBody>
        </p:sp>
      </p:grpSp>
      <p:grpSp>
        <p:nvGrpSpPr>
          <p:cNvPr id="17" name="グループ化 29"/>
          <p:cNvGrpSpPr/>
          <p:nvPr/>
        </p:nvGrpSpPr>
        <p:grpSpPr>
          <a:xfrm>
            <a:off x="3707056" y="1908943"/>
            <a:ext cx="1512168" cy="1512168"/>
            <a:chOff x="14136906" y="1352225"/>
            <a:chExt cx="1512168" cy="1512168"/>
          </a:xfrm>
          <a:solidFill>
            <a:schemeClr val="accent1">
              <a:lumMod val="75000"/>
            </a:schemeClr>
          </a:solidFill>
        </p:grpSpPr>
        <p:sp>
          <p:nvSpPr>
            <p:cNvPr id="18" name="涙形 30"/>
            <p:cNvSpPr/>
            <p:nvPr/>
          </p:nvSpPr>
          <p:spPr>
            <a:xfrm rot="8100000">
              <a:off x="14136906" y="1352225"/>
              <a:ext cx="1512168" cy="1512168"/>
            </a:xfrm>
            <a:prstGeom prst="teardrop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leo-Bold" pitchFamily="34" charset="0"/>
              </a:endParaRPr>
            </a:p>
          </p:txBody>
        </p:sp>
        <p:sp>
          <p:nvSpPr>
            <p:cNvPr id="19" name="テキスト ボックス 31"/>
            <p:cNvSpPr txBox="1"/>
            <p:nvPr/>
          </p:nvSpPr>
          <p:spPr>
            <a:xfrm>
              <a:off x="14244918" y="1508144"/>
              <a:ext cx="1296144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dirty="0">
                  <a:solidFill>
                    <a:schemeClr val="bg1"/>
                  </a:solidFill>
                  <a:cs typeface="Times New Roman" pitchFamily="18" charset="0"/>
                </a:rPr>
                <a:t>Hard Copy Device</a:t>
              </a:r>
              <a:endParaRPr lang="en-US" sz="2400" dirty="0">
                <a:solidFill>
                  <a:schemeClr val="bg1"/>
                </a:solidFill>
                <a:latin typeface="Aleo-Bold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82612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10151318" y="2335188"/>
            <a:ext cx="6764774" cy="721683"/>
          </a:xfrm>
        </p:spPr>
        <p:txBody>
          <a:bodyPr>
            <a:normAutofit fontScale="92500"/>
          </a:bodyPr>
          <a:lstStyle/>
          <a:p>
            <a:r>
              <a:rPr lang="en-GB" i="1" dirty="0">
                <a:latin typeface="Cambria" pitchFamily="18" charset="0"/>
                <a:ea typeface="Cambria" pitchFamily="18" charset="0"/>
              </a:rPr>
              <a:t>Sequential-access storage device</a:t>
            </a:r>
            <a:r>
              <a:rPr lang="en-GB" dirty="0">
                <a:latin typeface="Cambria" pitchFamily="18" charset="0"/>
                <a:ea typeface="Cambria" pitchFamily="18" charset="0"/>
              </a:rPr>
              <a:t> (SASD</a:t>
            </a:r>
            <a:endParaRPr lang="id-ID" dirty="0">
              <a:latin typeface="Cambria" pitchFamily="18" charset="0"/>
              <a:ea typeface="Cambria" pitchFamily="18" charset="0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err="1">
                <a:latin typeface="Cambria" pitchFamily="18" charset="0"/>
                <a:ea typeface="Cambria" pitchFamily="18" charset="0"/>
                <a:cs typeface="Times New Roman" pitchFamily="18" charset="0"/>
              </a:rPr>
              <a:t>Simpanan</a:t>
            </a:r>
            <a:r>
              <a:rPr lang="en-GB" b="1" dirty="0">
                <a:latin typeface="Cambria" pitchFamily="18" charset="0"/>
                <a:ea typeface="Cambria" pitchFamily="18" charset="0"/>
                <a:cs typeface="Times New Roman" pitchFamily="18" charset="0"/>
              </a:rPr>
              <a:t> </a:t>
            </a:r>
            <a:r>
              <a:rPr lang="en-GB" b="1" dirty="0" err="1">
                <a:latin typeface="Cambria" pitchFamily="18" charset="0"/>
                <a:ea typeface="Cambria" pitchFamily="18" charset="0"/>
                <a:cs typeface="Times New Roman" pitchFamily="18" charset="0"/>
              </a:rPr>
              <a:t>Luar</a:t>
            </a:r>
            <a:r>
              <a:rPr lang="en-GB" b="1" dirty="0">
                <a:latin typeface="Cambria" pitchFamily="18" charset="0"/>
                <a:ea typeface="Cambria" pitchFamily="18" charset="0"/>
                <a:cs typeface="Times New Roman" pitchFamily="18" charset="0"/>
              </a:rPr>
              <a:t> (</a:t>
            </a:r>
            <a:r>
              <a:rPr lang="en-GB" b="1" dirty="0">
                <a:solidFill>
                  <a:schemeClr val="accent1"/>
                </a:solidFill>
                <a:latin typeface="Cambria" pitchFamily="18" charset="0"/>
                <a:ea typeface="Cambria" pitchFamily="18" charset="0"/>
                <a:cs typeface="Times New Roman" pitchFamily="18" charset="0"/>
              </a:rPr>
              <a:t>Storage</a:t>
            </a:r>
            <a:r>
              <a:rPr lang="en-GB" b="1" dirty="0">
                <a:latin typeface="Cambria" pitchFamily="18" charset="0"/>
                <a:ea typeface="Cambria" pitchFamily="18" charset="0"/>
                <a:cs typeface="Times New Roman" pitchFamily="18" charset="0"/>
              </a:rPr>
              <a:t>)</a:t>
            </a:r>
            <a:endParaRPr lang="id-ID" b="1" dirty="0">
              <a:latin typeface="Cambria" pitchFamily="18" charset="0"/>
              <a:ea typeface="Cambria" pitchFamily="18" charset="0"/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6"/>
          </p:nvPr>
        </p:nvSpPr>
        <p:spPr>
          <a:xfrm>
            <a:off x="9071198" y="3343300"/>
            <a:ext cx="8496943" cy="2016224"/>
          </a:xfrm>
        </p:spPr>
        <p:txBody>
          <a:bodyPr>
            <a:noAutofit/>
          </a:bodyPr>
          <a:lstStyle/>
          <a:p>
            <a:pPr marL="609600" indent="-609600">
              <a:lnSpc>
                <a:spcPct val="120000"/>
              </a:lnSpc>
              <a:buClr>
                <a:schemeClr val="accent1"/>
              </a:buClr>
              <a:buSzPct val="80000"/>
              <a:buFont typeface="Wingdings" pitchFamily="2" charset="2"/>
              <a:buChar char="n"/>
            </a:pPr>
            <a:r>
              <a:rPr lang="en-GB" sz="2800" i="1" dirty="0">
                <a:latin typeface="Cambria" pitchFamily="18" charset="0"/>
                <a:ea typeface="Cambria" pitchFamily="18" charset="0"/>
              </a:rPr>
              <a:t>Sequential-access storage device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(SASD)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atau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alat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simpanan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pengaksesan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urut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.</a:t>
            </a:r>
          </a:p>
          <a:p>
            <a:pPr marL="625475" lvl="1" indent="0">
              <a:lnSpc>
                <a:spcPct val="120000"/>
              </a:lnSpc>
              <a:buNone/>
            </a:pPr>
            <a:r>
              <a:rPr lang="en-US" sz="2800" dirty="0" err="1">
                <a:latin typeface="Cambria" pitchFamily="18" charset="0"/>
                <a:ea typeface="Cambria" pitchFamily="18" charset="0"/>
              </a:rPr>
              <a:t>Simpanan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  <a:ea typeface="Cambria" pitchFamily="18" charset="0"/>
              </a:rPr>
              <a:t>luar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yang </a:t>
            </a:r>
            <a:r>
              <a:rPr lang="en-US" sz="2800" dirty="0" err="1">
                <a:latin typeface="Cambria" pitchFamily="18" charset="0"/>
                <a:ea typeface="Cambria" pitchFamily="18" charset="0"/>
              </a:rPr>
              <a:t>termasuk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  <a:ea typeface="Cambria" pitchFamily="18" charset="0"/>
              </a:rPr>
              <a:t>dalam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SASD </a:t>
            </a:r>
            <a:r>
              <a:rPr lang="en-US" sz="2800" dirty="0" err="1">
                <a:latin typeface="Cambria" pitchFamily="18" charset="0"/>
                <a:ea typeface="Cambria" pitchFamily="18" charset="0"/>
              </a:rPr>
              <a:t>adalah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i="1" dirty="0">
                <a:latin typeface="Cambria" pitchFamily="18" charset="0"/>
                <a:ea typeface="Cambria" pitchFamily="18" charset="0"/>
              </a:rPr>
              <a:t>punched card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, </a:t>
            </a:r>
            <a:r>
              <a:rPr lang="en-US" sz="2800" i="1" dirty="0">
                <a:latin typeface="Cambria" pitchFamily="18" charset="0"/>
                <a:ea typeface="Cambria" pitchFamily="18" charset="0"/>
              </a:rPr>
              <a:t>paper tape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  <a:ea typeface="Cambria" pitchFamily="18" charset="0"/>
              </a:rPr>
              <a:t>dan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i="1" dirty="0">
                <a:latin typeface="Cambria" pitchFamily="18" charset="0"/>
                <a:ea typeface="Cambria" pitchFamily="18" charset="0"/>
              </a:rPr>
              <a:t>magnetic tape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.</a:t>
            </a:r>
            <a:endParaRPr lang="en-GB" sz="2800" dirty="0">
              <a:latin typeface="Cambria" pitchFamily="18" charset="0"/>
              <a:ea typeface="Cambria" pitchFamily="18" charset="0"/>
            </a:endParaRPr>
          </a:p>
          <a:p>
            <a:endParaRPr lang="id-ID" sz="3200" dirty="0">
              <a:latin typeface="Cambria" pitchFamily="18" charset="0"/>
              <a:ea typeface="Cambria" pitchFamily="18" charset="0"/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7"/>
          </p:nvPr>
        </p:nvSpPr>
        <p:spPr>
          <a:xfrm>
            <a:off x="8783166" y="6295628"/>
            <a:ext cx="6764774" cy="721683"/>
          </a:xfrm>
        </p:spPr>
        <p:txBody>
          <a:bodyPr>
            <a:normAutofit fontScale="92500"/>
          </a:bodyPr>
          <a:lstStyle/>
          <a:p>
            <a:r>
              <a:rPr lang="en-GB" sz="3600" i="1" dirty="0">
                <a:latin typeface="Cambria" pitchFamily="18" charset="0"/>
                <a:ea typeface="Cambria" pitchFamily="18" charset="0"/>
              </a:rPr>
              <a:t>Direct-access storage device </a:t>
            </a:r>
            <a:r>
              <a:rPr lang="en-GB" sz="3600" dirty="0">
                <a:latin typeface="Cambria" pitchFamily="18" charset="0"/>
                <a:ea typeface="Cambria" pitchFamily="18" charset="0"/>
              </a:rPr>
              <a:t>(DASD)</a:t>
            </a:r>
            <a:endParaRPr lang="id-ID" sz="3600" dirty="0">
              <a:latin typeface="Cambria" pitchFamily="18" charset="0"/>
              <a:ea typeface="Cambria" pitchFamily="18" charset="0"/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8"/>
          </p:nvPr>
        </p:nvSpPr>
        <p:spPr>
          <a:xfrm>
            <a:off x="8063086" y="7087716"/>
            <a:ext cx="8496943" cy="2016224"/>
          </a:xfrm>
        </p:spPr>
        <p:txBody>
          <a:bodyPr>
            <a:noAutofit/>
          </a:bodyPr>
          <a:lstStyle/>
          <a:p>
            <a:pPr marL="609600" indent="-609600">
              <a:lnSpc>
                <a:spcPct val="120000"/>
              </a:lnSpc>
              <a:buClr>
                <a:schemeClr val="accent1"/>
              </a:buClr>
              <a:buSzPct val="80000"/>
              <a:buFont typeface="Wingdings" pitchFamily="2" charset="2"/>
              <a:buChar char="n"/>
            </a:pPr>
            <a:r>
              <a:rPr lang="en-GB" sz="2800" i="1" dirty="0">
                <a:latin typeface="Cambria" pitchFamily="18" charset="0"/>
                <a:ea typeface="Cambria" pitchFamily="18" charset="0"/>
              </a:rPr>
              <a:t>Direct-access storage device 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(DASD)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atau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alat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simpanan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pengaksesan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langsung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.</a:t>
            </a:r>
          </a:p>
          <a:p>
            <a:pPr marL="606425" lvl="1" indent="0" algn="just">
              <a:lnSpc>
                <a:spcPct val="120000"/>
              </a:lnSpc>
              <a:buNone/>
            </a:pPr>
            <a:r>
              <a:rPr lang="en-US" sz="2800" dirty="0" err="1">
                <a:latin typeface="Cambria" pitchFamily="18" charset="0"/>
                <a:ea typeface="Cambria" pitchFamily="18" charset="0"/>
              </a:rPr>
              <a:t>Simpanan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  <a:ea typeface="Cambria" pitchFamily="18" charset="0"/>
              </a:rPr>
              <a:t>luar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yang </a:t>
            </a:r>
            <a:r>
              <a:rPr lang="en-US" sz="2800" dirty="0" err="1">
                <a:latin typeface="Cambria" pitchFamily="18" charset="0"/>
                <a:ea typeface="Cambria" pitchFamily="18" charset="0"/>
              </a:rPr>
              <a:t>termasuk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  <a:ea typeface="Cambria" pitchFamily="18" charset="0"/>
              </a:rPr>
              <a:t>dalam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DASD di </a:t>
            </a:r>
            <a:r>
              <a:rPr lang="en-US" sz="2800" dirty="0" err="1">
                <a:latin typeface="Cambria" pitchFamily="18" charset="0"/>
                <a:ea typeface="Cambria" pitchFamily="18" charset="0"/>
              </a:rPr>
              <a:t>antaranya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  <a:ea typeface="Cambria" pitchFamily="18" charset="0"/>
              </a:rPr>
              <a:t>adalah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i="1" dirty="0">
                <a:latin typeface="Cambria" pitchFamily="18" charset="0"/>
                <a:ea typeface="Cambria" pitchFamily="18" charset="0"/>
              </a:rPr>
              <a:t>magnetic disk, tape strip cartridge </a:t>
            </a:r>
            <a:r>
              <a:rPr lang="en-US" sz="2800" dirty="0" err="1">
                <a:latin typeface="Cambria" pitchFamily="18" charset="0"/>
                <a:ea typeface="Cambria" pitchFamily="18" charset="0"/>
              </a:rPr>
              <a:t>dan</a:t>
            </a:r>
            <a:r>
              <a:rPr lang="en-US" sz="2800" i="1" dirty="0">
                <a:latin typeface="Cambria" pitchFamily="18" charset="0"/>
                <a:ea typeface="Cambria" pitchFamily="18" charset="0"/>
              </a:rPr>
              <a:t> optical disk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.</a:t>
            </a:r>
            <a:endParaRPr lang="en-US" sz="2800" b="1" dirty="0">
              <a:latin typeface="Cambria" pitchFamily="18" charset="0"/>
              <a:ea typeface="Cambria" pitchFamily="18" charset="0"/>
            </a:endParaRPr>
          </a:p>
          <a:p>
            <a:pPr marL="609600" indent="-609600">
              <a:lnSpc>
                <a:spcPct val="120000"/>
              </a:lnSpc>
              <a:buClr>
                <a:schemeClr val="accent1"/>
              </a:buClr>
              <a:buSzPct val="80000"/>
              <a:buFont typeface="Wingdings" pitchFamily="2" charset="2"/>
              <a:buChar char="n"/>
            </a:pPr>
            <a:endParaRPr lang="en-GB" sz="2800" i="1" dirty="0">
              <a:latin typeface="Cambria" pitchFamily="18" charset="0"/>
              <a:ea typeface="Cambria" pitchFamily="18" charset="0"/>
            </a:endParaRPr>
          </a:p>
          <a:p>
            <a:endParaRPr lang="id-ID" sz="3200" dirty="0">
              <a:latin typeface="Cambria" pitchFamily="18" charset="0"/>
              <a:ea typeface="Cambria" pitchFamily="18" charset="0"/>
            </a:endParaRPr>
          </a:p>
        </p:txBody>
      </p:sp>
      <p:grpSp>
        <p:nvGrpSpPr>
          <p:cNvPr id="10" name="Group 2"/>
          <p:cNvGrpSpPr>
            <a:grpSpLocks/>
          </p:cNvGrpSpPr>
          <p:nvPr/>
        </p:nvGrpSpPr>
        <p:grpSpPr bwMode="auto">
          <a:xfrm>
            <a:off x="985527" y="3257781"/>
            <a:ext cx="7030270" cy="5181195"/>
            <a:chOff x="1440" y="672"/>
            <a:chExt cx="3696" cy="1968"/>
          </a:xfrm>
        </p:grpSpPr>
        <p:sp>
          <p:nvSpPr>
            <p:cNvPr id="11" name="Line 3"/>
            <p:cNvSpPr>
              <a:spLocks noChangeShapeType="1"/>
            </p:cNvSpPr>
            <p:nvPr/>
          </p:nvSpPr>
          <p:spPr bwMode="auto">
            <a:xfrm>
              <a:off x="3259" y="674"/>
              <a:ext cx="841" cy="1417"/>
            </a:xfrm>
            <a:prstGeom prst="line">
              <a:avLst/>
            </a:prstGeom>
            <a:ln w="57150">
              <a:headEnd/>
              <a:tailEnd type="stealth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/>
            <a:lstStyle/>
            <a:p>
              <a:endParaRPr lang="id-ID" sz="5400">
                <a:latin typeface="Cambria" pitchFamily="18" charset="0"/>
                <a:ea typeface="Cambria" pitchFamily="18" charset="0"/>
              </a:endParaRPr>
            </a:p>
          </p:txBody>
        </p:sp>
        <p:sp>
          <p:nvSpPr>
            <p:cNvPr id="13" name="Text Box 5"/>
            <p:cNvSpPr txBox="1">
              <a:spLocks noChangeArrowheads="1"/>
            </p:cNvSpPr>
            <p:nvPr/>
          </p:nvSpPr>
          <p:spPr bwMode="auto">
            <a:xfrm>
              <a:off x="3983" y="677"/>
              <a:ext cx="1153" cy="93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en-US" sz="2800" dirty="0" err="1">
                  <a:latin typeface="Cambria" pitchFamily="18" charset="0"/>
                  <a:ea typeface="Cambria" pitchFamily="18" charset="0"/>
                </a:rPr>
                <a:t>Harga</a:t>
              </a:r>
              <a:r>
                <a:rPr lang="en-US" sz="2800" dirty="0">
                  <a:latin typeface="Cambria" pitchFamily="18" charset="0"/>
                  <a:ea typeface="Cambria" pitchFamily="18" charset="0"/>
                </a:rPr>
                <a:t> per </a:t>
              </a:r>
              <a:r>
                <a:rPr lang="en-US" sz="2800" i="1" dirty="0">
                  <a:latin typeface="Cambria" pitchFamily="18" charset="0"/>
                  <a:ea typeface="Cambria" pitchFamily="18" charset="0"/>
                </a:rPr>
                <a:t>bit</a:t>
              </a:r>
              <a:r>
                <a:rPr lang="en-US" sz="2800" dirty="0">
                  <a:latin typeface="Cambria" pitchFamily="18" charset="0"/>
                  <a:ea typeface="Cambria" pitchFamily="18" charset="0"/>
                </a:rPr>
                <a:t> </a:t>
              </a:r>
              <a:r>
                <a:rPr lang="en-US" sz="2800" dirty="0" err="1">
                  <a:latin typeface="Cambria" pitchFamily="18" charset="0"/>
                  <a:ea typeface="Cambria" pitchFamily="18" charset="0"/>
                </a:rPr>
                <a:t>informasi</a:t>
              </a:r>
              <a:r>
                <a:rPr lang="en-US" sz="2800" dirty="0">
                  <a:latin typeface="Cambria" pitchFamily="18" charset="0"/>
                  <a:ea typeface="Cambria" pitchFamily="18" charset="0"/>
                </a:rPr>
                <a:t> yang </a:t>
              </a:r>
              <a:r>
                <a:rPr lang="en-US" sz="2800" dirty="0" err="1">
                  <a:latin typeface="Cambria" pitchFamily="18" charset="0"/>
                  <a:ea typeface="Cambria" pitchFamily="18" charset="0"/>
                </a:rPr>
                <a:t>direkam</a:t>
              </a:r>
              <a:r>
                <a:rPr lang="en-US" sz="2800" dirty="0">
                  <a:latin typeface="Cambria" pitchFamily="18" charset="0"/>
                  <a:ea typeface="Cambria" pitchFamily="18" charset="0"/>
                </a:rPr>
                <a:t> </a:t>
              </a:r>
              <a:r>
                <a:rPr lang="en-US" sz="2800" dirty="0" err="1">
                  <a:latin typeface="Cambria" pitchFamily="18" charset="0"/>
                  <a:ea typeface="Cambria" pitchFamily="18" charset="0"/>
                </a:rPr>
                <a:t>lebih</a:t>
              </a:r>
              <a:r>
                <a:rPr lang="en-US" sz="2800" dirty="0">
                  <a:latin typeface="Cambria" pitchFamily="18" charset="0"/>
                  <a:ea typeface="Cambria" pitchFamily="18" charset="0"/>
                </a:rPr>
                <a:t> </a:t>
              </a:r>
              <a:r>
                <a:rPr lang="en-US" sz="2800" dirty="0" err="1">
                  <a:latin typeface="Cambria" pitchFamily="18" charset="0"/>
                  <a:ea typeface="Cambria" pitchFamily="18" charset="0"/>
                </a:rPr>
                <a:t>murah</a:t>
              </a:r>
              <a:endParaRPr lang="en-US" sz="2800" dirty="0">
                <a:latin typeface="Cambria" pitchFamily="18" charset="0"/>
                <a:ea typeface="Cambria" pitchFamily="18" charset="0"/>
              </a:endParaRPr>
            </a:p>
          </p:txBody>
        </p:sp>
        <p:sp>
          <p:nvSpPr>
            <p:cNvPr id="14" name="Text Box 6"/>
            <p:cNvSpPr txBox="1">
              <a:spLocks noChangeArrowheads="1"/>
            </p:cNvSpPr>
            <p:nvPr/>
          </p:nvSpPr>
          <p:spPr bwMode="auto">
            <a:xfrm>
              <a:off x="1440" y="727"/>
              <a:ext cx="817" cy="8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en-US" sz="2800">
                  <a:latin typeface="Cambria" pitchFamily="18" charset="0"/>
                  <a:ea typeface="Cambria" pitchFamily="18" charset="0"/>
                </a:rPr>
                <a:t>Waktu pengaksesan lebih lambat</a:t>
              </a:r>
            </a:p>
          </p:txBody>
        </p:sp>
        <p:grpSp>
          <p:nvGrpSpPr>
            <p:cNvPr id="15" name="Group 7"/>
            <p:cNvGrpSpPr>
              <a:grpSpLocks/>
            </p:cNvGrpSpPr>
            <p:nvPr/>
          </p:nvGrpSpPr>
          <p:grpSpPr bwMode="auto">
            <a:xfrm>
              <a:off x="1894" y="672"/>
              <a:ext cx="2342" cy="1968"/>
              <a:chOff x="3853" y="3771"/>
              <a:chExt cx="3900" cy="3400"/>
            </a:xfrm>
          </p:grpSpPr>
          <p:sp>
            <p:nvSpPr>
              <p:cNvPr id="16" name="AutoShape 8"/>
              <p:cNvSpPr>
                <a:spLocks noChangeArrowheads="1"/>
              </p:cNvSpPr>
              <p:nvPr/>
            </p:nvSpPr>
            <p:spPr bwMode="auto">
              <a:xfrm>
                <a:off x="3853" y="3771"/>
                <a:ext cx="3900" cy="3400"/>
              </a:xfrm>
              <a:prstGeom prst="triangle">
                <a:avLst>
                  <a:gd name="adj" fmla="val 50972"/>
                </a:avLst>
              </a:prstGeom>
              <a:ln>
                <a:headEnd/>
                <a:tailEnd/>
              </a:ln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id-ID" sz="5400">
                  <a:latin typeface="Cambria" pitchFamily="18" charset="0"/>
                  <a:ea typeface="Cambria" pitchFamily="18" charset="0"/>
                </a:endParaRPr>
              </a:p>
            </p:txBody>
          </p:sp>
          <p:sp>
            <p:nvSpPr>
              <p:cNvPr id="17" name="Line 9"/>
              <p:cNvSpPr>
                <a:spLocks noChangeShapeType="1"/>
              </p:cNvSpPr>
              <p:nvPr/>
            </p:nvSpPr>
            <p:spPr bwMode="auto">
              <a:xfrm>
                <a:off x="4661" y="5877"/>
                <a:ext cx="2394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d-ID" sz="5400">
                  <a:latin typeface="Cambria" pitchFamily="18" charset="0"/>
                  <a:ea typeface="Cambria" pitchFamily="18" charset="0"/>
                </a:endParaRPr>
              </a:p>
            </p:txBody>
          </p:sp>
          <p:sp>
            <p:nvSpPr>
              <p:cNvPr id="18" name="Line 10"/>
              <p:cNvSpPr>
                <a:spLocks noChangeShapeType="1"/>
              </p:cNvSpPr>
              <p:nvPr/>
            </p:nvSpPr>
            <p:spPr bwMode="auto">
              <a:xfrm flipV="1">
                <a:off x="4262" y="6530"/>
                <a:ext cx="3156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d-ID" sz="5400">
                  <a:latin typeface="Cambria" pitchFamily="18" charset="0"/>
                  <a:ea typeface="Cambria" pitchFamily="18" charset="0"/>
                </a:endParaRPr>
              </a:p>
            </p:txBody>
          </p:sp>
          <p:sp>
            <p:nvSpPr>
              <p:cNvPr id="19" name="Text Box 11"/>
              <p:cNvSpPr txBox="1">
                <a:spLocks noChangeArrowheads="1"/>
              </p:cNvSpPr>
              <p:nvPr/>
            </p:nvSpPr>
            <p:spPr bwMode="auto">
              <a:xfrm>
                <a:off x="5053" y="6627"/>
                <a:ext cx="1525" cy="430"/>
              </a:xfrm>
              <a:prstGeom prst="rect">
                <a:avLst/>
              </a:prstGeom>
              <a:no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algn="ctr"/>
                <a:r>
                  <a:rPr lang="en-US" sz="2800" b="1" dirty="0">
                    <a:solidFill>
                      <a:schemeClr val="bg1"/>
                    </a:solidFill>
                    <a:latin typeface="Cambria" pitchFamily="18" charset="0"/>
                    <a:ea typeface="Cambria" pitchFamily="18" charset="0"/>
                  </a:rPr>
                  <a:t>SASD</a:t>
                </a:r>
              </a:p>
            </p:txBody>
          </p:sp>
          <p:sp>
            <p:nvSpPr>
              <p:cNvPr id="20" name="Text Box 12"/>
              <p:cNvSpPr txBox="1">
                <a:spLocks noChangeArrowheads="1"/>
              </p:cNvSpPr>
              <p:nvPr/>
            </p:nvSpPr>
            <p:spPr bwMode="auto">
              <a:xfrm>
                <a:off x="5160" y="6055"/>
                <a:ext cx="1300" cy="390"/>
              </a:xfrm>
              <a:prstGeom prst="rect">
                <a:avLst/>
              </a:prstGeom>
              <a:no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algn="ctr"/>
                <a:r>
                  <a:rPr lang="en-US" sz="2800" b="1" dirty="0">
                    <a:solidFill>
                      <a:schemeClr val="bg1"/>
                    </a:solidFill>
                    <a:latin typeface="Cambria" pitchFamily="18" charset="0"/>
                    <a:ea typeface="Cambria" pitchFamily="18" charset="0"/>
                  </a:rPr>
                  <a:t>DASD</a:t>
                </a:r>
              </a:p>
            </p:txBody>
          </p:sp>
          <p:sp>
            <p:nvSpPr>
              <p:cNvPr id="21" name="Text Box 13"/>
              <p:cNvSpPr txBox="1">
                <a:spLocks noChangeArrowheads="1"/>
              </p:cNvSpPr>
              <p:nvPr/>
            </p:nvSpPr>
            <p:spPr bwMode="auto">
              <a:xfrm>
                <a:off x="5091" y="5026"/>
                <a:ext cx="1513" cy="680"/>
              </a:xfrm>
              <a:prstGeom prst="rect">
                <a:avLst/>
              </a:prstGeom>
              <a:no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algn="ctr"/>
                <a:r>
                  <a:rPr lang="en-US" sz="2800" b="1" dirty="0">
                    <a:solidFill>
                      <a:schemeClr val="bg1"/>
                    </a:solidFill>
                    <a:latin typeface="Cambria" pitchFamily="18" charset="0"/>
                    <a:ea typeface="Cambria" pitchFamily="18" charset="0"/>
                  </a:rPr>
                  <a:t>Main Memory</a:t>
                </a:r>
              </a:p>
            </p:txBody>
          </p:sp>
        </p:grpSp>
      </p:grpSp>
      <p:sp>
        <p:nvSpPr>
          <p:cNvPr id="22" name="Line 3"/>
          <p:cNvSpPr>
            <a:spLocks noChangeShapeType="1"/>
          </p:cNvSpPr>
          <p:nvPr/>
        </p:nvSpPr>
        <p:spPr bwMode="auto">
          <a:xfrm flipH="1">
            <a:off x="2086422" y="3257781"/>
            <a:ext cx="1757670" cy="3735831"/>
          </a:xfrm>
          <a:prstGeom prst="line">
            <a:avLst/>
          </a:prstGeom>
          <a:ln w="57150">
            <a:headEnd/>
            <a:tailEnd type="stealth" w="sm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id-ID" sz="5400">
              <a:latin typeface="Cambria" pitchFamily="18" charset="0"/>
              <a:ea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02212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タイトル 7"/>
          <p:cNvSpPr>
            <a:spLocks noGrp="1"/>
          </p:cNvSpPr>
          <p:nvPr>
            <p:ph type="title"/>
          </p:nvPr>
        </p:nvSpPr>
        <p:spPr>
          <a:xfrm>
            <a:off x="4390678" y="390972"/>
            <a:ext cx="13681520" cy="987125"/>
          </a:xfrm>
        </p:spPr>
        <p:txBody>
          <a:bodyPr/>
          <a:lstStyle/>
          <a:p>
            <a:r>
              <a:rPr lang="en-GB" b="1" dirty="0" err="1">
                <a:latin typeface="Cambria" pitchFamily="18" charset="0"/>
                <a:ea typeface="Cambria" pitchFamily="18" charset="0"/>
                <a:cs typeface="Times New Roman" pitchFamily="18" charset="0"/>
              </a:rPr>
              <a:t>Perangkat</a:t>
            </a:r>
            <a:r>
              <a:rPr lang="en-GB" b="1" dirty="0">
                <a:latin typeface="Cambria" pitchFamily="18" charset="0"/>
                <a:ea typeface="Cambria" pitchFamily="18" charset="0"/>
                <a:cs typeface="Times New Roman" pitchFamily="18" charset="0"/>
              </a:rPr>
              <a:t> </a:t>
            </a:r>
            <a:r>
              <a:rPr lang="en-GB" b="1" dirty="0" err="1" smtClean="0">
                <a:latin typeface="Cambria" pitchFamily="18" charset="0"/>
                <a:ea typeface="Cambria" pitchFamily="18" charset="0"/>
                <a:cs typeface="Times New Roman" pitchFamily="18" charset="0"/>
              </a:rPr>
              <a:t>Lunak</a:t>
            </a:r>
            <a:r>
              <a:rPr lang="id-ID" b="1" dirty="0" smtClean="0">
                <a:latin typeface="Cambria" pitchFamily="18" charset="0"/>
                <a:ea typeface="Cambria" pitchFamily="18" charset="0"/>
                <a:cs typeface="Times New Roman" pitchFamily="18" charset="0"/>
              </a:rPr>
              <a:t> (</a:t>
            </a:r>
            <a:r>
              <a:rPr lang="id-ID" b="1" dirty="0" smtClean="0">
                <a:solidFill>
                  <a:schemeClr val="accent1"/>
                </a:solidFill>
                <a:latin typeface="Cambria" pitchFamily="18" charset="0"/>
                <a:ea typeface="Cambria" pitchFamily="18" charset="0"/>
                <a:cs typeface="Times New Roman" pitchFamily="18" charset="0"/>
              </a:rPr>
              <a:t>Software</a:t>
            </a:r>
            <a:r>
              <a:rPr lang="id-ID" b="1" dirty="0" smtClean="0">
                <a:latin typeface="Cambria" pitchFamily="18" charset="0"/>
                <a:ea typeface="Cambria" pitchFamily="18" charset="0"/>
                <a:cs typeface="Times New Roman" pitchFamily="18" charset="0"/>
              </a:rPr>
              <a:t>)</a:t>
            </a:r>
            <a:endParaRPr lang="en-US" b="1" dirty="0">
              <a:solidFill>
                <a:schemeClr val="accent1"/>
              </a:solidFill>
              <a:latin typeface="Cambria" pitchFamily="18" charset="0"/>
              <a:ea typeface="Cambria" pitchFamily="18" charset="0"/>
            </a:endParaRPr>
          </a:p>
        </p:txBody>
      </p:sp>
      <p:sp>
        <p:nvSpPr>
          <p:cNvPr id="11" name="テキスト プレースホルダー 10"/>
          <p:cNvSpPr>
            <a:spLocks noGrp="1"/>
          </p:cNvSpPr>
          <p:nvPr>
            <p:ph type="body" sz="quarter" idx="14"/>
          </p:nvPr>
        </p:nvSpPr>
        <p:spPr>
          <a:xfrm rot="21288877">
            <a:off x="10742233" y="7373752"/>
            <a:ext cx="6168893" cy="607972"/>
          </a:xfrm>
        </p:spPr>
        <p:txBody>
          <a:bodyPr/>
          <a:lstStyle/>
          <a:p>
            <a:r>
              <a:rPr lang="en-GB" i="1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>SYSTEM SOFTWARE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" name="テキスト プレースホルダー 12"/>
          <p:cNvSpPr>
            <a:spLocks noGrp="1"/>
          </p:cNvSpPr>
          <p:nvPr>
            <p:ph type="body" sz="quarter" idx="16"/>
          </p:nvPr>
        </p:nvSpPr>
        <p:spPr>
          <a:xfrm rot="21288877">
            <a:off x="2025043" y="9013444"/>
            <a:ext cx="6345481" cy="607972"/>
          </a:xfrm>
        </p:spPr>
        <p:txBody>
          <a:bodyPr/>
          <a:lstStyle/>
          <a:p>
            <a:r>
              <a:rPr lang="en-GB" b="1" dirty="0" smtClean="0">
                <a:latin typeface="Cambria" pitchFamily="18" charset="0"/>
                <a:ea typeface="Cambria" pitchFamily="18" charset="0"/>
              </a:rPr>
              <a:t>APPLICATION SOFTWARE</a:t>
            </a:r>
            <a:endParaRPr lang="en-US" b="1" dirty="0">
              <a:latin typeface="Cambria" pitchFamily="18" charset="0"/>
              <a:ea typeface="Cambria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0511358" y="2623220"/>
            <a:ext cx="7163494" cy="43837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  <a:buClr>
                <a:schemeClr val="tx1"/>
              </a:buClr>
            </a:pPr>
            <a:r>
              <a:rPr lang="en-GB" dirty="0" err="1">
                <a:latin typeface="Cambria" pitchFamily="18" charset="0"/>
                <a:ea typeface="Cambria" pitchFamily="18" charset="0"/>
              </a:rPr>
              <a:t>Perangkat</a:t>
            </a:r>
            <a:r>
              <a:rPr lang="en-GB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dirty="0" err="1">
                <a:latin typeface="Cambria" pitchFamily="18" charset="0"/>
                <a:ea typeface="Cambria" pitchFamily="18" charset="0"/>
              </a:rPr>
              <a:t>lunak</a:t>
            </a:r>
            <a:r>
              <a:rPr lang="en-GB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dirty="0" err="1">
                <a:latin typeface="Cambria" pitchFamily="18" charset="0"/>
                <a:ea typeface="Cambria" pitchFamily="18" charset="0"/>
              </a:rPr>
              <a:t>sistem</a:t>
            </a:r>
            <a:r>
              <a:rPr lang="en-GB" dirty="0">
                <a:latin typeface="Cambria" pitchFamily="18" charset="0"/>
                <a:ea typeface="Cambria" pitchFamily="18" charset="0"/>
              </a:rPr>
              <a:t> (</a:t>
            </a:r>
            <a:r>
              <a:rPr lang="en-GB" i="1" dirty="0">
                <a:latin typeface="Cambria" pitchFamily="18" charset="0"/>
                <a:ea typeface="Cambria" pitchFamily="18" charset="0"/>
              </a:rPr>
              <a:t>system software</a:t>
            </a:r>
            <a:r>
              <a:rPr lang="en-GB" dirty="0">
                <a:latin typeface="Cambria" pitchFamily="18" charset="0"/>
                <a:ea typeface="Cambria" pitchFamily="18" charset="0"/>
              </a:rPr>
              <a:t>).</a:t>
            </a:r>
            <a:endParaRPr lang="en-US" dirty="0">
              <a:latin typeface="Cambria" pitchFamily="18" charset="0"/>
              <a:ea typeface="Cambria" pitchFamily="18" charset="0"/>
            </a:endParaRPr>
          </a:p>
          <a:p>
            <a:pPr marL="990600" lvl="1" indent="-533400">
              <a:lnSpc>
                <a:spcPct val="110000"/>
              </a:lnSpc>
              <a:buClr>
                <a:schemeClr val="tx1"/>
              </a:buClr>
              <a:buFontTx/>
              <a:buAutoNum type="alphaLcPeriod"/>
            </a:pPr>
            <a:r>
              <a:rPr lang="en-GB" dirty="0" err="1">
                <a:latin typeface="Cambria" pitchFamily="18" charset="0"/>
                <a:ea typeface="Cambria" pitchFamily="18" charset="0"/>
              </a:rPr>
              <a:t>Perangkat</a:t>
            </a:r>
            <a:r>
              <a:rPr lang="en-GB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dirty="0" err="1">
                <a:latin typeface="Cambria" pitchFamily="18" charset="0"/>
                <a:ea typeface="Cambria" pitchFamily="18" charset="0"/>
              </a:rPr>
              <a:t>lunak</a:t>
            </a:r>
            <a:r>
              <a:rPr lang="en-GB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dirty="0" err="1">
                <a:latin typeface="Cambria" pitchFamily="18" charset="0"/>
                <a:ea typeface="Cambria" pitchFamily="18" charset="0"/>
              </a:rPr>
              <a:t>sistem</a:t>
            </a:r>
            <a:r>
              <a:rPr lang="en-GB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dirty="0" err="1">
                <a:latin typeface="Cambria" pitchFamily="18" charset="0"/>
                <a:ea typeface="Cambria" pitchFamily="18" charset="0"/>
              </a:rPr>
              <a:t>operasi</a:t>
            </a:r>
            <a:r>
              <a:rPr lang="en-GB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dirty="0">
                <a:latin typeface="Cambria" pitchFamily="18" charset="0"/>
                <a:ea typeface="Cambria" pitchFamily="18" charset="0"/>
                <a:hlinkClick r:id="rId2" action="ppaction://hlinksldjump"/>
              </a:rPr>
              <a:t>(</a:t>
            </a:r>
            <a:r>
              <a:rPr lang="en-GB" i="1" dirty="0">
                <a:latin typeface="Cambria" pitchFamily="18" charset="0"/>
                <a:ea typeface="Cambria" pitchFamily="18" charset="0"/>
                <a:hlinkClick r:id="rId2" action="ppaction://hlinksldjump"/>
              </a:rPr>
              <a:t>operating system</a:t>
            </a:r>
            <a:r>
              <a:rPr lang="en-GB" dirty="0">
                <a:latin typeface="Cambria" pitchFamily="18" charset="0"/>
                <a:ea typeface="Cambria" pitchFamily="18" charset="0"/>
                <a:hlinkClick r:id="rId2" action="ppaction://hlinksldjump"/>
              </a:rPr>
              <a:t>)</a:t>
            </a:r>
            <a:endParaRPr lang="en-GB" dirty="0">
              <a:latin typeface="Cambria" pitchFamily="18" charset="0"/>
              <a:ea typeface="Cambria" pitchFamily="18" charset="0"/>
            </a:endParaRPr>
          </a:p>
          <a:p>
            <a:pPr marL="990600" lvl="1" indent="-533400">
              <a:lnSpc>
                <a:spcPct val="110000"/>
              </a:lnSpc>
              <a:buClr>
                <a:schemeClr val="tx1"/>
              </a:buClr>
              <a:buFontTx/>
              <a:buAutoNum type="alphaLcPeriod"/>
            </a:pPr>
            <a:r>
              <a:rPr lang="en-GB" dirty="0" err="1">
                <a:latin typeface="Cambria" pitchFamily="18" charset="0"/>
                <a:ea typeface="Cambria" pitchFamily="18" charset="0"/>
              </a:rPr>
              <a:t>Perangkat</a:t>
            </a:r>
            <a:r>
              <a:rPr lang="en-GB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dirty="0" err="1">
                <a:latin typeface="Cambria" pitchFamily="18" charset="0"/>
                <a:ea typeface="Cambria" pitchFamily="18" charset="0"/>
              </a:rPr>
              <a:t>lunak</a:t>
            </a:r>
            <a:r>
              <a:rPr lang="en-GB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dirty="0" err="1">
                <a:latin typeface="Cambria" pitchFamily="18" charset="0"/>
                <a:ea typeface="Cambria" pitchFamily="18" charset="0"/>
              </a:rPr>
              <a:t>sistem</a:t>
            </a:r>
            <a:r>
              <a:rPr lang="en-GB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dirty="0" err="1">
                <a:latin typeface="Cambria" pitchFamily="18" charset="0"/>
                <a:ea typeface="Cambria" pitchFamily="18" charset="0"/>
              </a:rPr>
              <a:t>bantuan</a:t>
            </a:r>
            <a:r>
              <a:rPr lang="en-GB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dirty="0">
                <a:latin typeface="Cambria" pitchFamily="18" charset="0"/>
                <a:ea typeface="Cambria" pitchFamily="18" charset="0"/>
                <a:hlinkClick r:id="rId3" action="ppaction://hlinksldjump"/>
              </a:rPr>
              <a:t>(</a:t>
            </a:r>
            <a:r>
              <a:rPr lang="en-GB" i="1" dirty="0">
                <a:latin typeface="Cambria" pitchFamily="18" charset="0"/>
                <a:ea typeface="Cambria" pitchFamily="18" charset="0"/>
                <a:hlinkClick r:id="rId3" action="ppaction://hlinksldjump"/>
              </a:rPr>
              <a:t>utility</a:t>
            </a:r>
            <a:r>
              <a:rPr lang="en-GB" dirty="0">
                <a:latin typeface="Cambria" pitchFamily="18" charset="0"/>
                <a:ea typeface="Cambria" pitchFamily="18" charset="0"/>
                <a:hlinkClick r:id="rId3" action="ppaction://hlinksldjump"/>
              </a:rPr>
              <a:t>)</a:t>
            </a:r>
            <a:endParaRPr lang="en-US" dirty="0">
              <a:latin typeface="Cambria" pitchFamily="18" charset="0"/>
              <a:ea typeface="Cambria" pitchFamily="18" charset="0"/>
            </a:endParaRPr>
          </a:p>
          <a:p>
            <a:pPr marL="990600" lvl="1" indent="-533400">
              <a:lnSpc>
                <a:spcPct val="110000"/>
              </a:lnSpc>
              <a:buClr>
                <a:schemeClr val="tx1"/>
              </a:buClr>
              <a:buFontTx/>
              <a:buAutoNum type="alphaLcPeriod"/>
            </a:pPr>
            <a:r>
              <a:rPr lang="en-GB" dirty="0" err="1">
                <a:latin typeface="Cambria" pitchFamily="18" charset="0"/>
                <a:ea typeface="Cambria" pitchFamily="18" charset="0"/>
              </a:rPr>
              <a:t>Perangkat</a:t>
            </a:r>
            <a:r>
              <a:rPr lang="en-GB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dirty="0" err="1">
                <a:latin typeface="Cambria" pitchFamily="18" charset="0"/>
                <a:ea typeface="Cambria" pitchFamily="18" charset="0"/>
              </a:rPr>
              <a:t>lunak</a:t>
            </a:r>
            <a:r>
              <a:rPr lang="en-GB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dirty="0" err="1">
                <a:latin typeface="Cambria" pitchFamily="18" charset="0"/>
                <a:ea typeface="Cambria" pitchFamily="18" charset="0"/>
              </a:rPr>
              <a:t>bahasa</a:t>
            </a:r>
            <a:r>
              <a:rPr lang="en-GB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dirty="0">
                <a:latin typeface="Cambria" pitchFamily="18" charset="0"/>
                <a:ea typeface="Cambria" pitchFamily="18" charset="0"/>
                <a:hlinkClick r:id="rId4" action="ppaction://hlinksldjump"/>
              </a:rPr>
              <a:t>(</a:t>
            </a:r>
            <a:r>
              <a:rPr lang="en-GB" i="1" dirty="0">
                <a:latin typeface="Cambria" pitchFamily="18" charset="0"/>
                <a:ea typeface="Cambria" pitchFamily="18" charset="0"/>
                <a:hlinkClick r:id="rId4" action="ppaction://hlinksldjump"/>
              </a:rPr>
              <a:t>language software</a:t>
            </a:r>
            <a:r>
              <a:rPr lang="en-GB" dirty="0">
                <a:latin typeface="Cambria" pitchFamily="18" charset="0"/>
                <a:ea typeface="Cambria" pitchFamily="18" charset="0"/>
                <a:hlinkClick r:id="rId4" action="ppaction://hlinksldjump"/>
              </a:rPr>
              <a:t>)</a:t>
            </a:r>
            <a:endParaRPr lang="en-US" dirty="0">
              <a:latin typeface="Cambria" pitchFamily="18" charset="0"/>
              <a:ea typeface="Cambria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14214" y="2479204"/>
            <a:ext cx="9791279" cy="57800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  <a:buClr>
                <a:schemeClr val="tx1"/>
              </a:buClr>
            </a:pPr>
            <a:r>
              <a:rPr lang="en-GB" sz="2800" dirty="0" err="1">
                <a:latin typeface="Cambria" pitchFamily="18" charset="0"/>
                <a:ea typeface="Cambria" pitchFamily="18" charset="0"/>
              </a:rPr>
              <a:t>Perangkat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lunak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aplikasi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(application software).</a:t>
            </a:r>
            <a:endParaRPr lang="en-US" sz="2800" dirty="0">
              <a:latin typeface="Cambria" pitchFamily="18" charset="0"/>
              <a:ea typeface="Cambria" pitchFamily="18" charset="0"/>
            </a:endParaRPr>
          </a:p>
          <a:p>
            <a:pPr marL="990600" lvl="1" indent="-533400">
              <a:lnSpc>
                <a:spcPct val="110000"/>
              </a:lnSpc>
              <a:buClr>
                <a:schemeClr val="tx1"/>
              </a:buClr>
              <a:buFontTx/>
              <a:buChar char="•"/>
            </a:pPr>
            <a:r>
              <a:rPr lang="en-GB" sz="2800" dirty="0">
                <a:latin typeface="Cambria" pitchFamily="18" charset="0"/>
                <a:ea typeface="Cambria" pitchFamily="18" charset="0"/>
              </a:rPr>
              <a:t>program yang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ditulis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dan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diterjemahkan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oleh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language software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untuk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menyelesaikan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suatu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aplikasi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tertentu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.</a:t>
            </a:r>
          </a:p>
          <a:p>
            <a:pPr marL="990600" lvl="1" indent="-533400">
              <a:lnSpc>
                <a:spcPct val="110000"/>
              </a:lnSpc>
              <a:buClr>
                <a:schemeClr val="tx1"/>
              </a:buClr>
              <a:buFontTx/>
              <a:buChar char="•"/>
            </a:pPr>
            <a:r>
              <a:rPr lang="en-US" sz="2800" dirty="0" err="1">
                <a:latin typeface="Cambria" pitchFamily="18" charset="0"/>
                <a:ea typeface="Cambria" pitchFamily="18" charset="0"/>
              </a:rPr>
              <a:t>Perangkat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  <a:ea typeface="Cambria" pitchFamily="18" charset="0"/>
              </a:rPr>
              <a:t>lunak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  <a:ea typeface="Cambria" pitchFamily="18" charset="0"/>
              </a:rPr>
              <a:t>aplikasi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(application software) </a:t>
            </a:r>
            <a:r>
              <a:rPr lang="en-US" sz="2800" dirty="0" err="1">
                <a:latin typeface="Cambria" pitchFamily="18" charset="0"/>
                <a:ea typeface="Cambria" pitchFamily="18" charset="0"/>
              </a:rPr>
              <a:t>merupakan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program yang </a:t>
            </a:r>
            <a:r>
              <a:rPr lang="en-US" sz="2800" dirty="0" err="1">
                <a:latin typeface="Cambria" pitchFamily="18" charset="0"/>
                <a:ea typeface="Cambria" pitchFamily="18" charset="0"/>
              </a:rPr>
              <a:t>ditujukan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  <a:ea typeface="Cambria" pitchFamily="18" charset="0"/>
              </a:rPr>
              <a:t>untuk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  <a:ea typeface="Cambria" pitchFamily="18" charset="0"/>
              </a:rPr>
              <a:t>menyelesaikan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  <a:ea typeface="Cambria" pitchFamily="18" charset="0"/>
              </a:rPr>
              <a:t>suatu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  <a:ea typeface="Cambria" pitchFamily="18" charset="0"/>
              </a:rPr>
              <a:t>permasalahan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  <a:ea typeface="Cambria" pitchFamily="18" charset="0"/>
              </a:rPr>
              <a:t>dalam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  <a:ea typeface="Cambria" pitchFamily="18" charset="0"/>
              </a:rPr>
              <a:t>aplikasi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yang </a:t>
            </a:r>
            <a:r>
              <a:rPr lang="en-US" sz="2800" dirty="0" err="1">
                <a:latin typeface="Cambria" pitchFamily="18" charset="0"/>
                <a:ea typeface="Cambria" pitchFamily="18" charset="0"/>
              </a:rPr>
              <a:t>tertentu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yang </a:t>
            </a:r>
            <a:r>
              <a:rPr lang="en-US" sz="2800" dirty="0" err="1">
                <a:latin typeface="Cambria" pitchFamily="18" charset="0"/>
                <a:ea typeface="Cambria" pitchFamily="18" charset="0"/>
              </a:rPr>
              <a:t>sudah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  <a:ea typeface="Cambria" pitchFamily="18" charset="0"/>
              </a:rPr>
              <a:t>dibuat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  <a:ea typeface="Cambria" pitchFamily="18" charset="0"/>
              </a:rPr>
              <a:t>oleh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  <a:ea typeface="Cambria" pitchFamily="18" charset="0"/>
              </a:rPr>
              <a:t>pabrik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  <a:ea typeface="Cambria" pitchFamily="18" charset="0"/>
              </a:rPr>
              <a:t>pembuat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  <a:ea typeface="Cambria" pitchFamily="18" charset="0"/>
              </a:rPr>
              <a:t>perangkat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  <a:ea typeface="Cambria" pitchFamily="18" charset="0"/>
              </a:rPr>
              <a:t>lunak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  <a:ea typeface="Cambria" pitchFamily="18" charset="0"/>
              </a:rPr>
              <a:t>aplikasi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.</a:t>
            </a:r>
          </a:p>
          <a:p>
            <a:pPr marL="990600" lvl="1" indent="-533400">
              <a:lnSpc>
                <a:spcPct val="110000"/>
              </a:lnSpc>
              <a:buClr>
                <a:schemeClr val="tx1"/>
              </a:buClr>
              <a:buFontTx/>
              <a:buChar char="•"/>
            </a:pPr>
            <a:r>
              <a:rPr lang="en-US" sz="2800" dirty="0" err="1">
                <a:latin typeface="Cambria" pitchFamily="18" charset="0"/>
                <a:ea typeface="Cambria" pitchFamily="18" charset="0"/>
              </a:rPr>
              <a:t>Perangkat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  <a:ea typeface="Cambria" pitchFamily="18" charset="0"/>
              </a:rPr>
              <a:t>lunak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  <a:ea typeface="Cambria" pitchFamily="18" charset="0"/>
              </a:rPr>
              <a:t>aplikasi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  <a:ea typeface="Cambria" pitchFamily="18" charset="0"/>
              </a:rPr>
              <a:t>dapat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  <a:ea typeface="Cambria" pitchFamily="18" charset="0"/>
              </a:rPr>
              <a:t>berupa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  <a:ea typeface="Cambria" pitchFamily="18" charset="0"/>
              </a:rPr>
              <a:t>perangkat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  <a:ea typeface="Cambria" pitchFamily="18" charset="0"/>
              </a:rPr>
              <a:t>lunak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  <a:ea typeface="Cambria" pitchFamily="18" charset="0"/>
              </a:rPr>
              <a:t>aplikasi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  <a:ea typeface="Cambria" pitchFamily="18" charset="0"/>
              </a:rPr>
              <a:t>tujuan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  <a:ea typeface="Cambria" pitchFamily="18" charset="0"/>
              </a:rPr>
              <a:t>umum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(general purpose application software) </a:t>
            </a:r>
            <a:r>
              <a:rPr lang="en-US" sz="2800" dirty="0" err="1">
                <a:latin typeface="Cambria" pitchFamily="18" charset="0"/>
                <a:ea typeface="Cambria" pitchFamily="18" charset="0"/>
              </a:rPr>
              <a:t>dan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  <a:ea typeface="Cambria" pitchFamily="18" charset="0"/>
              </a:rPr>
              <a:t>perangkat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  <a:ea typeface="Cambria" pitchFamily="18" charset="0"/>
              </a:rPr>
              <a:t>lunak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  <a:ea typeface="Cambria" pitchFamily="18" charset="0"/>
              </a:rPr>
              <a:t>aplikasi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  <a:ea typeface="Cambria" pitchFamily="18" charset="0"/>
              </a:rPr>
              <a:t>tujuan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  <a:ea typeface="Cambria" pitchFamily="18" charset="0"/>
              </a:rPr>
              <a:t>khusus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(special purpose application software). </a:t>
            </a:r>
            <a:endParaRPr lang="en-GB" sz="2800" dirty="0">
              <a:latin typeface="Cambria" pitchFamily="18" charset="0"/>
              <a:ea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18217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Tm="3518">
        <p14:prism/>
      </p:transition>
    </mc:Choice>
    <mc:Fallback xmlns="">
      <p:transition spd="slow" advTm="3518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2"/>
          <p:cNvGrpSpPr>
            <a:grpSpLocks/>
          </p:cNvGrpSpPr>
          <p:nvPr/>
        </p:nvGrpSpPr>
        <p:grpSpPr bwMode="auto">
          <a:xfrm>
            <a:off x="3180901" y="1903359"/>
            <a:ext cx="12168088" cy="7776645"/>
            <a:chOff x="1858" y="3951"/>
            <a:chExt cx="6720" cy="8556"/>
          </a:xfrm>
        </p:grpSpPr>
        <p:sp>
          <p:nvSpPr>
            <p:cNvPr id="11" name="Text Box 3"/>
            <p:cNvSpPr txBox="1">
              <a:spLocks noChangeArrowheads="1"/>
            </p:cNvSpPr>
            <p:nvPr/>
          </p:nvSpPr>
          <p:spPr bwMode="auto">
            <a:xfrm>
              <a:off x="4268" y="3951"/>
              <a:ext cx="1668" cy="710"/>
            </a:xfrm>
            <a:prstGeom prst="rect">
              <a:avLst/>
            </a:prstGeom>
            <a:solidFill>
              <a:srgbClr val="002060"/>
            </a:solidFill>
            <a:ln>
              <a:headEnd/>
              <a:tailEnd/>
            </a:ln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/>
            <a:lstStyle/>
            <a:p>
              <a:pPr algn="ctr"/>
              <a:r>
                <a:rPr lang="en-US" sz="2800" dirty="0" err="1">
                  <a:latin typeface="Cambria" pitchFamily="18" charset="0"/>
                  <a:ea typeface="Cambria" pitchFamily="18" charset="0"/>
                </a:rPr>
                <a:t>Perangkat</a:t>
              </a:r>
              <a:r>
                <a:rPr lang="en-US" sz="2800" dirty="0">
                  <a:latin typeface="Cambria" pitchFamily="18" charset="0"/>
                  <a:ea typeface="Cambria" pitchFamily="18" charset="0"/>
                </a:rPr>
                <a:t> </a:t>
              </a:r>
              <a:r>
                <a:rPr lang="en-US" sz="2800" dirty="0" err="1">
                  <a:latin typeface="Cambria" pitchFamily="18" charset="0"/>
                  <a:ea typeface="Cambria" pitchFamily="18" charset="0"/>
                </a:rPr>
                <a:t>Lunak</a:t>
              </a:r>
              <a:endParaRPr lang="en-US" sz="2800" dirty="0">
                <a:latin typeface="Cambria" pitchFamily="18" charset="0"/>
                <a:ea typeface="Cambria" pitchFamily="18" charset="0"/>
              </a:endParaRPr>
            </a:p>
          </p:txBody>
        </p:sp>
        <p:sp>
          <p:nvSpPr>
            <p:cNvPr id="12" name="Text Box 4"/>
            <p:cNvSpPr txBox="1">
              <a:spLocks noChangeArrowheads="1"/>
            </p:cNvSpPr>
            <p:nvPr/>
          </p:nvSpPr>
          <p:spPr bwMode="auto">
            <a:xfrm>
              <a:off x="2775" y="5332"/>
              <a:ext cx="1669" cy="816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/>
            <a:lstStyle/>
            <a:p>
              <a:pPr algn="ctr"/>
              <a:r>
                <a:rPr lang="en-US" sz="2400" dirty="0" err="1" smtClean="0">
                  <a:latin typeface="Cambria" pitchFamily="18" charset="0"/>
                  <a:ea typeface="Cambria" pitchFamily="18" charset="0"/>
                </a:rPr>
                <a:t>Perangkat</a:t>
              </a:r>
              <a:r>
                <a:rPr lang="en-US" sz="2400" dirty="0" smtClean="0">
                  <a:latin typeface="Cambria" pitchFamily="18" charset="0"/>
                  <a:ea typeface="Cambria" pitchFamily="18" charset="0"/>
                </a:rPr>
                <a:t> </a:t>
              </a:r>
              <a:r>
                <a:rPr lang="en-US" sz="2400" dirty="0" err="1">
                  <a:latin typeface="Cambria" pitchFamily="18" charset="0"/>
                  <a:ea typeface="Cambria" pitchFamily="18" charset="0"/>
                </a:rPr>
                <a:t>Lunak</a:t>
              </a:r>
              <a:r>
                <a:rPr lang="en-US" sz="2400" dirty="0">
                  <a:latin typeface="Cambria" pitchFamily="18" charset="0"/>
                  <a:ea typeface="Cambria" pitchFamily="18" charset="0"/>
                </a:rPr>
                <a:t> </a:t>
              </a:r>
              <a:r>
                <a:rPr lang="en-US" sz="2400" dirty="0" err="1">
                  <a:latin typeface="Cambria" pitchFamily="18" charset="0"/>
                  <a:ea typeface="Cambria" pitchFamily="18" charset="0"/>
                </a:rPr>
                <a:t>Sistem</a:t>
              </a:r>
              <a:endParaRPr lang="en-US" sz="2400" dirty="0">
                <a:latin typeface="Cambria" pitchFamily="18" charset="0"/>
                <a:ea typeface="Cambria" pitchFamily="18" charset="0"/>
              </a:endParaRPr>
            </a:p>
          </p:txBody>
        </p:sp>
        <p:sp>
          <p:nvSpPr>
            <p:cNvPr id="13" name="Text Box 5"/>
            <p:cNvSpPr txBox="1">
              <a:spLocks noChangeArrowheads="1"/>
            </p:cNvSpPr>
            <p:nvPr/>
          </p:nvSpPr>
          <p:spPr bwMode="auto">
            <a:xfrm>
              <a:off x="6112" y="5332"/>
              <a:ext cx="1668" cy="816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 algn="ctr"/>
              <a:r>
                <a:rPr lang="en-US" sz="2400" dirty="0" err="1">
                  <a:latin typeface="Cambria" pitchFamily="18" charset="0"/>
                  <a:ea typeface="Cambria" pitchFamily="18" charset="0"/>
                </a:rPr>
                <a:t>Perangkat</a:t>
              </a:r>
              <a:r>
                <a:rPr lang="en-US" sz="2400" dirty="0">
                  <a:latin typeface="Cambria" pitchFamily="18" charset="0"/>
                  <a:ea typeface="Cambria" pitchFamily="18" charset="0"/>
                </a:rPr>
                <a:t> </a:t>
              </a:r>
              <a:r>
                <a:rPr lang="en-US" sz="2400" dirty="0" err="1">
                  <a:latin typeface="Cambria" pitchFamily="18" charset="0"/>
                  <a:ea typeface="Cambria" pitchFamily="18" charset="0"/>
                </a:rPr>
                <a:t>Lunak</a:t>
              </a:r>
              <a:r>
                <a:rPr lang="en-US" sz="2400" dirty="0">
                  <a:latin typeface="Cambria" pitchFamily="18" charset="0"/>
                  <a:ea typeface="Cambria" pitchFamily="18" charset="0"/>
                </a:rPr>
                <a:t> </a:t>
              </a:r>
              <a:r>
                <a:rPr lang="en-US" sz="2400" dirty="0" err="1">
                  <a:latin typeface="Cambria" pitchFamily="18" charset="0"/>
                  <a:ea typeface="Cambria" pitchFamily="18" charset="0"/>
                </a:rPr>
                <a:t>Aplikasi</a:t>
              </a:r>
              <a:endParaRPr lang="en-US" sz="2400" dirty="0">
                <a:latin typeface="Cambria" pitchFamily="18" charset="0"/>
                <a:ea typeface="Cambria" pitchFamily="18" charset="0"/>
              </a:endParaRPr>
            </a:p>
          </p:txBody>
        </p:sp>
        <p:sp>
          <p:nvSpPr>
            <p:cNvPr id="14" name="Text Box 6"/>
            <p:cNvSpPr txBox="1">
              <a:spLocks noChangeArrowheads="1"/>
            </p:cNvSpPr>
            <p:nvPr/>
          </p:nvSpPr>
          <p:spPr bwMode="auto">
            <a:xfrm>
              <a:off x="1858" y="6659"/>
              <a:ext cx="1418" cy="1088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/>
            <a:lstStyle/>
            <a:p>
              <a:pPr algn="ctr"/>
              <a:r>
                <a:rPr lang="en-US" sz="2400" dirty="0" err="1" smtClean="0">
                  <a:latin typeface="Cambria" pitchFamily="18" charset="0"/>
                  <a:ea typeface="Cambria" pitchFamily="18" charset="0"/>
                </a:rPr>
                <a:t>Sistem</a:t>
              </a:r>
              <a:r>
                <a:rPr lang="en-US" sz="2400" dirty="0" smtClean="0">
                  <a:latin typeface="Cambria" pitchFamily="18" charset="0"/>
                  <a:ea typeface="Cambria" pitchFamily="18" charset="0"/>
                </a:rPr>
                <a:t> </a:t>
              </a:r>
              <a:r>
                <a:rPr lang="en-US" sz="2400" dirty="0" err="1">
                  <a:latin typeface="Cambria" pitchFamily="18" charset="0"/>
                  <a:ea typeface="Cambria" pitchFamily="18" charset="0"/>
                </a:rPr>
                <a:t>Operasi</a:t>
              </a:r>
              <a:r>
                <a:rPr lang="en-US" sz="2400" dirty="0">
                  <a:latin typeface="Cambria" pitchFamily="18" charset="0"/>
                  <a:ea typeface="Cambria" pitchFamily="18" charset="0"/>
                </a:rPr>
                <a:t> (OS)</a:t>
              </a:r>
            </a:p>
          </p:txBody>
        </p:sp>
        <p:sp>
          <p:nvSpPr>
            <p:cNvPr id="15" name="Text Box 7"/>
            <p:cNvSpPr txBox="1">
              <a:spLocks noChangeArrowheads="1"/>
            </p:cNvSpPr>
            <p:nvPr/>
          </p:nvSpPr>
          <p:spPr bwMode="auto">
            <a:xfrm>
              <a:off x="3620" y="6659"/>
              <a:ext cx="1491" cy="1088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/>
            <a:lstStyle/>
            <a:p>
              <a:pPr algn="ctr"/>
              <a:r>
                <a:rPr lang="en-US" sz="2400" dirty="0" err="1" smtClean="0">
                  <a:latin typeface="Cambria" pitchFamily="18" charset="0"/>
                  <a:ea typeface="Cambria" pitchFamily="18" charset="0"/>
                </a:rPr>
                <a:t>Perangkat</a:t>
              </a:r>
              <a:r>
                <a:rPr lang="en-US" sz="2400" dirty="0" smtClean="0">
                  <a:latin typeface="Cambria" pitchFamily="18" charset="0"/>
                  <a:ea typeface="Cambria" pitchFamily="18" charset="0"/>
                </a:rPr>
                <a:t> </a:t>
              </a:r>
              <a:r>
                <a:rPr lang="en-US" sz="2400" dirty="0" err="1">
                  <a:latin typeface="Cambria" pitchFamily="18" charset="0"/>
                  <a:ea typeface="Cambria" pitchFamily="18" charset="0"/>
                </a:rPr>
                <a:t>Lunak</a:t>
              </a:r>
              <a:r>
                <a:rPr lang="en-US" sz="2400" dirty="0">
                  <a:latin typeface="Cambria" pitchFamily="18" charset="0"/>
                  <a:ea typeface="Cambria" pitchFamily="18" charset="0"/>
                </a:rPr>
                <a:t> </a:t>
              </a:r>
              <a:r>
                <a:rPr lang="en-US" sz="2400" dirty="0" err="1">
                  <a:latin typeface="Cambria" pitchFamily="18" charset="0"/>
                  <a:ea typeface="Cambria" pitchFamily="18" charset="0"/>
                </a:rPr>
                <a:t>Bahasa</a:t>
              </a:r>
              <a:endParaRPr lang="en-US" sz="2400" dirty="0">
                <a:latin typeface="Cambria" pitchFamily="18" charset="0"/>
                <a:ea typeface="Cambria" pitchFamily="18" charset="0"/>
              </a:endParaRPr>
            </a:p>
          </p:txBody>
        </p:sp>
        <p:sp>
          <p:nvSpPr>
            <p:cNvPr id="16" name="Text Box 8"/>
            <p:cNvSpPr txBox="1">
              <a:spLocks noChangeArrowheads="1"/>
            </p:cNvSpPr>
            <p:nvPr/>
          </p:nvSpPr>
          <p:spPr bwMode="auto">
            <a:xfrm>
              <a:off x="5278" y="6659"/>
              <a:ext cx="1501" cy="1088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 algn="ctr"/>
              <a:r>
                <a:rPr lang="en-US" sz="2400" dirty="0" err="1" smtClean="0">
                  <a:latin typeface="Cambria" pitchFamily="18" charset="0"/>
                  <a:ea typeface="Cambria" pitchFamily="18" charset="0"/>
                </a:rPr>
                <a:t>Perangkat</a:t>
              </a:r>
              <a:r>
                <a:rPr lang="en-US" sz="2400" dirty="0" smtClean="0">
                  <a:latin typeface="Cambria" pitchFamily="18" charset="0"/>
                  <a:ea typeface="Cambria" pitchFamily="18" charset="0"/>
                </a:rPr>
                <a:t> </a:t>
              </a:r>
              <a:r>
                <a:rPr lang="en-US" sz="2400" dirty="0" err="1">
                  <a:latin typeface="Cambria" pitchFamily="18" charset="0"/>
                  <a:ea typeface="Cambria" pitchFamily="18" charset="0"/>
                </a:rPr>
                <a:t>Lunak</a:t>
              </a:r>
              <a:r>
                <a:rPr lang="en-US" sz="2400" dirty="0">
                  <a:latin typeface="Cambria" pitchFamily="18" charset="0"/>
                  <a:ea typeface="Cambria" pitchFamily="18" charset="0"/>
                </a:rPr>
                <a:t> </a:t>
              </a:r>
              <a:r>
                <a:rPr lang="en-US" sz="2400" dirty="0" err="1">
                  <a:latin typeface="Cambria" pitchFamily="18" charset="0"/>
                  <a:ea typeface="Cambria" pitchFamily="18" charset="0"/>
                </a:rPr>
                <a:t>Aplikasi</a:t>
              </a:r>
              <a:r>
                <a:rPr lang="en-US" sz="2400" dirty="0">
                  <a:latin typeface="Cambria" pitchFamily="18" charset="0"/>
                  <a:ea typeface="Cambria" pitchFamily="18" charset="0"/>
                </a:rPr>
                <a:t> </a:t>
              </a:r>
              <a:r>
                <a:rPr lang="en-US" sz="2400" dirty="0" err="1">
                  <a:latin typeface="Cambria" pitchFamily="18" charset="0"/>
                  <a:ea typeface="Cambria" pitchFamily="18" charset="0"/>
                </a:rPr>
                <a:t>Umum</a:t>
              </a:r>
              <a:endParaRPr lang="en-US" sz="2400" dirty="0">
                <a:latin typeface="Cambria" pitchFamily="18" charset="0"/>
                <a:ea typeface="Cambria" pitchFamily="18" charset="0"/>
              </a:endParaRPr>
            </a:p>
            <a:p>
              <a:endParaRPr lang="en-US" sz="2800" dirty="0">
                <a:latin typeface="Cambria" pitchFamily="18" charset="0"/>
                <a:ea typeface="Cambria" pitchFamily="18" charset="0"/>
              </a:endParaRPr>
            </a:p>
          </p:txBody>
        </p:sp>
        <p:sp>
          <p:nvSpPr>
            <p:cNvPr id="17" name="Text Box 9"/>
            <p:cNvSpPr txBox="1">
              <a:spLocks noChangeArrowheads="1"/>
            </p:cNvSpPr>
            <p:nvPr/>
          </p:nvSpPr>
          <p:spPr bwMode="auto">
            <a:xfrm>
              <a:off x="7030" y="6659"/>
              <a:ext cx="1501" cy="1088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 algn="ctr"/>
              <a:r>
                <a:rPr lang="en-US" sz="2400" dirty="0" err="1" smtClean="0">
                  <a:latin typeface="Cambria" pitchFamily="18" charset="0"/>
                  <a:ea typeface="Cambria" pitchFamily="18" charset="0"/>
                </a:rPr>
                <a:t>Perangkat</a:t>
              </a:r>
              <a:r>
                <a:rPr lang="en-US" sz="2400" dirty="0" smtClean="0">
                  <a:latin typeface="Cambria" pitchFamily="18" charset="0"/>
                  <a:ea typeface="Cambria" pitchFamily="18" charset="0"/>
                </a:rPr>
                <a:t> </a:t>
              </a:r>
              <a:r>
                <a:rPr lang="en-US" sz="2400" dirty="0" err="1">
                  <a:latin typeface="Cambria" pitchFamily="18" charset="0"/>
                  <a:ea typeface="Cambria" pitchFamily="18" charset="0"/>
                </a:rPr>
                <a:t>Lunak</a:t>
              </a:r>
              <a:r>
                <a:rPr lang="en-US" sz="2400" dirty="0">
                  <a:latin typeface="Cambria" pitchFamily="18" charset="0"/>
                  <a:ea typeface="Cambria" pitchFamily="18" charset="0"/>
                </a:rPr>
                <a:t> </a:t>
              </a:r>
              <a:r>
                <a:rPr lang="en-US" sz="2400" dirty="0" err="1">
                  <a:latin typeface="Cambria" pitchFamily="18" charset="0"/>
                  <a:ea typeface="Cambria" pitchFamily="18" charset="0"/>
                </a:rPr>
                <a:t>Aplikasi</a:t>
              </a:r>
              <a:r>
                <a:rPr lang="en-US" sz="2400" dirty="0">
                  <a:latin typeface="Cambria" pitchFamily="18" charset="0"/>
                  <a:ea typeface="Cambria" pitchFamily="18" charset="0"/>
                </a:rPr>
                <a:t> </a:t>
              </a:r>
              <a:r>
                <a:rPr lang="en-US" sz="2400" dirty="0" err="1">
                  <a:latin typeface="Cambria" pitchFamily="18" charset="0"/>
                  <a:ea typeface="Cambria" pitchFamily="18" charset="0"/>
                </a:rPr>
                <a:t>Khusus</a:t>
              </a:r>
              <a:endParaRPr lang="en-US" sz="2400" dirty="0">
                <a:latin typeface="Cambria" pitchFamily="18" charset="0"/>
                <a:ea typeface="Cambria" pitchFamily="18" charset="0"/>
              </a:endParaRPr>
            </a:p>
            <a:p>
              <a:endParaRPr lang="en-US" sz="2400" dirty="0">
                <a:latin typeface="Cambria" pitchFamily="18" charset="0"/>
                <a:ea typeface="Cambria" pitchFamily="18" charset="0"/>
              </a:endParaRPr>
            </a:p>
          </p:txBody>
        </p:sp>
        <p:sp>
          <p:nvSpPr>
            <p:cNvPr id="18" name="Line 10"/>
            <p:cNvSpPr>
              <a:spLocks noChangeShapeType="1"/>
            </p:cNvSpPr>
            <p:nvPr/>
          </p:nvSpPr>
          <p:spPr bwMode="auto">
            <a:xfrm>
              <a:off x="3610" y="4931"/>
              <a:ext cx="333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d-ID" sz="5400">
                <a:latin typeface="Cambria" pitchFamily="18" charset="0"/>
                <a:ea typeface="Cambria" pitchFamily="18" charset="0"/>
              </a:endParaRPr>
            </a:p>
          </p:txBody>
        </p:sp>
        <p:sp>
          <p:nvSpPr>
            <p:cNvPr id="19" name="Line 11"/>
            <p:cNvSpPr>
              <a:spLocks noChangeShapeType="1"/>
            </p:cNvSpPr>
            <p:nvPr/>
          </p:nvSpPr>
          <p:spPr bwMode="auto">
            <a:xfrm>
              <a:off x="3610" y="4931"/>
              <a:ext cx="0" cy="4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d-ID" sz="5400">
                <a:latin typeface="Cambria" pitchFamily="18" charset="0"/>
                <a:ea typeface="Cambria" pitchFamily="18" charset="0"/>
              </a:endParaRPr>
            </a:p>
          </p:txBody>
        </p:sp>
        <p:sp>
          <p:nvSpPr>
            <p:cNvPr id="20" name="Line 12"/>
            <p:cNvSpPr>
              <a:spLocks noChangeShapeType="1"/>
            </p:cNvSpPr>
            <p:nvPr/>
          </p:nvSpPr>
          <p:spPr bwMode="auto">
            <a:xfrm>
              <a:off x="6946" y="4931"/>
              <a:ext cx="0" cy="4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d-ID" sz="5400">
                <a:latin typeface="Cambria" pitchFamily="18" charset="0"/>
                <a:ea typeface="Cambria" pitchFamily="18" charset="0"/>
              </a:endParaRPr>
            </a:p>
          </p:txBody>
        </p:sp>
        <p:sp>
          <p:nvSpPr>
            <p:cNvPr id="21" name="Line 13"/>
            <p:cNvSpPr>
              <a:spLocks noChangeShapeType="1"/>
            </p:cNvSpPr>
            <p:nvPr/>
          </p:nvSpPr>
          <p:spPr bwMode="auto">
            <a:xfrm>
              <a:off x="5111" y="4667"/>
              <a:ext cx="0" cy="27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d-ID" sz="5400">
                <a:latin typeface="Cambria" pitchFamily="18" charset="0"/>
                <a:ea typeface="Cambria" pitchFamily="18" charset="0"/>
              </a:endParaRPr>
            </a:p>
          </p:txBody>
        </p:sp>
        <p:sp>
          <p:nvSpPr>
            <p:cNvPr id="22" name="Line 14"/>
            <p:cNvSpPr>
              <a:spLocks noChangeShapeType="1"/>
            </p:cNvSpPr>
            <p:nvPr/>
          </p:nvSpPr>
          <p:spPr bwMode="auto">
            <a:xfrm>
              <a:off x="2442" y="6395"/>
              <a:ext cx="2169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d-ID" sz="5400">
                <a:latin typeface="Cambria" pitchFamily="18" charset="0"/>
                <a:ea typeface="Cambria" pitchFamily="18" charset="0"/>
              </a:endParaRPr>
            </a:p>
          </p:txBody>
        </p:sp>
        <p:sp>
          <p:nvSpPr>
            <p:cNvPr id="23" name="Line 15"/>
            <p:cNvSpPr>
              <a:spLocks noChangeShapeType="1"/>
            </p:cNvSpPr>
            <p:nvPr/>
          </p:nvSpPr>
          <p:spPr bwMode="auto">
            <a:xfrm>
              <a:off x="5862" y="6395"/>
              <a:ext cx="208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d-ID" sz="5400">
                <a:latin typeface="Cambria" pitchFamily="18" charset="0"/>
                <a:ea typeface="Cambria" pitchFamily="18" charset="0"/>
              </a:endParaRPr>
            </a:p>
          </p:txBody>
        </p:sp>
        <p:sp>
          <p:nvSpPr>
            <p:cNvPr id="24" name="Line 16"/>
            <p:cNvSpPr>
              <a:spLocks noChangeShapeType="1"/>
            </p:cNvSpPr>
            <p:nvPr/>
          </p:nvSpPr>
          <p:spPr bwMode="auto">
            <a:xfrm>
              <a:off x="2442" y="6395"/>
              <a:ext cx="0" cy="27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d-ID" sz="5400">
                <a:latin typeface="Cambria" pitchFamily="18" charset="0"/>
                <a:ea typeface="Cambria" pitchFamily="18" charset="0"/>
              </a:endParaRPr>
            </a:p>
          </p:txBody>
        </p:sp>
        <p:sp>
          <p:nvSpPr>
            <p:cNvPr id="25" name="Line 17"/>
            <p:cNvSpPr>
              <a:spLocks noChangeShapeType="1"/>
            </p:cNvSpPr>
            <p:nvPr/>
          </p:nvSpPr>
          <p:spPr bwMode="auto">
            <a:xfrm>
              <a:off x="4611" y="6395"/>
              <a:ext cx="0" cy="27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d-ID" sz="5400">
                <a:latin typeface="Cambria" pitchFamily="18" charset="0"/>
                <a:ea typeface="Cambria" pitchFamily="18" charset="0"/>
              </a:endParaRPr>
            </a:p>
          </p:txBody>
        </p:sp>
        <p:sp>
          <p:nvSpPr>
            <p:cNvPr id="26" name="Line 18"/>
            <p:cNvSpPr>
              <a:spLocks noChangeShapeType="1"/>
            </p:cNvSpPr>
            <p:nvPr/>
          </p:nvSpPr>
          <p:spPr bwMode="auto">
            <a:xfrm>
              <a:off x="5862" y="6395"/>
              <a:ext cx="0" cy="27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d-ID" sz="5400">
                <a:latin typeface="Cambria" pitchFamily="18" charset="0"/>
                <a:ea typeface="Cambria" pitchFamily="18" charset="0"/>
              </a:endParaRPr>
            </a:p>
          </p:txBody>
        </p:sp>
        <p:sp>
          <p:nvSpPr>
            <p:cNvPr id="27" name="Line 19"/>
            <p:cNvSpPr>
              <a:spLocks noChangeShapeType="1"/>
            </p:cNvSpPr>
            <p:nvPr/>
          </p:nvSpPr>
          <p:spPr bwMode="auto">
            <a:xfrm>
              <a:off x="7947" y="6395"/>
              <a:ext cx="0" cy="27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d-ID" sz="5400">
                <a:latin typeface="Cambria" pitchFamily="18" charset="0"/>
                <a:ea typeface="Cambria" pitchFamily="18" charset="0"/>
              </a:endParaRPr>
            </a:p>
          </p:txBody>
        </p:sp>
        <p:sp>
          <p:nvSpPr>
            <p:cNvPr id="28" name="Line 20"/>
            <p:cNvSpPr>
              <a:spLocks noChangeShapeType="1"/>
            </p:cNvSpPr>
            <p:nvPr/>
          </p:nvSpPr>
          <p:spPr bwMode="auto">
            <a:xfrm>
              <a:off x="3610" y="6128"/>
              <a:ext cx="0" cy="27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d-ID" sz="5400">
                <a:latin typeface="Cambria" pitchFamily="18" charset="0"/>
                <a:ea typeface="Cambria" pitchFamily="18" charset="0"/>
              </a:endParaRPr>
            </a:p>
          </p:txBody>
        </p:sp>
        <p:sp>
          <p:nvSpPr>
            <p:cNvPr id="29" name="Line 21"/>
            <p:cNvSpPr>
              <a:spLocks noChangeShapeType="1"/>
            </p:cNvSpPr>
            <p:nvPr/>
          </p:nvSpPr>
          <p:spPr bwMode="auto">
            <a:xfrm>
              <a:off x="6946" y="6128"/>
              <a:ext cx="0" cy="27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d-ID" sz="5400">
                <a:latin typeface="Cambria" pitchFamily="18" charset="0"/>
                <a:ea typeface="Cambria" pitchFamily="18" charset="0"/>
              </a:endParaRPr>
            </a:p>
          </p:txBody>
        </p:sp>
        <p:sp>
          <p:nvSpPr>
            <p:cNvPr id="30" name="Text Box 22"/>
            <p:cNvSpPr txBox="1">
              <a:spLocks noChangeArrowheads="1"/>
            </p:cNvSpPr>
            <p:nvPr/>
          </p:nvSpPr>
          <p:spPr bwMode="auto">
            <a:xfrm>
              <a:off x="1892" y="7861"/>
              <a:ext cx="1435" cy="447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137160" rIns="0" bIns="0"/>
            <a:lstStyle/>
            <a:p>
              <a:r>
                <a:rPr lang="en-US" sz="1800" dirty="0">
                  <a:latin typeface="Cambria" pitchFamily="18" charset="0"/>
                  <a:ea typeface="Cambria" pitchFamily="18" charset="0"/>
                </a:rPr>
                <a:t>Control Program:</a:t>
              </a:r>
            </a:p>
            <a:p>
              <a:r>
                <a:rPr lang="en-US" sz="1800" dirty="0">
                  <a:latin typeface="Cambria" pitchFamily="18" charset="0"/>
                  <a:ea typeface="Cambria" pitchFamily="18" charset="0"/>
                </a:rPr>
                <a:t>- Resident Routine</a:t>
              </a:r>
            </a:p>
            <a:p>
              <a:r>
                <a:rPr lang="en-US" sz="1800" dirty="0">
                  <a:latin typeface="Cambria" pitchFamily="18" charset="0"/>
                  <a:ea typeface="Cambria" pitchFamily="18" charset="0"/>
                </a:rPr>
                <a:t>   (</a:t>
              </a:r>
              <a:r>
                <a:rPr lang="en-US" sz="1800" dirty="0" err="1">
                  <a:latin typeface="Cambria" pitchFamily="18" charset="0"/>
                  <a:ea typeface="Cambria" pitchFamily="18" charset="0"/>
                </a:rPr>
                <a:t>berada</a:t>
              </a:r>
              <a:r>
                <a:rPr lang="en-US" sz="1800" dirty="0">
                  <a:latin typeface="Cambria" pitchFamily="18" charset="0"/>
                  <a:ea typeface="Cambria" pitchFamily="18" charset="0"/>
                </a:rPr>
                <a:t> di ROM)</a:t>
              </a:r>
            </a:p>
            <a:p>
              <a:r>
                <a:rPr lang="en-US" sz="1800" dirty="0">
                  <a:latin typeface="Cambria" pitchFamily="18" charset="0"/>
                  <a:ea typeface="Cambria" pitchFamily="18" charset="0"/>
                </a:rPr>
                <a:t>   . Bootstrap program</a:t>
              </a:r>
            </a:p>
            <a:p>
              <a:r>
                <a:rPr lang="en-US" sz="1800" dirty="0">
                  <a:latin typeface="Cambria" pitchFamily="18" charset="0"/>
                  <a:ea typeface="Cambria" pitchFamily="18" charset="0"/>
                </a:rPr>
                <a:t>   . BIOS</a:t>
              </a:r>
            </a:p>
            <a:p>
              <a:r>
                <a:rPr lang="en-US" sz="1800" dirty="0">
                  <a:latin typeface="Cambria" pitchFamily="18" charset="0"/>
                  <a:ea typeface="Cambria" pitchFamily="18" charset="0"/>
                </a:rPr>
                <a:t>- Transient Routine</a:t>
              </a:r>
            </a:p>
            <a:p>
              <a:r>
                <a:rPr lang="en-US" sz="1800" dirty="0">
                  <a:latin typeface="Cambria" pitchFamily="18" charset="0"/>
                  <a:ea typeface="Cambria" pitchFamily="18" charset="0"/>
                </a:rPr>
                <a:t>   (</a:t>
              </a:r>
              <a:r>
                <a:rPr lang="en-US" sz="1800" dirty="0" err="1">
                  <a:latin typeface="Cambria" pitchFamily="18" charset="0"/>
                  <a:ea typeface="Cambria" pitchFamily="18" charset="0"/>
                </a:rPr>
                <a:t>berada</a:t>
              </a:r>
              <a:r>
                <a:rPr lang="en-US" sz="1800" dirty="0">
                  <a:latin typeface="Cambria" pitchFamily="18" charset="0"/>
                  <a:ea typeface="Cambria" pitchFamily="18" charset="0"/>
                </a:rPr>
                <a:t> di disk)</a:t>
              </a:r>
            </a:p>
            <a:p>
              <a:r>
                <a:rPr lang="en-US" sz="1800" dirty="0">
                  <a:latin typeface="Cambria" pitchFamily="18" charset="0"/>
                  <a:ea typeface="Cambria" pitchFamily="18" charset="0"/>
                </a:rPr>
                <a:t>   . DOS</a:t>
              </a:r>
            </a:p>
            <a:p>
              <a:r>
                <a:rPr lang="en-US" sz="1800" dirty="0">
                  <a:latin typeface="Cambria" pitchFamily="18" charset="0"/>
                  <a:ea typeface="Cambria" pitchFamily="18" charset="0"/>
                </a:rPr>
                <a:t>User Interface:</a:t>
              </a:r>
            </a:p>
            <a:p>
              <a:r>
                <a:rPr lang="en-US" sz="1800" dirty="0" smtClean="0">
                  <a:latin typeface="Cambria" pitchFamily="18" charset="0"/>
                  <a:ea typeface="Cambria" pitchFamily="18" charset="0"/>
                </a:rPr>
                <a:t>Program </a:t>
              </a:r>
              <a:r>
                <a:rPr lang="en-US" sz="1800" dirty="0" err="1">
                  <a:latin typeface="Cambria" pitchFamily="18" charset="0"/>
                  <a:ea typeface="Cambria" pitchFamily="18" charset="0"/>
                </a:rPr>
                <a:t>Bantuan</a:t>
              </a:r>
              <a:r>
                <a:rPr lang="en-US" sz="1800" dirty="0">
                  <a:latin typeface="Cambria" pitchFamily="18" charset="0"/>
                  <a:ea typeface="Cambria" pitchFamily="18" charset="0"/>
                </a:rPr>
                <a:t> (Utility):</a:t>
              </a:r>
            </a:p>
            <a:p>
              <a:r>
                <a:rPr lang="en-US" sz="1800" dirty="0">
                  <a:latin typeface="Cambria" pitchFamily="18" charset="0"/>
                  <a:ea typeface="Cambria" pitchFamily="18" charset="0"/>
                </a:rPr>
                <a:t>- Format</a:t>
              </a:r>
            </a:p>
            <a:p>
              <a:r>
                <a:rPr lang="en-US" sz="1800" dirty="0">
                  <a:latin typeface="Cambria" pitchFamily="18" charset="0"/>
                  <a:ea typeface="Cambria" pitchFamily="18" charset="0"/>
                </a:rPr>
                <a:t>- Copy</a:t>
              </a:r>
            </a:p>
            <a:p>
              <a:r>
                <a:rPr lang="en-US" sz="1800" dirty="0">
                  <a:latin typeface="Cambria" pitchFamily="18" charset="0"/>
                  <a:ea typeface="Cambria" pitchFamily="18" charset="0"/>
                </a:rPr>
                <a:t>- </a:t>
              </a:r>
              <a:r>
                <a:rPr lang="en-US" sz="1800" dirty="0" err="1">
                  <a:latin typeface="Cambria" pitchFamily="18" charset="0"/>
                  <a:ea typeface="Cambria" pitchFamily="18" charset="0"/>
                </a:rPr>
                <a:t>Mencari</a:t>
              </a:r>
              <a:r>
                <a:rPr lang="en-US" sz="1800" dirty="0">
                  <a:latin typeface="Cambria" pitchFamily="18" charset="0"/>
                  <a:ea typeface="Cambria" pitchFamily="18" charset="0"/>
                </a:rPr>
                <a:t> file</a:t>
              </a:r>
            </a:p>
            <a:p>
              <a:r>
                <a:rPr lang="en-US" sz="1800" dirty="0">
                  <a:latin typeface="Cambria" pitchFamily="18" charset="0"/>
                  <a:ea typeface="Cambria" pitchFamily="18" charset="0"/>
                </a:rPr>
                <a:t>- </a:t>
              </a:r>
              <a:r>
                <a:rPr lang="en-US" sz="1800" dirty="0" err="1">
                  <a:latin typeface="Cambria" pitchFamily="18" charset="0"/>
                  <a:ea typeface="Cambria" pitchFamily="18" charset="0"/>
                </a:rPr>
                <a:t>dan</a:t>
              </a:r>
              <a:r>
                <a:rPr lang="en-US" sz="1800" dirty="0">
                  <a:latin typeface="Cambria" pitchFamily="18" charset="0"/>
                  <a:ea typeface="Cambria" pitchFamily="18" charset="0"/>
                </a:rPr>
                <a:t> </a:t>
              </a:r>
              <a:r>
                <a:rPr lang="en-US" sz="1800" dirty="0" err="1">
                  <a:latin typeface="Cambria" pitchFamily="18" charset="0"/>
                  <a:ea typeface="Cambria" pitchFamily="18" charset="0"/>
                </a:rPr>
                <a:t>sebagainya</a:t>
              </a:r>
              <a:endParaRPr lang="en-US" sz="1800" dirty="0">
                <a:latin typeface="Cambria" pitchFamily="18" charset="0"/>
                <a:ea typeface="Cambria" pitchFamily="18" charset="0"/>
              </a:endParaRPr>
            </a:p>
            <a:p>
              <a:pPr algn="ctr"/>
              <a:endParaRPr lang="en-US" sz="1800" dirty="0">
                <a:latin typeface="Cambria" pitchFamily="18" charset="0"/>
                <a:ea typeface="Cambria" pitchFamily="18" charset="0"/>
              </a:endParaRPr>
            </a:p>
            <a:p>
              <a:endParaRPr lang="en-US" sz="1800" dirty="0">
                <a:latin typeface="Cambria" pitchFamily="18" charset="0"/>
                <a:ea typeface="Cambria" pitchFamily="18" charset="0"/>
              </a:endParaRPr>
            </a:p>
          </p:txBody>
        </p:sp>
        <p:sp>
          <p:nvSpPr>
            <p:cNvPr id="31" name="Text Box 23"/>
            <p:cNvSpPr txBox="1">
              <a:spLocks noChangeArrowheads="1"/>
            </p:cNvSpPr>
            <p:nvPr/>
          </p:nvSpPr>
          <p:spPr bwMode="auto">
            <a:xfrm>
              <a:off x="3627" y="7856"/>
              <a:ext cx="1476" cy="465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137160" rIns="0" bIns="0"/>
            <a:lstStyle/>
            <a:p>
              <a:r>
                <a:rPr lang="en-US" sz="1800" dirty="0" err="1">
                  <a:latin typeface="Cambria" pitchFamily="18" charset="0"/>
                  <a:ea typeface="Cambria" pitchFamily="18" charset="0"/>
                </a:rPr>
                <a:t>Bahasa</a:t>
              </a:r>
              <a:r>
                <a:rPr lang="en-US" sz="1800" dirty="0">
                  <a:latin typeface="Cambria" pitchFamily="18" charset="0"/>
                  <a:ea typeface="Cambria" pitchFamily="18" charset="0"/>
                </a:rPr>
                <a:t> </a:t>
              </a:r>
              <a:r>
                <a:rPr lang="en-US" sz="1800" dirty="0" err="1">
                  <a:latin typeface="Cambria" pitchFamily="18" charset="0"/>
                  <a:ea typeface="Cambria" pitchFamily="18" charset="0"/>
                </a:rPr>
                <a:t>Mesin</a:t>
              </a:r>
              <a:endParaRPr lang="en-US" sz="1800" dirty="0">
                <a:latin typeface="Cambria" pitchFamily="18" charset="0"/>
                <a:ea typeface="Cambria" pitchFamily="18" charset="0"/>
              </a:endParaRPr>
            </a:p>
            <a:p>
              <a:r>
                <a:rPr lang="en-US" sz="1800" dirty="0" err="1">
                  <a:latin typeface="Cambria" pitchFamily="18" charset="0"/>
                  <a:ea typeface="Cambria" pitchFamily="18" charset="0"/>
                </a:rPr>
                <a:t>Bahasa</a:t>
              </a:r>
              <a:r>
                <a:rPr lang="en-US" sz="1800" dirty="0">
                  <a:latin typeface="Cambria" pitchFamily="18" charset="0"/>
                  <a:ea typeface="Cambria" pitchFamily="18" charset="0"/>
                </a:rPr>
                <a:t> </a:t>
              </a:r>
              <a:r>
                <a:rPr lang="en-US" sz="1800" dirty="0" err="1">
                  <a:latin typeface="Cambria" pitchFamily="18" charset="0"/>
                  <a:ea typeface="Cambria" pitchFamily="18" charset="0"/>
                </a:rPr>
                <a:t>Perakit</a:t>
              </a:r>
              <a:endParaRPr lang="en-US" sz="1800" dirty="0">
                <a:latin typeface="Cambria" pitchFamily="18" charset="0"/>
                <a:ea typeface="Cambria" pitchFamily="18" charset="0"/>
              </a:endParaRPr>
            </a:p>
            <a:p>
              <a:r>
                <a:rPr lang="en-US" sz="1800" dirty="0" err="1">
                  <a:latin typeface="Cambria" pitchFamily="18" charset="0"/>
                  <a:ea typeface="Cambria" pitchFamily="18" charset="0"/>
                </a:rPr>
                <a:t>Bahasa</a:t>
              </a:r>
              <a:r>
                <a:rPr lang="en-US" sz="1800" dirty="0">
                  <a:latin typeface="Cambria" pitchFamily="18" charset="0"/>
                  <a:ea typeface="Cambria" pitchFamily="18" charset="0"/>
                </a:rPr>
                <a:t> Tingkat </a:t>
              </a:r>
              <a:r>
                <a:rPr lang="en-US" sz="1800" dirty="0" err="1">
                  <a:latin typeface="Cambria" pitchFamily="18" charset="0"/>
                  <a:ea typeface="Cambria" pitchFamily="18" charset="0"/>
                </a:rPr>
                <a:t>Tinggi</a:t>
              </a:r>
              <a:r>
                <a:rPr lang="en-US" sz="1800" dirty="0">
                  <a:latin typeface="Cambria" pitchFamily="18" charset="0"/>
                  <a:ea typeface="Cambria" pitchFamily="18" charset="0"/>
                </a:rPr>
                <a:t>:</a:t>
              </a:r>
            </a:p>
            <a:p>
              <a:r>
                <a:rPr lang="en-US" sz="1800" dirty="0">
                  <a:latin typeface="Cambria" pitchFamily="18" charset="0"/>
                  <a:ea typeface="Cambria" pitchFamily="18" charset="0"/>
                </a:rPr>
                <a:t>- Interpreter</a:t>
              </a:r>
            </a:p>
            <a:p>
              <a:r>
                <a:rPr lang="en-US" sz="1800" dirty="0">
                  <a:latin typeface="Cambria" pitchFamily="18" charset="0"/>
                  <a:ea typeface="Cambria" pitchFamily="18" charset="0"/>
                </a:rPr>
                <a:t>   . BASIC</a:t>
              </a:r>
            </a:p>
            <a:p>
              <a:r>
                <a:rPr lang="en-US" sz="1800" dirty="0">
                  <a:latin typeface="Cambria" pitchFamily="18" charset="0"/>
                  <a:ea typeface="Cambria" pitchFamily="18" charset="0"/>
                </a:rPr>
                <a:t>-  Compiler</a:t>
              </a:r>
            </a:p>
            <a:p>
              <a:r>
                <a:rPr lang="en-US" sz="1800" dirty="0">
                  <a:latin typeface="Cambria" pitchFamily="18" charset="0"/>
                  <a:ea typeface="Cambria" pitchFamily="18" charset="0"/>
                </a:rPr>
                <a:t>   . Fortran, COBOL, </a:t>
              </a:r>
            </a:p>
            <a:p>
              <a:r>
                <a:rPr lang="en-US" sz="1800" dirty="0">
                  <a:latin typeface="Cambria" pitchFamily="18" charset="0"/>
                  <a:ea typeface="Cambria" pitchFamily="18" charset="0"/>
                </a:rPr>
                <a:t>     Pascal, C, PL/1, Ada, </a:t>
              </a:r>
            </a:p>
            <a:p>
              <a:r>
                <a:rPr lang="en-US" sz="1800" dirty="0">
                  <a:latin typeface="Cambria" pitchFamily="18" charset="0"/>
                  <a:ea typeface="Cambria" pitchFamily="18" charset="0"/>
                </a:rPr>
                <a:t>     LISP, Prolog</a:t>
              </a:r>
            </a:p>
            <a:p>
              <a:r>
                <a:rPr lang="en-US" sz="1800" dirty="0" smtClean="0">
                  <a:latin typeface="Cambria" pitchFamily="18" charset="0"/>
                  <a:ea typeface="Cambria" pitchFamily="18" charset="0"/>
                </a:rPr>
                <a:t>programming </a:t>
              </a:r>
              <a:r>
                <a:rPr lang="en-US" sz="1800" dirty="0">
                  <a:latin typeface="Cambria" pitchFamily="18" charset="0"/>
                  <a:ea typeface="Cambria" pitchFamily="18" charset="0"/>
                </a:rPr>
                <a:t>language</a:t>
              </a:r>
            </a:p>
            <a:p>
              <a:pPr algn="ctr"/>
              <a:endParaRPr lang="en-US" sz="1800" dirty="0">
                <a:latin typeface="Cambria" pitchFamily="18" charset="0"/>
                <a:ea typeface="Cambria" pitchFamily="18" charset="0"/>
              </a:endParaRPr>
            </a:p>
            <a:p>
              <a:endParaRPr lang="en-US" sz="1800" dirty="0">
                <a:latin typeface="Cambria" pitchFamily="18" charset="0"/>
                <a:ea typeface="Cambria" pitchFamily="18" charset="0"/>
              </a:endParaRPr>
            </a:p>
          </p:txBody>
        </p:sp>
        <p:sp>
          <p:nvSpPr>
            <p:cNvPr id="32" name="Text Box 24"/>
            <p:cNvSpPr txBox="1">
              <a:spLocks noChangeArrowheads="1"/>
            </p:cNvSpPr>
            <p:nvPr/>
          </p:nvSpPr>
          <p:spPr bwMode="auto">
            <a:xfrm>
              <a:off x="5400" y="7856"/>
              <a:ext cx="1151" cy="177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137160" rIns="0" bIns="0"/>
            <a:lstStyle/>
            <a:p>
              <a:r>
                <a:rPr lang="en-US" sz="1800" dirty="0">
                  <a:latin typeface="Cambria" pitchFamily="18" charset="0"/>
                  <a:ea typeface="Cambria" pitchFamily="18" charset="0"/>
                </a:rPr>
                <a:t>- </a:t>
              </a:r>
              <a:r>
                <a:rPr lang="en-US" sz="1800" dirty="0" err="1">
                  <a:latin typeface="Cambria" pitchFamily="18" charset="0"/>
                  <a:ea typeface="Cambria" pitchFamily="18" charset="0"/>
                </a:rPr>
                <a:t>Pengolah</a:t>
              </a:r>
              <a:r>
                <a:rPr lang="en-US" sz="1800" dirty="0">
                  <a:latin typeface="Cambria" pitchFamily="18" charset="0"/>
                  <a:ea typeface="Cambria" pitchFamily="18" charset="0"/>
                </a:rPr>
                <a:t> Kata</a:t>
              </a:r>
            </a:p>
            <a:p>
              <a:r>
                <a:rPr lang="en-US" sz="1800" dirty="0">
                  <a:latin typeface="Cambria" pitchFamily="18" charset="0"/>
                  <a:ea typeface="Cambria" pitchFamily="18" charset="0"/>
                </a:rPr>
                <a:t>- </a:t>
              </a:r>
              <a:r>
                <a:rPr lang="en-US" sz="1800" dirty="0" err="1">
                  <a:latin typeface="Cambria" pitchFamily="18" charset="0"/>
                  <a:ea typeface="Cambria" pitchFamily="18" charset="0"/>
                </a:rPr>
                <a:t>Kertas</a:t>
              </a:r>
              <a:r>
                <a:rPr lang="en-US" sz="1800" dirty="0">
                  <a:latin typeface="Cambria" pitchFamily="18" charset="0"/>
                  <a:ea typeface="Cambria" pitchFamily="18" charset="0"/>
                </a:rPr>
                <a:t> </a:t>
              </a:r>
              <a:r>
                <a:rPr lang="en-US" sz="1800" dirty="0" err="1">
                  <a:latin typeface="Cambria" pitchFamily="18" charset="0"/>
                  <a:ea typeface="Cambria" pitchFamily="18" charset="0"/>
                </a:rPr>
                <a:t>Kerja</a:t>
              </a:r>
              <a:r>
                <a:rPr lang="en-US" sz="1800" dirty="0">
                  <a:latin typeface="Cambria" pitchFamily="18" charset="0"/>
                  <a:ea typeface="Cambria" pitchFamily="18" charset="0"/>
                </a:rPr>
                <a:t> </a:t>
              </a:r>
            </a:p>
            <a:p>
              <a:r>
                <a:rPr lang="en-US" sz="1800" dirty="0">
                  <a:latin typeface="Cambria" pitchFamily="18" charset="0"/>
                  <a:ea typeface="Cambria" pitchFamily="18" charset="0"/>
                </a:rPr>
                <a:t>   </a:t>
              </a:r>
              <a:r>
                <a:rPr lang="en-US" sz="1800" dirty="0" err="1">
                  <a:latin typeface="Cambria" pitchFamily="18" charset="0"/>
                  <a:ea typeface="Cambria" pitchFamily="18" charset="0"/>
                </a:rPr>
                <a:t>Elektronik</a:t>
              </a:r>
              <a:endParaRPr lang="en-US" sz="1800" dirty="0">
                <a:latin typeface="Cambria" pitchFamily="18" charset="0"/>
                <a:ea typeface="Cambria" pitchFamily="18" charset="0"/>
              </a:endParaRPr>
            </a:p>
            <a:p>
              <a:r>
                <a:rPr lang="en-US" sz="1800" dirty="0">
                  <a:latin typeface="Cambria" pitchFamily="18" charset="0"/>
                  <a:ea typeface="Cambria" pitchFamily="18" charset="0"/>
                </a:rPr>
                <a:t>- DBMS</a:t>
              </a:r>
            </a:p>
            <a:p>
              <a:r>
                <a:rPr lang="en-US" sz="1800" dirty="0">
                  <a:latin typeface="Cambria" pitchFamily="18" charset="0"/>
                  <a:ea typeface="Cambria" pitchFamily="18" charset="0"/>
                </a:rPr>
                <a:t>- </a:t>
              </a:r>
              <a:r>
                <a:rPr lang="en-US" sz="1800" dirty="0" err="1">
                  <a:latin typeface="Cambria" pitchFamily="18" charset="0"/>
                  <a:ea typeface="Cambria" pitchFamily="18" charset="0"/>
                </a:rPr>
                <a:t>Pengolah</a:t>
              </a:r>
              <a:r>
                <a:rPr lang="en-US" sz="1800" dirty="0">
                  <a:latin typeface="Cambria" pitchFamily="18" charset="0"/>
                  <a:ea typeface="Cambria" pitchFamily="18" charset="0"/>
                </a:rPr>
                <a:t> </a:t>
              </a:r>
              <a:r>
                <a:rPr lang="en-US" sz="1800" dirty="0" err="1">
                  <a:latin typeface="Cambria" pitchFamily="18" charset="0"/>
                  <a:ea typeface="Cambria" pitchFamily="18" charset="0"/>
                </a:rPr>
                <a:t>Grafik</a:t>
              </a:r>
              <a:endParaRPr lang="en-US" sz="1800" dirty="0">
                <a:latin typeface="Cambria" pitchFamily="18" charset="0"/>
                <a:ea typeface="Cambria" pitchFamily="18" charset="0"/>
              </a:endParaRPr>
            </a:p>
            <a:p>
              <a:r>
                <a:rPr lang="en-US" sz="1800" dirty="0">
                  <a:latin typeface="Cambria" pitchFamily="18" charset="0"/>
                  <a:ea typeface="Cambria" pitchFamily="18" charset="0"/>
                </a:rPr>
                <a:t>- </a:t>
              </a:r>
              <a:r>
                <a:rPr lang="en-US" sz="1800" dirty="0" err="1">
                  <a:latin typeface="Cambria" pitchFamily="18" charset="0"/>
                  <a:ea typeface="Cambria" pitchFamily="18" charset="0"/>
                </a:rPr>
                <a:t>Paket</a:t>
              </a:r>
              <a:r>
                <a:rPr lang="en-US" sz="1800" dirty="0">
                  <a:latin typeface="Cambria" pitchFamily="18" charset="0"/>
                  <a:ea typeface="Cambria" pitchFamily="18" charset="0"/>
                </a:rPr>
                <a:t> </a:t>
              </a:r>
              <a:r>
                <a:rPr lang="en-US" sz="1800" dirty="0" err="1">
                  <a:latin typeface="Cambria" pitchFamily="18" charset="0"/>
                  <a:ea typeface="Cambria" pitchFamily="18" charset="0"/>
                </a:rPr>
                <a:t>Terintegrasi</a:t>
              </a:r>
              <a:endParaRPr lang="en-US" sz="1800" dirty="0">
                <a:latin typeface="Cambria" pitchFamily="18" charset="0"/>
                <a:ea typeface="Cambria" pitchFamily="18" charset="0"/>
              </a:endParaRPr>
            </a:p>
            <a:p>
              <a:endParaRPr lang="en-US" sz="1800" dirty="0">
                <a:latin typeface="Cambria" pitchFamily="18" charset="0"/>
                <a:ea typeface="Cambria" pitchFamily="18" charset="0"/>
              </a:endParaRPr>
            </a:p>
          </p:txBody>
        </p:sp>
        <p:sp>
          <p:nvSpPr>
            <p:cNvPr id="33" name="Text Box 25"/>
            <p:cNvSpPr txBox="1">
              <a:spLocks noChangeArrowheads="1"/>
            </p:cNvSpPr>
            <p:nvPr/>
          </p:nvSpPr>
          <p:spPr bwMode="auto">
            <a:xfrm>
              <a:off x="7060" y="7831"/>
              <a:ext cx="1518" cy="421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137160" rIns="0" bIns="0"/>
            <a:lstStyle/>
            <a:p>
              <a:r>
                <a:rPr lang="en-US" sz="1800" dirty="0" err="1">
                  <a:latin typeface="Cambria" pitchFamily="18" charset="0"/>
                  <a:ea typeface="Cambria" pitchFamily="18" charset="0"/>
                </a:rPr>
                <a:t>Aplikasi</a:t>
              </a:r>
              <a:r>
                <a:rPr lang="en-US" sz="1800" dirty="0">
                  <a:latin typeface="Cambria" pitchFamily="18" charset="0"/>
                  <a:ea typeface="Cambria" pitchFamily="18" charset="0"/>
                </a:rPr>
                <a:t> </a:t>
              </a:r>
              <a:r>
                <a:rPr lang="en-US" sz="1800" dirty="0" err="1">
                  <a:latin typeface="Cambria" pitchFamily="18" charset="0"/>
                  <a:ea typeface="Cambria" pitchFamily="18" charset="0"/>
                </a:rPr>
                <a:t>Akuntansi</a:t>
              </a:r>
              <a:r>
                <a:rPr lang="en-US" sz="1800" dirty="0">
                  <a:latin typeface="Cambria" pitchFamily="18" charset="0"/>
                  <a:ea typeface="Cambria" pitchFamily="18" charset="0"/>
                </a:rPr>
                <a:t>:</a:t>
              </a:r>
            </a:p>
            <a:p>
              <a:r>
                <a:rPr lang="en-US" sz="1800" dirty="0">
                  <a:latin typeface="Cambria" pitchFamily="18" charset="0"/>
                  <a:ea typeface="Cambria" pitchFamily="18" charset="0"/>
                </a:rPr>
                <a:t>- </a:t>
              </a:r>
              <a:r>
                <a:rPr lang="en-US" sz="1800" dirty="0" err="1">
                  <a:latin typeface="Cambria" pitchFamily="18" charset="0"/>
                  <a:ea typeface="Cambria" pitchFamily="18" charset="0"/>
                </a:rPr>
                <a:t>Buku</a:t>
              </a:r>
              <a:r>
                <a:rPr lang="en-US" sz="1800" dirty="0">
                  <a:latin typeface="Cambria" pitchFamily="18" charset="0"/>
                  <a:ea typeface="Cambria" pitchFamily="18" charset="0"/>
                </a:rPr>
                <a:t> </a:t>
              </a:r>
              <a:r>
                <a:rPr lang="en-US" sz="1800" dirty="0" err="1">
                  <a:latin typeface="Cambria" pitchFamily="18" charset="0"/>
                  <a:ea typeface="Cambria" pitchFamily="18" charset="0"/>
                </a:rPr>
                <a:t>Besar</a:t>
              </a:r>
              <a:endParaRPr lang="en-US" sz="1800" dirty="0">
                <a:latin typeface="Cambria" pitchFamily="18" charset="0"/>
                <a:ea typeface="Cambria" pitchFamily="18" charset="0"/>
              </a:endParaRPr>
            </a:p>
            <a:p>
              <a:r>
                <a:rPr lang="en-US" sz="1800" dirty="0">
                  <a:latin typeface="Cambria" pitchFamily="18" charset="0"/>
                  <a:ea typeface="Cambria" pitchFamily="18" charset="0"/>
                </a:rPr>
                <a:t>- </a:t>
              </a:r>
              <a:r>
                <a:rPr lang="en-US" sz="1800" dirty="0" err="1">
                  <a:latin typeface="Cambria" pitchFamily="18" charset="0"/>
                  <a:ea typeface="Cambria" pitchFamily="18" charset="0"/>
                </a:rPr>
                <a:t>Pengendalian</a:t>
              </a:r>
              <a:r>
                <a:rPr lang="en-US" sz="1800" dirty="0">
                  <a:latin typeface="Cambria" pitchFamily="18" charset="0"/>
                  <a:ea typeface="Cambria" pitchFamily="18" charset="0"/>
                </a:rPr>
                <a:t> </a:t>
              </a:r>
              <a:r>
                <a:rPr lang="en-US" sz="1800" dirty="0" err="1">
                  <a:latin typeface="Cambria" pitchFamily="18" charset="0"/>
                  <a:ea typeface="Cambria" pitchFamily="18" charset="0"/>
                </a:rPr>
                <a:t>Persediaan</a:t>
              </a:r>
              <a:endParaRPr lang="en-US" sz="1800" dirty="0">
                <a:latin typeface="Cambria" pitchFamily="18" charset="0"/>
                <a:ea typeface="Cambria" pitchFamily="18" charset="0"/>
              </a:endParaRPr>
            </a:p>
            <a:p>
              <a:r>
                <a:rPr lang="en-US" sz="1800" dirty="0">
                  <a:latin typeface="Cambria" pitchFamily="18" charset="0"/>
                  <a:ea typeface="Cambria" pitchFamily="18" charset="0"/>
                </a:rPr>
                <a:t>- </a:t>
              </a:r>
              <a:r>
                <a:rPr lang="en-US" sz="1800" dirty="0" err="1">
                  <a:latin typeface="Cambria" pitchFamily="18" charset="0"/>
                  <a:ea typeface="Cambria" pitchFamily="18" charset="0"/>
                </a:rPr>
                <a:t>lainnya</a:t>
              </a:r>
              <a:endParaRPr lang="en-US" sz="1800" dirty="0">
                <a:latin typeface="Cambria" pitchFamily="18" charset="0"/>
                <a:ea typeface="Cambria" pitchFamily="18" charset="0"/>
              </a:endParaRPr>
            </a:p>
            <a:p>
              <a:r>
                <a:rPr lang="en-US" sz="1800" dirty="0" err="1">
                  <a:latin typeface="Cambria" pitchFamily="18" charset="0"/>
                  <a:ea typeface="Cambria" pitchFamily="18" charset="0"/>
                </a:rPr>
                <a:t>Aplikasi</a:t>
              </a:r>
              <a:r>
                <a:rPr lang="en-US" sz="1800" dirty="0">
                  <a:latin typeface="Cambria" pitchFamily="18" charset="0"/>
                  <a:ea typeface="Cambria" pitchFamily="18" charset="0"/>
                </a:rPr>
                <a:t> </a:t>
              </a:r>
              <a:r>
                <a:rPr lang="en-US" sz="1800" dirty="0" err="1">
                  <a:latin typeface="Cambria" pitchFamily="18" charset="0"/>
                  <a:ea typeface="Cambria" pitchFamily="18" charset="0"/>
                </a:rPr>
                <a:t>Keuangan</a:t>
              </a:r>
              <a:r>
                <a:rPr lang="en-US" sz="1800" dirty="0">
                  <a:latin typeface="Cambria" pitchFamily="18" charset="0"/>
                  <a:ea typeface="Cambria" pitchFamily="18" charset="0"/>
                </a:rPr>
                <a:t>:</a:t>
              </a:r>
            </a:p>
            <a:p>
              <a:r>
                <a:rPr lang="en-US" sz="1800" dirty="0">
                  <a:latin typeface="Cambria" pitchFamily="18" charset="0"/>
                  <a:ea typeface="Cambria" pitchFamily="18" charset="0"/>
                </a:rPr>
                <a:t>- </a:t>
              </a:r>
              <a:r>
                <a:rPr lang="en-US" sz="1800" dirty="0" err="1">
                  <a:latin typeface="Cambria" pitchFamily="18" charset="0"/>
                  <a:ea typeface="Cambria" pitchFamily="18" charset="0"/>
                </a:rPr>
                <a:t>Manajemen</a:t>
              </a:r>
              <a:r>
                <a:rPr lang="en-US" sz="1800" dirty="0">
                  <a:latin typeface="Cambria" pitchFamily="18" charset="0"/>
                  <a:ea typeface="Cambria" pitchFamily="18" charset="0"/>
                </a:rPr>
                <a:t> </a:t>
              </a:r>
              <a:r>
                <a:rPr lang="en-US" sz="1800" dirty="0" err="1">
                  <a:latin typeface="Cambria" pitchFamily="18" charset="0"/>
                  <a:ea typeface="Cambria" pitchFamily="18" charset="0"/>
                </a:rPr>
                <a:t>Kas</a:t>
              </a:r>
              <a:endParaRPr lang="en-US" sz="1800" dirty="0">
                <a:latin typeface="Cambria" pitchFamily="18" charset="0"/>
                <a:ea typeface="Cambria" pitchFamily="18" charset="0"/>
              </a:endParaRPr>
            </a:p>
            <a:p>
              <a:r>
                <a:rPr lang="en-US" sz="1800" dirty="0">
                  <a:latin typeface="Cambria" pitchFamily="18" charset="0"/>
                  <a:ea typeface="Cambria" pitchFamily="18" charset="0"/>
                </a:rPr>
                <a:t>- </a:t>
              </a:r>
              <a:r>
                <a:rPr lang="en-US" sz="1800" dirty="0" err="1">
                  <a:latin typeface="Cambria" pitchFamily="18" charset="0"/>
                  <a:ea typeface="Cambria" pitchFamily="18" charset="0"/>
                </a:rPr>
                <a:t>Anggaran</a:t>
              </a:r>
              <a:r>
                <a:rPr lang="en-US" sz="1800" dirty="0">
                  <a:latin typeface="Cambria" pitchFamily="18" charset="0"/>
                  <a:ea typeface="Cambria" pitchFamily="18" charset="0"/>
                </a:rPr>
                <a:t> Modal</a:t>
              </a:r>
            </a:p>
            <a:p>
              <a:r>
                <a:rPr lang="en-US" sz="1800" dirty="0">
                  <a:latin typeface="Cambria" pitchFamily="18" charset="0"/>
                  <a:ea typeface="Cambria" pitchFamily="18" charset="0"/>
                </a:rPr>
                <a:t>- </a:t>
              </a:r>
              <a:r>
                <a:rPr lang="en-US" sz="1800" dirty="0" err="1">
                  <a:latin typeface="Cambria" pitchFamily="18" charset="0"/>
                  <a:ea typeface="Cambria" pitchFamily="18" charset="0"/>
                </a:rPr>
                <a:t>lainnya</a:t>
              </a:r>
              <a:endParaRPr lang="en-US" sz="1800" dirty="0">
                <a:latin typeface="Cambria" pitchFamily="18" charset="0"/>
                <a:ea typeface="Cambria" pitchFamily="18" charset="0"/>
              </a:endParaRPr>
            </a:p>
            <a:p>
              <a:r>
                <a:rPr lang="en-US" sz="1800" dirty="0" err="1">
                  <a:latin typeface="Cambria" pitchFamily="18" charset="0"/>
                  <a:ea typeface="Cambria" pitchFamily="18" charset="0"/>
                </a:rPr>
                <a:t>Aplikasi</a:t>
              </a:r>
              <a:r>
                <a:rPr lang="en-US" sz="1800" dirty="0">
                  <a:latin typeface="Cambria" pitchFamily="18" charset="0"/>
                  <a:ea typeface="Cambria" pitchFamily="18" charset="0"/>
                </a:rPr>
                <a:t> </a:t>
              </a:r>
              <a:r>
                <a:rPr lang="en-US" sz="1800" dirty="0" err="1">
                  <a:latin typeface="Cambria" pitchFamily="18" charset="0"/>
                  <a:ea typeface="Cambria" pitchFamily="18" charset="0"/>
                </a:rPr>
                <a:t>Produksi</a:t>
              </a:r>
              <a:r>
                <a:rPr lang="en-US" sz="1800" dirty="0">
                  <a:latin typeface="Cambria" pitchFamily="18" charset="0"/>
                  <a:ea typeface="Cambria" pitchFamily="18" charset="0"/>
                </a:rPr>
                <a:t>:</a:t>
              </a:r>
            </a:p>
            <a:p>
              <a:r>
                <a:rPr lang="en-US" sz="1800" dirty="0">
                  <a:latin typeface="Cambria" pitchFamily="18" charset="0"/>
                  <a:ea typeface="Cambria" pitchFamily="18" charset="0"/>
                </a:rPr>
                <a:t>- CAD</a:t>
              </a:r>
            </a:p>
            <a:p>
              <a:r>
                <a:rPr lang="en-US" sz="1800" dirty="0">
                  <a:latin typeface="Cambria" pitchFamily="18" charset="0"/>
                  <a:ea typeface="Cambria" pitchFamily="18" charset="0"/>
                </a:rPr>
                <a:t>- </a:t>
              </a:r>
              <a:r>
                <a:rPr lang="en-US" sz="1800" dirty="0" err="1">
                  <a:latin typeface="Cambria" pitchFamily="18" charset="0"/>
                  <a:ea typeface="Cambria" pitchFamily="18" charset="0"/>
                </a:rPr>
                <a:t>Pengendalian</a:t>
              </a:r>
              <a:r>
                <a:rPr lang="en-US" sz="1800" dirty="0">
                  <a:latin typeface="Cambria" pitchFamily="18" charset="0"/>
                  <a:ea typeface="Cambria" pitchFamily="18" charset="0"/>
                </a:rPr>
                <a:t> </a:t>
              </a:r>
              <a:r>
                <a:rPr lang="en-US" sz="1800" dirty="0" err="1">
                  <a:latin typeface="Cambria" pitchFamily="18" charset="0"/>
                  <a:ea typeface="Cambria" pitchFamily="18" charset="0"/>
                </a:rPr>
                <a:t>Produksi</a:t>
              </a:r>
              <a:endParaRPr lang="en-US" sz="1800" dirty="0">
                <a:latin typeface="Cambria" pitchFamily="18" charset="0"/>
                <a:ea typeface="Cambria" pitchFamily="18" charset="0"/>
              </a:endParaRPr>
            </a:p>
            <a:p>
              <a:r>
                <a:rPr lang="en-US" sz="1800" dirty="0">
                  <a:latin typeface="Cambria" pitchFamily="18" charset="0"/>
                  <a:ea typeface="Cambria" pitchFamily="18" charset="0"/>
                </a:rPr>
                <a:t>- </a:t>
              </a:r>
              <a:r>
                <a:rPr lang="en-US" sz="1800" dirty="0" err="1">
                  <a:latin typeface="Cambria" pitchFamily="18" charset="0"/>
                  <a:ea typeface="Cambria" pitchFamily="18" charset="0"/>
                </a:rPr>
                <a:t>lainnya</a:t>
              </a:r>
              <a:endParaRPr lang="en-US" sz="1800" dirty="0">
                <a:latin typeface="Cambria" pitchFamily="18" charset="0"/>
                <a:ea typeface="Cambria" pitchFamily="18" charset="0"/>
              </a:endParaRPr>
            </a:p>
            <a:p>
              <a:r>
                <a:rPr lang="en-US" sz="1800" dirty="0" err="1">
                  <a:latin typeface="Cambria" pitchFamily="18" charset="0"/>
                  <a:ea typeface="Cambria" pitchFamily="18" charset="0"/>
                </a:rPr>
                <a:t>Aplikasi</a:t>
              </a:r>
              <a:r>
                <a:rPr lang="en-US" sz="1800" dirty="0">
                  <a:latin typeface="Cambria" pitchFamily="18" charset="0"/>
                  <a:ea typeface="Cambria" pitchFamily="18" charset="0"/>
                </a:rPr>
                <a:t> </a:t>
              </a:r>
              <a:r>
                <a:rPr lang="en-US" sz="1800" dirty="0" err="1">
                  <a:latin typeface="Cambria" pitchFamily="18" charset="0"/>
                  <a:ea typeface="Cambria" pitchFamily="18" charset="0"/>
                </a:rPr>
                <a:t>Pemasaran</a:t>
              </a:r>
              <a:r>
                <a:rPr lang="en-US" sz="1800" dirty="0">
                  <a:latin typeface="Cambria" pitchFamily="18" charset="0"/>
                  <a:ea typeface="Cambria" pitchFamily="18" charset="0"/>
                </a:rPr>
                <a:t>:</a:t>
              </a:r>
            </a:p>
            <a:p>
              <a:r>
                <a:rPr lang="en-US" sz="1800" dirty="0">
                  <a:latin typeface="Cambria" pitchFamily="18" charset="0"/>
                  <a:ea typeface="Cambria" pitchFamily="18" charset="0"/>
                </a:rPr>
                <a:t>- </a:t>
              </a:r>
              <a:r>
                <a:rPr lang="en-US" sz="1800" dirty="0" err="1">
                  <a:latin typeface="Cambria" pitchFamily="18" charset="0"/>
                  <a:ea typeface="Cambria" pitchFamily="18" charset="0"/>
                </a:rPr>
                <a:t>Analisis</a:t>
              </a:r>
              <a:r>
                <a:rPr lang="en-US" sz="1800" dirty="0">
                  <a:latin typeface="Cambria" pitchFamily="18" charset="0"/>
                  <a:ea typeface="Cambria" pitchFamily="18" charset="0"/>
                </a:rPr>
                <a:t> </a:t>
              </a:r>
              <a:r>
                <a:rPr lang="en-US" sz="1800" dirty="0" err="1">
                  <a:latin typeface="Cambria" pitchFamily="18" charset="0"/>
                  <a:ea typeface="Cambria" pitchFamily="18" charset="0"/>
                </a:rPr>
                <a:t>Penjualan</a:t>
              </a:r>
              <a:endParaRPr lang="en-US" sz="1800" dirty="0">
                <a:latin typeface="Cambria" pitchFamily="18" charset="0"/>
                <a:ea typeface="Cambria" pitchFamily="18" charset="0"/>
              </a:endParaRPr>
            </a:p>
            <a:p>
              <a:r>
                <a:rPr lang="en-US" sz="1800" dirty="0">
                  <a:latin typeface="Cambria" pitchFamily="18" charset="0"/>
                  <a:ea typeface="Cambria" pitchFamily="18" charset="0"/>
                </a:rPr>
                <a:t>- </a:t>
              </a:r>
              <a:r>
                <a:rPr lang="en-US" sz="1800" dirty="0" err="1">
                  <a:latin typeface="Cambria" pitchFamily="18" charset="0"/>
                  <a:ea typeface="Cambria" pitchFamily="18" charset="0"/>
                </a:rPr>
                <a:t>Analisis</a:t>
              </a:r>
              <a:r>
                <a:rPr lang="en-US" sz="1800" dirty="0">
                  <a:latin typeface="Cambria" pitchFamily="18" charset="0"/>
                  <a:ea typeface="Cambria" pitchFamily="18" charset="0"/>
                </a:rPr>
                <a:t> </a:t>
              </a:r>
              <a:r>
                <a:rPr lang="en-US" sz="1800" dirty="0" err="1">
                  <a:latin typeface="Cambria" pitchFamily="18" charset="0"/>
                  <a:ea typeface="Cambria" pitchFamily="18" charset="0"/>
                </a:rPr>
                <a:t>Langganan</a:t>
              </a:r>
              <a:endParaRPr lang="en-US" sz="1800" dirty="0">
                <a:latin typeface="Cambria" pitchFamily="18" charset="0"/>
                <a:ea typeface="Cambria" pitchFamily="18" charset="0"/>
              </a:endParaRPr>
            </a:p>
            <a:p>
              <a:r>
                <a:rPr lang="en-US" sz="1800" dirty="0">
                  <a:latin typeface="Cambria" pitchFamily="18" charset="0"/>
                  <a:ea typeface="Cambria" pitchFamily="18" charset="0"/>
                </a:rPr>
                <a:t>- </a:t>
              </a:r>
              <a:r>
                <a:rPr lang="en-US" sz="1800" dirty="0" err="1">
                  <a:latin typeface="Cambria" pitchFamily="18" charset="0"/>
                  <a:ea typeface="Cambria" pitchFamily="18" charset="0"/>
                </a:rPr>
                <a:t>lainnya</a:t>
              </a:r>
              <a:endParaRPr lang="en-US" sz="1800" dirty="0">
                <a:latin typeface="Cambria" pitchFamily="18" charset="0"/>
                <a:ea typeface="Cambria" pitchFamily="18" charset="0"/>
              </a:endParaRPr>
            </a:p>
            <a:p>
              <a:endParaRPr lang="en-US" sz="1800" dirty="0">
                <a:latin typeface="Cambria" pitchFamily="18" charset="0"/>
                <a:ea typeface="Cambria" pitchFamily="18" charset="0"/>
              </a:endParaRPr>
            </a:p>
          </p:txBody>
        </p:sp>
      </p:grpSp>
      <p:sp>
        <p:nvSpPr>
          <p:cNvPr id="34" name="Rectangle 26"/>
          <p:cNvSpPr>
            <a:spLocks noChangeArrowheads="1"/>
          </p:cNvSpPr>
          <p:nvPr/>
        </p:nvSpPr>
        <p:spPr bwMode="auto">
          <a:xfrm>
            <a:off x="7672805" y="751012"/>
            <a:ext cx="571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5400" b="1" dirty="0" err="1">
                <a:solidFill>
                  <a:schemeClr val="accent1"/>
                </a:solidFill>
                <a:latin typeface="Cambria" pitchFamily="18" charset="0"/>
                <a:ea typeface="Cambria" pitchFamily="18" charset="0"/>
              </a:rPr>
              <a:t>Hubungan</a:t>
            </a:r>
            <a:r>
              <a:rPr lang="en-GB" sz="5400" b="1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5400" b="1" dirty="0" err="1">
                <a:latin typeface="Cambria" pitchFamily="18" charset="0"/>
                <a:ea typeface="Cambria" pitchFamily="18" charset="0"/>
              </a:rPr>
              <a:t>antar</a:t>
            </a:r>
            <a:r>
              <a:rPr lang="en-GB" sz="5400" b="1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5400" b="1" dirty="0" err="1">
                <a:latin typeface="Cambria" pitchFamily="18" charset="0"/>
                <a:ea typeface="Cambria" pitchFamily="18" charset="0"/>
              </a:rPr>
              <a:t>perangkat</a:t>
            </a:r>
            <a:r>
              <a:rPr lang="en-GB" sz="5400" b="1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5400" b="1" dirty="0" err="1">
                <a:latin typeface="Cambria" pitchFamily="18" charset="0"/>
                <a:ea typeface="Cambria" pitchFamily="18" charset="0"/>
              </a:rPr>
              <a:t>lunak</a:t>
            </a:r>
            <a:r>
              <a:rPr lang="en-US" sz="5400" b="1" dirty="0">
                <a:latin typeface="Cambria" pitchFamily="18" charset="0"/>
                <a:ea typeface="Cambria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902600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itle 2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>
                <a:latin typeface="Cambria" pitchFamily="18" charset="0"/>
                <a:ea typeface="Cambria" pitchFamily="18" charset="0"/>
                <a:cs typeface="Times New Roman" pitchFamily="18" charset="0"/>
              </a:rPr>
              <a:t>Operating System (</a:t>
            </a:r>
            <a:r>
              <a:rPr lang="en-GB" b="1" dirty="0">
                <a:solidFill>
                  <a:schemeClr val="accent1"/>
                </a:solidFill>
                <a:latin typeface="Cambria" pitchFamily="18" charset="0"/>
                <a:ea typeface="Cambria" pitchFamily="18" charset="0"/>
                <a:cs typeface="Times New Roman" pitchFamily="18" charset="0"/>
              </a:rPr>
              <a:t>OS</a:t>
            </a:r>
            <a:r>
              <a:rPr lang="en-GB" b="1" dirty="0">
                <a:latin typeface="Cambria" pitchFamily="18" charset="0"/>
                <a:ea typeface="Cambria" pitchFamily="18" charset="0"/>
                <a:cs typeface="Times New Roman" pitchFamily="18" charset="0"/>
              </a:rPr>
              <a:t>)</a:t>
            </a:r>
            <a:endParaRPr lang="id-ID" b="1" dirty="0">
              <a:latin typeface="Cambria" pitchFamily="18" charset="0"/>
              <a:ea typeface="Cambria" pitchFamily="18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2086422" y="3271292"/>
            <a:ext cx="6985420" cy="55769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  <a:buClr>
                <a:schemeClr val="tx1"/>
              </a:buClr>
            </a:pPr>
            <a:r>
              <a:rPr lang="en-GB" sz="3600" dirty="0" err="1">
                <a:latin typeface="Cambria" pitchFamily="18" charset="0"/>
                <a:ea typeface="Cambria" pitchFamily="18" charset="0"/>
              </a:rPr>
              <a:t>Merupakan</a:t>
            </a:r>
            <a:r>
              <a:rPr lang="en-GB" sz="3600" dirty="0">
                <a:latin typeface="Cambria" pitchFamily="18" charset="0"/>
                <a:ea typeface="Cambria" pitchFamily="18" charset="0"/>
              </a:rPr>
              <a:t> program yang </a:t>
            </a:r>
            <a:r>
              <a:rPr lang="en-GB" sz="3600" dirty="0" err="1">
                <a:latin typeface="Cambria" pitchFamily="18" charset="0"/>
                <a:ea typeface="Cambria" pitchFamily="18" charset="0"/>
              </a:rPr>
              <a:t>ditulis</a:t>
            </a:r>
            <a:r>
              <a:rPr lang="en-GB" sz="3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3600" dirty="0" err="1">
                <a:latin typeface="Cambria" pitchFamily="18" charset="0"/>
                <a:ea typeface="Cambria" pitchFamily="18" charset="0"/>
              </a:rPr>
              <a:t>untuk</a:t>
            </a:r>
            <a:r>
              <a:rPr lang="en-GB" sz="3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3600" dirty="0" err="1">
                <a:latin typeface="Cambria" pitchFamily="18" charset="0"/>
                <a:ea typeface="Cambria" pitchFamily="18" charset="0"/>
              </a:rPr>
              <a:t>mengendalikan</a:t>
            </a:r>
            <a:r>
              <a:rPr lang="en-GB" sz="3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3600" dirty="0" err="1">
                <a:latin typeface="Cambria" pitchFamily="18" charset="0"/>
                <a:ea typeface="Cambria" pitchFamily="18" charset="0"/>
              </a:rPr>
              <a:t>dan</a:t>
            </a:r>
            <a:r>
              <a:rPr lang="en-GB" sz="3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3600" dirty="0" err="1">
                <a:latin typeface="Cambria" pitchFamily="18" charset="0"/>
                <a:ea typeface="Cambria" pitchFamily="18" charset="0"/>
              </a:rPr>
              <a:t>mengkoordinasi</a:t>
            </a:r>
            <a:r>
              <a:rPr lang="en-GB" sz="3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3600" dirty="0" err="1">
                <a:latin typeface="Cambria" pitchFamily="18" charset="0"/>
                <a:ea typeface="Cambria" pitchFamily="18" charset="0"/>
              </a:rPr>
              <a:t>kegiatan</a:t>
            </a:r>
            <a:r>
              <a:rPr lang="en-GB" sz="3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3600" dirty="0" err="1">
                <a:latin typeface="Cambria" pitchFamily="18" charset="0"/>
                <a:ea typeface="Cambria" pitchFamily="18" charset="0"/>
              </a:rPr>
              <a:t>operasi</a:t>
            </a:r>
            <a:r>
              <a:rPr lang="en-GB" sz="3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3600" dirty="0" err="1">
                <a:latin typeface="Cambria" pitchFamily="18" charset="0"/>
                <a:ea typeface="Cambria" pitchFamily="18" charset="0"/>
              </a:rPr>
              <a:t>dari</a:t>
            </a:r>
            <a:r>
              <a:rPr lang="en-GB" sz="3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3600" dirty="0" err="1">
                <a:latin typeface="Cambria" pitchFamily="18" charset="0"/>
                <a:ea typeface="Cambria" pitchFamily="18" charset="0"/>
              </a:rPr>
              <a:t>sistem</a:t>
            </a:r>
            <a:r>
              <a:rPr lang="en-GB" sz="3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3600" dirty="0" err="1">
                <a:latin typeface="Cambria" pitchFamily="18" charset="0"/>
                <a:ea typeface="Cambria" pitchFamily="18" charset="0"/>
              </a:rPr>
              <a:t>komputer</a:t>
            </a:r>
            <a:r>
              <a:rPr lang="en-GB" sz="3600" dirty="0" smtClean="0">
                <a:latin typeface="Cambria" pitchFamily="18" charset="0"/>
                <a:ea typeface="Cambria" pitchFamily="18" charset="0"/>
              </a:rPr>
              <a:t>.</a:t>
            </a:r>
            <a:endParaRPr lang="id-ID" sz="3600" dirty="0" smtClean="0">
              <a:latin typeface="Cambria" pitchFamily="18" charset="0"/>
              <a:ea typeface="Cambria" pitchFamily="18" charset="0"/>
            </a:endParaRPr>
          </a:p>
          <a:p>
            <a:pPr>
              <a:lnSpc>
                <a:spcPct val="110000"/>
              </a:lnSpc>
              <a:buClr>
                <a:schemeClr val="tx1"/>
              </a:buClr>
            </a:pPr>
            <a:endParaRPr lang="en-GB" sz="3600" dirty="0">
              <a:latin typeface="Cambria" pitchFamily="18" charset="0"/>
              <a:ea typeface="Cambria" pitchFamily="18" charset="0"/>
            </a:endParaRPr>
          </a:p>
          <a:p>
            <a:pPr>
              <a:lnSpc>
                <a:spcPct val="110000"/>
              </a:lnSpc>
              <a:buClr>
                <a:schemeClr val="tx1"/>
              </a:buClr>
            </a:pPr>
            <a:r>
              <a:rPr lang="en-GB" sz="3600" dirty="0" err="1">
                <a:latin typeface="Cambria" pitchFamily="18" charset="0"/>
                <a:ea typeface="Cambria" pitchFamily="18" charset="0"/>
              </a:rPr>
              <a:t>Istilah</a:t>
            </a:r>
            <a:r>
              <a:rPr lang="en-GB" sz="3600" dirty="0">
                <a:latin typeface="Cambria" pitchFamily="18" charset="0"/>
                <a:ea typeface="Cambria" pitchFamily="18" charset="0"/>
              </a:rPr>
              <a:t> lain </a:t>
            </a:r>
            <a:r>
              <a:rPr lang="en-GB" sz="3600" dirty="0" err="1">
                <a:latin typeface="Cambria" pitchFamily="18" charset="0"/>
                <a:ea typeface="Cambria" pitchFamily="18" charset="0"/>
              </a:rPr>
              <a:t>dari</a:t>
            </a:r>
            <a:r>
              <a:rPr lang="en-GB" sz="3600" dirty="0">
                <a:latin typeface="Cambria" pitchFamily="18" charset="0"/>
                <a:ea typeface="Cambria" pitchFamily="18" charset="0"/>
              </a:rPr>
              <a:t> OS </a:t>
            </a:r>
            <a:r>
              <a:rPr lang="en-GB" sz="3600" dirty="0" err="1">
                <a:latin typeface="Cambria" pitchFamily="18" charset="0"/>
                <a:ea typeface="Cambria" pitchFamily="18" charset="0"/>
              </a:rPr>
              <a:t>adalah</a:t>
            </a:r>
            <a:r>
              <a:rPr lang="en-GB" sz="3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3600" b="1" i="1" dirty="0">
                <a:latin typeface="Cambria" pitchFamily="18" charset="0"/>
                <a:ea typeface="Cambria" pitchFamily="18" charset="0"/>
              </a:rPr>
              <a:t>monitor, executive, supervisor, controller</a:t>
            </a:r>
            <a:r>
              <a:rPr lang="en-GB" sz="3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3600" dirty="0" err="1">
                <a:latin typeface="Cambria" pitchFamily="18" charset="0"/>
                <a:ea typeface="Cambria" pitchFamily="18" charset="0"/>
              </a:rPr>
              <a:t>atau</a:t>
            </a:r>
            <a:r>
              <a:rPr lang="en-GB" sz="3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3600" b="1" i="1" dirty="0">
                <a:latin typeface="Cambria" pitchFamily="18" charset="0"/>
                <a:ea typeface="Cambria" pitchFamily="18" charset="0"/>
              </a:rPr>
              <a:t>master control program</a:t>
            </a:r>
            <a:r>
              <a:rPr lang="en-GB" sz="3600" dirty="0">
                <a:latin typeface="Cambria" pitchFamily="18" charset="0"/>
                <a:ea typeface="Cambria" pitchFamily="18" charset="0"/>
              </a:rPr>
              <a:t>.</a:t>
            </a:r>
            <a:endParaRPr lang="en-GB" sz="3600" dirty="0">
              <a:latin typeface="Cambria" pitchFamily="18" charset="0"/>
              <a:ea typeface="Cambria" pitchFamily="18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10558218" y="2777860"/>
            <a:ext cx="7200800" cy="374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  <a:buClr>
                <a:schemeClr val="tx1"/>
              </a:buClr>
            </a:pPr>
            <a:r>
              <a:rPr lang="en-US" sz="3600" dirty="0" err="1">
                <a:latin typeface="Cambria" pitchFamily="18" charset="0"/>
                <a:ea typeface="Cambria" pitchFamily="18" charset="0"/>
              </a:rPr>
              <a:t>Fungsi-fungsi</a:t>
            </a:r>
            <a:r>
              <a:rPr lang="en-US" sz="3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3600" dirty="0" err="1">
                <a:latin typeface="Cambria" pitchFamily="18" charset="0"/>
                <a:ea typeface="Cambria" pitchFamily="18" charset="0"/>
              </a:rPr>
              <a:t>Sistem</a:t>
            </a:r>
            <a:r>
              <a:rPr lang="en-US" sz="3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3600" dirty="0" err="1">
                <a:latin typeface="Cambria" pitchFamily="18" charset="0"/>
                <a:ea typeface="Cambria" pitchFamily="18" charset="0"/>
              </a:rPr>
              <a:t>Operasi</a:t>
            </a:r>
            <a:r>
              <a:rPr lang="en-US" sz="3600" dirty="0">
                <a:latin typeface="Cambria" pitchFamily="18" charset="0"/>
                <a:ea typeface="Cambria" pitchFamily="18" charset="0"/>
              </a:rPr>
              <a:t>:</a:t>
            </a:r>
          </a:p>
          <a:p>
            <a:pPr marL="990600" lvl="1" indent="-533400">
              <a:lnSpc>
                <a:spcPct val="110000"/>
              </a:lnSpc>
              <a:buClr>
                <a:schemeClr val="tx1"/>
              </a:buClr>
              <a:buFontTx/>
              <a:buAutoNum type="arabicPeriod"/>
            </a:pPr>
            <a:r>
              <a:rPr lang="en-GB" sz="3600" dirty="0" err="1">
                <a:latin typeface="Cambria" pitchFamily="18" charset="0"/>
                <a:ea typeface="Cambria" pitchFamily="18" charset="0"/>
                <a:hlinkClick r:id="rId2" action="ppaction://hlinksldjump"/>
              </a:rPr>
              <a:t>Fungsi</a:t>
            </a:r>
            <a:r>
              <a:rPr lang="en-GB" sz="3600" dirty="0">
                <a:latin typeface="Cambria" pitchFamily="18" charset="0"/>
                <a:ea typeface="Cambria" pitchFamily="18" charset="0"/>
                <a:hlinkClick r:id="rId2" action="ppaction://hlinksldjump"/>
              </a:rPr>
              <a:t> </a:t>
            </a:r>
            <a:r>
              <a:rPr lang="en-GB" sz="3600" dirty="0" err="1">
                <a:latin typeface="Cambria" pitchFamily="18" charset="0"/>
                <a:ea typeface="Cambria" pitchFamily="18" charset="0"/>
                <a:hlinkClick r:id="rId2" action="ppaction://hlinksldjump"/>
              </a:rPr>
              <a:t>Alokasi</a:t>
            </a:r>
            <a:r>
              <a:rPr lang="en-GB" sz="3600" dirty="0">
                <a:latin typeface="Cambria" pitchFamily="18" charset="0"/>
                <a:ea typeface="Cambria" pitchFamily="18" charset="0"/>
                <a:hlinkClick r:id="rId2" action="ppaction://hlinksldjump"/>
              </a:rPr>
              <a:t> </a:t>
            </a:r>
            <a:r>
              <a:rPr lang="en-GB" sz="3600" dirty="0" err="1">
                <a:latin typeface="Cambria" pitchFamily="18" charset="0"/>
                <a:ea typeface="Cambria" pitchFamily="18" charset="0"/>
                <a:hlinkClick r:id="rId2" action="ppaction://hlinksldjump"/>
              </a:rPr>
              <a:t>Sumber</a:t>
            </a:r>
            <a:r>
              <a:rPr lang="en-GB" sz="3600" dirty="0">
                <a:latin typeface="Cambria" pitchFamily="18" charset="0"/>
                <a:ea typeface="Cambria" pitchFamily="18" charset="0"/>
                <a:hlinkClick r:id="rId2" action="ppaction://hlinksldjump"/>
              </a:rPr>
              <a:t> </a:t>
            </a:r>
            <a:r>
              <a:rPr lang="en-GB" sz="3600" dirty="0" err="1">
                <a:latin typeface="Cambria" pitchFamily="18" charset="0"/>
                <a:ea typeface="Cambria" pitchFamily="18" charset="0"/>
                <a:hlinkClick r:id="rId2" action="ppaction://hlinksldjump"/>
              </a:rPr>
              <a:t>Daya</a:t>
            </a:r>
            <a:r>
              <a:rPr lang="en-GB" sz="3600" dirty="0">
                <a:latin typeface="Cambria" pitchFamily="18" charset="0"/>
                <a:ea typeface="Cambria" pitchFamily="18" charset="0"/>
                <a:hlinkClick r:id="rId2" action="ppaction://hlinksldjump"/>
              </a:rPr>
              <a:t>.</a:t>
            </a:r>
            <a:endParaRPr lang="en-US" sz="3600" dirty="0">
              <a:latin typeface="Cambria" pitchFamily="18" charset="0"/>
              <a:ea typeface="Cambria" pitchFamily="18" charset="0"/>
            </a:endParaRPr>
          </a:p>
          <a:p>
            <a:pPr marL="990600" lvl="1" indent="-533400">
              <a:lnSpc>
                <a:spcPct val="110000"/>
              </a:lnSpc>
              <a:buClr>
                <a:schemeClr val="tx1"/>
              </a:buClr>
              <a:buFontTx/>
              <a:buAutoNum type="arabicPeriod"/>
            </a:pPr>
            <a:r>
              <a:rPr lang="en-GB" sz="3600" dirty="0" err="1">
                <a:latin typeface="Cambria" pitchFamily="18" charset="0"/>
                <a:ea typeface="Cambria" pitchFamily="18" charset="0"/>
                <a:hlinkClick r:id="rId3" action="ppaction://hlinksldjump"/>
              </a:rPr>
              <a:t>Fungsi</a:t>
            </a:r>
            <a:r>
              <a:rPr lang="en-GB" sz="3600" dirty="0">
                <a:latin typeface="Cambria" pitchFamily="18" charset="0"/>
                <a:ea typeface="Cambria" pitchFamily="18" charset="0"/>
                <a:hlinkClick r:id="rId3" action="ppaction://hlinksldjump"/>
              </a:rPr>
              <a:t> </a:t>
            </a:r>
            <a:r>
              <a:rPr lang="en-GB" sz="3600" dirty="0" err="1">
                <a:latin typeface="Cambria" pitchFamily="18" charset="0"/>
                <a:ea typeface="Cambria" pitchFamily="18" charset="0"/>
                <a:hlinkClick r:id="rId3" action="ppaction://hlinksldjump"/>
              </a:rPr>
              <a:t>Penjadualan</a:t>
            </a:r>
            <a:r>
              <a:rPr lang="en-GB" sz="3600" dirty="0">
                <a:latin typeface="Cambria" pitchFamily="18" charset="0"/>
                <a:ea typeface="Cambria" pitchFamily="18" charset="0"/>
                <a:hlinkClick r:id="rId3" action="ppaction://hlinksldjump"/>
              </a:rPr>
              <a:t> </a:t>
            </a:r>
            <a:r>
              <a:rPr lang="en-GB" sz="3600" dirty="0" err="1">
                <a:latin typeface="Cambria" pitchFamily="18" charset="0"/>
                <a:ea typeface="Cambria" pitchFamily="18" charset="0"/>
                <a:hlinkClick r:id="rId3" action="ppaction://hlinksldjump"/>
              </a:rPr>
              <a:t>Sumber-sumber</a:t>
            </a:r>
            <a:r>
              <a:rPr lang="en-GB" sz="3600" dirty="0">
                <a:latin typeface="Cambria" pitchFamily="18" charset="0"/>
                <a:ea typeface="Cambria" pitchFamily="18" charset="0"/>
                <a:hlinkClick r:id="rId3" action="ppaction://hlinksldjump"/>
              </a:rPr>
              <a:t> </a:t>
            </a:r>
            <a:r>
              <a:rPr lang="en-GB" sz="3600" dirty="0" err="1">
                <a:latin typeface="Cambria" pitchFamily="18" charset="0"/>
                <a:ea typeface="Cambria" pitchFamily="18" charset="0"/>
                <a:hlinkClick r:id="rId3" action="ppaction://hlinksldjump"/>
              </a:rPr>
              <a:t>Daya</a:t>
            </a:r>
            <a:r>
              <a:rPr lang="en-GB" sz="3600" dirty="0">
                <a:latin typeface="Cambria" pitchFamily="18" charset="0"/>
                <a:ea typeface="Cambria" pitchFamily="18" charset="0"/>
                <a:hlinkClick r:id="rId3" action="ppaction://hlinksldjump"/>
              </a:rPr>
              <a:t>.</a:t>
            </a:r>
            <a:endParaRPr lang="en-US" sz="3600" dirty="0">
              <a:latin typeface="Cambria" pitchFamily="18" charset="0"/>
              <a:ea typeface="Cambria" pitchFamily="18" charset="0"/>
            </a:endParaRPr>
          </a:p>
          <a:p>
            <a:pPr marL="990600" lvl="1" indent="-533400">
              <a:lnSpc>
                <a:spcPct val="110000"/>
              </a:lnSpc>
              <a:buClr>
                <a:schemeClr val="tx1"/>
              </a:buClr>
              <a:buFontTx/>
              <a:buAutoNum type="arabicPeriod"/>
            </a:pPr>
            <a:r>
              <a:rPr lang="en-GB" sz="3600" dirty="0" err="1">
                <a:latin typeface="Cambria" pitchFamily="18" charset="0"/>
                <a:ea typeface="Cambria" pitchFamily="18" charset="0"/>
                <a:hlinkClick r:id="rId4" action="ppaction://hlinksldjump"/>
              </a:rPr>
              <a:t>Fungsi</a:t>
            </a:r>
            <a:r>
              <a:rPr lang="en-GB" sz="3600" dirty="0">
                <a:latin typeface="Cambria" pitchFamily="18" charset="0"/>
                <a:ea typeface="Cambria" pitchFamily="18" charset="0"/>
                <a:hlinkClick r:id="rId4" action="ppaction://hlinksldjump"/>
              </a:rPr>
              <a:t> </a:t>
            </a:r>
            <a:r>
              <a:rPr lang="en-GB" sz="3600" dirty="0" err="1">
                <a:latin typeface="Cambria" pitchFamily="18" charset="0"/>
                <a:ea typeface="Cambria" pitchFamily="18" charset="0"/>
                <a:hlinkClick r:id="rId4" action="ppaction://hlinksldjump"/>
              </a:rPr>
              <a:t>Pengawasan</a:t>
            </a:r>
            <a:r>
              <a:rPr lang="en-GB" sz="3600" dirty="0">
                <a:latin typeface="Cambria" pitchFamily="18" charset="0"/>
                <a:ea typeface="Cambria" pitchFamily="18" charset="0"/>
                <a:hlinkClick r:id="rId4" action="ppaction://hlinksldjump"/>
              </a:rPr>
              <a:t> </a:t>
            </a:r>
            <a:r>
              <a:rPr lang="en-GB" sz="3600" dirty="0" err="1">
                <a:latin typeface="Cambria" pitchFamily="18" charset="0"/>
                <a:ea typeface="Cambria" pitchFamily="18" charset="0"/>
                <a:hlinkClick r:id="rId4" action="ppaction://hlinksldjump"/>
              </a:rPr>
              <a:t>terhadap</a:t>
            </a:r>
            <a:r>
              <a:rPr lang="en-GB" sz="3600" dirty="0">
                <a:latin typeface="Cambria" pitchFamily="18" charset="0"/>
                <a:ea typeface="Cambria" pitchFamily="18" charset="0"/>
                <a:hlinkClick r:id="rId4" action="ppaction://hlinksldjump"/>
              </a:rPr>
              <a:t> </a:t>
            </a:r>
            <a:r>
              <a:rPr lang="en-GB" sz="3600" dirty="0" err="1">
                <a:latin typeface="Cambria" pitchFamily="18" charset="0"/>
                <a:ea typeface="Cambria" pitchFamily="18" charset="0"/>
                <a:hlinkClick r:id="rId4" action="ppaction://hlinksldjump"/>
              </a:rPr>
              <a:t>Aktivitas</a:t>
            </a:r>
            <a:r>
              <a:rPr lang="en-GB" sz="3600" dirty="0">
                <a:latin typeface="Cambria" pitchFamily="18" charset="0"/>
                <a:ea typeface="Cambria" pitchFamily="18" charset="0"/>
                <a:hlinkClick r:id="rId4" action="ppaction://hlinksldjump"/>
              </a:rPr>
              <a:t> </a:t>
            </a:r>
            <a:r>
              <a:rPr lang="en-GB" sz="3600" dirty="0" err="1">
                <a:latin typeface="Cambria" pitchFamily="18" charset="0"/>
                <a:ea typeface="Cambria" pitchFamily="18" charset="0"/>
                <a:hlinkClick r:id="rId4" action="ppaction://hlinksldjump"/>
              </a:rPr>
              <a:t>Sistem</a:t>
            </a:r>
            <a:r>
              <a:rPr lang="en-GB" sz="3600" dirty="0">
                <a:latin typeface="Cambria" pitchFamily="18" charset="0"/>
                <a:ea typeface="Cambria" pitchFamily="18" charset="0"/>
                <a:hlinkClick r:id="rId4" action="ppaction://hlinksldjump"/>
              </a:rPr>
              <a:t> </a:t>
            </a:r>
            <a:r>
              <a:rPr lang="en-GB" sz="3600" dirty="0" err="1">
                <a:latin typeface="Cambria" pitchFamily="18" charset="0"/>
                <a:ea typeface="Cambria" pitchFamily="18" charset="0"/>
                <a:hlinkClick r:id="rId4" action="ppaction://hlinksldjump"/>
              </a:rPr>
              <a:t>Komputer</a:t>
            </a:r>
            <a:r>
              <a:rPr lang="en-GB" sz="3600" dirty="0">
                <a:latin typeface="Cambria" pitchFamily="18" charset="0"/>
                <a:ea typeface="Cambria" pitchFamily="18" charset="0"/>
                <a:hlinkClick r:id="rId4" action="ppaction://hlinksldjump"/>
              </a:rPr>
              <a:t>.</a:t>
            </a:r>
            <a:endParaRPr lang="en-US" sz="3600" dirty="0">
              <a:latin typeface="Cambria" pitchFamily="18" charset="0"/>
              <a:ea typeface="Cambria" pitchFamily="18" charset="0"/>
            </a:endParaRPr>
          </a:p>
        </p:txBody>
      </p:sp>
      <p:sp>
        <p:nvSpPr>
          <p:cNvPr id="30" name="涙形 14"/>
          <p:cNvSpPr/>
          <p:nvPr/>
        </p:nvSpPr>
        <p:spPr>
          <a:xfrm rot="8100000">
            <a:off x="9893455" y="2909490"/>
            <a:ext cx="652639" cy="652639"/>
          </a:xfrm>
          <a:prstGeom prst="teardrop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leo-Bold" pitchFamily="34" charset="0"/>
            </a:endParaRPr>
          </a:p>
        </p:txBody>
      </p:sp>
      <p:sp>
        <p:nvSpPr>
          <p:cNvPr id="33" name="涙形 17"/>
          <p:cNvSpPr/>
          <p:nvPr/>
        </p:nvSpPr>
        <p:spPr>
          <a:xfrm rot="8100000">
            <a:off x="1202619" y="3975453"/>
            <a:ext cx="618507" cy="618507"/>
          </a:xfrm>
          <a:prstGeom prst="teardrop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leo-Bold" pitchFamily="34" charset="0"/>
            </a:endParaRPr>
          </a:p>
        </p:txBody>
      </p:sp>
      <p:sp>
        <p:nvSpPr>
          <p:cNvPr id="35" name="涙形 17"/>
          <p:cNvSpPr/>
          <p:nvPr/>
        </p:nvSpPr>
        <p:spPr>
          <a:xfrm rot="8100000">
            <a:off x="1269959" y="7036664"/>
            <a:ext cx="618507" cy="618507"/>
          </a:xfrm>
          <a:prstGeom prst="teardrop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leo-Bold" pitchFamily="34" charset="0"/>
            </a:endParaRPr>
          </a:p>
        </p:txBody>
      </p:sp>
      <p:sp>
        <p:nvSpPr>
          <p:cNvPr id="36" name="涙形 17"/>
          <p:cNvSpPr/>
          <p:nvPr/>
        </p:nvSpPr>
        <p:spPr>
          <a:xfrm rot="8100000">
            <a:off x="1329933" y="4252745"/>
            <a:ext cx="406408" cy="406408"/>
          </a:xfrm>
          <a:prstGeom prst="teardrop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leo-Bold" pitchFamily="34" charset="0"/>
            </a:endParaRPr>
          </a:p>
        </p:txBody>
      </p:sp>
      <p:sp>
        <p:nvSpPr>
          <p:cNvPr id="37" name="涙形 17"/>
          <p:cNvSpPr/>
          <p:nvPr/>
        </p:nvSpPr>
        <p:spPr>
          <a:xfrm rot="8100000">
            <a:off x="1376008" y="7292690"/>
            <a:ext cx="406408" cy="406408"/>
          </a:xfrm>
          <a:prstGeom prst="teardrop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leo-Bold" pitchFamily="34" charset="0"/>
            </a:endParaRPr>
          </a:p>
        </p:txBody>
      </p:sp>
      <p:sp>
        <p:nvSpPr>
          <p:cNvPr id="38" name="涙形 17"/>
          <p:cNvSpPr/>
          <p:nvPr/>
        </p:nvSpPr>
        <p:spPr>
          <a:xfrm rot="8100000">
            <a:off x="10030703" y="3232711"/>
            <a:ext cx="406408" cy="406408"/>
          </a:xfrm>
          <a:prstGeom prst="teardrop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leo-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9749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テキスト プレースホルダー 12"/>
          <p:cNvSpPr>
            <a:spLocks noGrp="1"/>
          </p:cNvSpPr>
          <p:nvPr>
            <p:ph type="body" sz="quarter" idx="14"/>
          </p:nvPr>
        </p:nvSpPr>
        <p:spPr>
          <a:xfrm rot="21288877">
            <a:off x="448802" y="6851196"/>
            <a:ext cx="4354395" cy="607972"/>
          </a:xfrm>
        </p:spPr>
        <p:txBody>
          <a:bodyPr/>
          <a:lstStyle/>
          <a:p>
            <a:r>
              <a:rPr lang="en-GB" b="1" i="1" dirty="0"/>
              <a:t>Multiprogramming</a:t>
            </a:r>
            <a:endParaRPr lang="en-US" dirty="0"/>
          </a:p>
        </p:txBody>
      </p:sp>
      <p:sp>
        <p:nvSpPr>
          <p:cNvPr id="15" name="テキスト プレースホルダー 14"/>
          <p:cNvSpPr>
            <a:spLocks noGrp="1"/>
          </p:cNvSpPr>
          <p:nvPr>
            <p:ph type="body" sz="quarter" idx="16"/>
          </p:nvPr>
        </p:nvSpPr>
        <p:spPr>
          <a:xfrm rot="21288877">
            <a:off x="4697273" y="8003324"/>
            <a:ext cx="4354395" cy="607972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5000"/>
              </a:lnSpc>
              <a:buClr>
                <a:schemeClr val="tx1"/>
              </a:buClr>
            </a:pPr>
            <a:r>
              <a:rPr lang="en-GB" b="1" i="1" dirty="0"/>
              <a:t>Time sharing</a:t>
            </a:r>
            <a:r>
              <a:rPr lang="en-GB" dirty="0"/>
              <a:t> </a:t>
            </a:r>
            <a:endParaRPr lang="en-GB" dirty="0"/>
          </a:p>
        </p:txBody>
      </p:sp>
      <p:sp>
        <p:nvSpPr>
          <p:cNvPr id="17" name="テキスト プレースホルダー 16"/>
          <p:cNvSpPr>
            <a:spLocks noGrp="1"/>
          </p:cNvSpPr>
          <p:nvPr>
            <p:ph type="body" sz="quarter" idx="18"/>
          </p:nvPr>
        </p:nvSpPr>
        <p:spPr>
          <a:xfrm rot="21288877">
            <a:off x="8873738" y="5987099"/>
            <a:ext cx="4354395" cy="607972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5000"/>
              </a:lnSpc>
              <a:buClr>
                <a:schemeClr val="tx1"/>
              </a:buClr>
            </a:pPr>
            <a:r>
              <a:rPr lang="en-GB" b="1" i="1" dirty="0"/>
              <a:t>Multiprocessing</a:t>
            </a:r>
            <a:endParaRPr lang="en-US" dirty="0"/>
          </a:p>
        </p:txBody>
      </p:sp>
      <p:sp>
        <p:nvSpPr>
          <p:cNvPr id="19" name="テキスト プレースホルダー 18"/>
          <p:cNvSpPr>
            <a:spLocks noGrp="1"/>
          </p:cNvSpPr>
          <p:nvPr>
            <p:ph type="body" sz="quarter" idx="20"/>
          </p:nvPr>
        </p:nvSpPr>
        <p:spPr>
          <a:xfrm rot="21288877">
            <a:off x="13122211" y="6923204"/>
            <a:ext cx="4354395" cy="607972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5000"/>
              </a:lnSpc>
              <a:buClr>
                <a:schemeClr val="tx1"/>
              </a:buClr>
            </a:pPr>
            <a:r>
              <a:rPr lang="en-GB" b="1" i="1" dirty="0"/>
              <a:t>Multitasking</a:t>
            </a:r>
            <a:endParaRPr lang="en-GB" b="1" i="1" dirty="0"/>
          </a:p>
        </p:txBody>
      </p:sp>
      <p:sp>
        <p:nvSpPr>
          <p:cNvPr id="20" name="テキスト プレースホルダー 19"/>
          <p:cNvSpPr>
            <a:spLocks noGrp="1"/>
          </p:cNvSpPr>
          <p:nvPr>
            <p:ph type="body" sz="quarter" idx="21"/>
          </p:nvPr>
        </p:nvSpPr>
        <p:spPr>
          <a:xfrm>
            <a:off x="1150318" y="2407196"/>
            <a:ext cx="3456384" cy="1440160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  <a:buClr>
                <a:schemeClr val="tx1"/>
              </a:buClr>
            </a:pPr>
            <a:r>
              <a:rPr lang="en-GB" sz="2800" dirty="0" err="1">
                <a:latin typeface="Cambria" pitchFamily="18" charset="0"/>
                <a:ea typeface="Cambria" pitchFamily="18" charset="0"/>
              </a:rPr>
              <a:t>memungkinkan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beberapa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program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menggunakan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sumber-sumber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daya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komputer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pada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saat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waktu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yang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bersamaan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bergantian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.</a:t>
            </a:r>
            <a:endParaRPr lang="en-GB" sz="2800" dirty="0">
              <a:latin typeface="Cambria" pitchFamily="18" charset="0"/>
              <a:ea typeface="Cambria" pitchFamily="18" charset="0"/>
            </a:endParaRPr>
          </a:p>
        </p:txBody>
      </p:sp>
      <p:sp>
        <p:nvSpPr>
          <p:cNvPr id="21" name="テキスト プレースホルダー 20"/>
          <p:cNvSpPr>
            <a:spLocks noGrp="1"/>
          </p:cNvSpPr>
          <p:nvPr>
            <p:ph type="body" sz="quarter" idx="22"/>
          </p:nvPr>
        </p:nvSpPr>
        <p:spPr>
          <a:xfrm>
            <a:off x="5182766" y="2263180"/>
            <a:ext cx="3456384" cy="1440160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  <a:buClr>
                <a:schemeClr val="tx1"/>
              </a:buClr>
            </a:pPr>
            <a:r>
              <a:rPr lang="en-GB" sz="2800" dirty="0" err="1">
                <a:latin typeface="Cambria" pitchFamily="18" charset="0"/>
                <a:ea typeface="Cambria" pitchFamily="18" charset="0"/>
              </a:rPr>
              <a:t>memungkinkan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beberapa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pemakai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komputer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menggunakan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CPU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bersamaan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dan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CPU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akan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memberikan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waktunya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bergantian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kepada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setiap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pemakai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untuk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memproses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programnya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.</a:t>
            </a:r>
          </a:p>
        </p:txBody>
      </p:sp>
      <p:sp>
        <p:nvSpPr>
          <p:cNvPr id="22" name="テキスト プレースホルダー 21"/>
          <p:cNvSpPr>
            <a:spLocks noGrp="1"/>
          </p:cNvSpPr>
          <p:nvPr>
            <p:ph type="body" sz="quarter" idx="23"/>
          </p:nvPr>
        </p:nvSpPr>
        <p:spPr>
          <a:xfrm>
            <a:off x="9215214" y="2983260"/>
            <a:ext cx="3456384" cy="1440160"/>
          </a:xfrm>
        </p:spPr>
        <p:txBody>
          <a:bodyPr>
            <a:noAutofit/>
          </a:bodyPr>
          <a:lstStyle/>
          <a:p>
            <a:r>
              <a:rPr lang="en-GB" sz="2800" dirty="0" err="1">
                <a:latin typeface="Cambria" pitchFamily="18" charset="0"/>
                <a:ea typeface="Cambria" pitchFamily="18" charset="0"/>
              </a:rPr>
              <a:t>memungkinkan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beberapa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CPU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bekerja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bersama-sama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secara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paralel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dalam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satu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sistem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komputer</a:t>
            </a:r>
            <a:endParaRPr lang="en-US" sz="2800" dirty="0">
              <a:latin typeface="Cambria" pitchFamily="18" charset="0"/>
              <a:ea typeface="Cambria" pitchFamily="18" charset="0"/>
            </a:endParaRPr>
          </a:p>
        </p:txBody>
      </p:sp>
      <p:sp>
        <p:nvSpPr>
          <p:cNvPr id="23" name="テキスト プレースホルダー 22"/>
          <p:cNvSpPr>
            <a:spLocks noGrp="1"/>
          </p:cNvSpPr>
          <p:nvPr>
            <p:ph type="body" sz="quarter" idx="24"/>
          </p:nvPr>
        </p:nvSpPr>
        <p:spPr>
          <a:xfrm>
            <a:off x="13535694" y="2983260"/>
            <a:ext cx="3456384" cy="1440160"/>
          </a:xfrm>
        </p:spPr>
        <p:txBody>
          <a:bodyPr>
            <a:noAutofit/>
          </a:bodyPr>
          <a:lstStyle/>
          <a:p>
            <a:r>
              <a:rPr lang="en-GB" sz="2800" dirty="0" err="1">
                <a:latin typeface="Cambria" pitchFamily="18" charset="0"/>
                <a:ea typeface="Cambria" pitchFamily="18" charset="0"/>
              </a:rPr>
              <a:t>memungkinkan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beberapa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program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sekaligus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untuk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diproses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pada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saat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bersamaan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di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sebuah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komputer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dengan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pemakai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tunggal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.</a:t>
            </a:r>
            <a:endParaRPr lang="en-US" sz="2800" dirty="0">
              <a:latin typeface="Cambria" pitchFamily="18" charset="0"/>
              <a:ea typeface="Cambria" pitchFamily="18" charset="0"/>
            </a:endParaRP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latin typeface="Cambria" pitchFamily="18" charset="0"/>
                <a:ea typeface="Cambria" pitchFamily="18" charset="0"/>
                <a:cs typeface="Times New Roman" pitchFamily="18" charset="0"/>
              </a:rPr>
              <a:t>Operating System (</a:t>
            </a:r>
            <a:r>
              <a:rPr lang="en-GB" b="1" dirty="0">
                <a:solidFill>
                  <a:schemeClr val="accent1"/>
                </a:solidFill>
                <a:latin typeface="Cambria" pitchFamily="18" charset="0"/>
                <a:ea typeface="Cambria" pitchFamily="18" charset="0"/>
                <a:cs typeface="Times New Roman" pitchFamily="18" charset="0"/>
              </a:rPr>
              <a:t>OS</a:t>
            </a:r>
            <a:r>
              <a:rPr lang="en-GB" b="1" dirty="0">
                <a:latin typeface="Cambria" pitchFamily="18" charset="0"/>
                <a:ea typeface="Cambria" pitchFamily="18" charset="0"/>
                <a:cs typeface="Times New Roman" pitchFamily="18" charset="0"/>
              </a:rPr>
              <a:t>)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1476517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Tm="6203">
        <p14:warp dir="in"/>
      </p:transition>
    </mc:Choice>
    <mc:Fallback xmlns="">
      <p:transition spd="slow" advTm="6203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タイトル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TODAY’S </a:t>
            </a:r>
            <a:r>
              <a:rPr lang="en-US" dirty="0" smtClean="0">
                <a:solidFill>
                  <a:schemeClr val="accent1"/>
                </a:solidFill>
              </a:rPr>
              <a:t>TOPICS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10" name="円/楕円 9"/>
          <p:cNvSpPr/>
          <p:nvPr/>
        </p:nvSpPr>
        <p:spPr>
          <a:xfrm>
            <a:off x="1078310" y="4037122"/>
            <a:ext cx="1728192" cy="1728192"/>
          </a:xfrm>
          <a:prstGeom prst="ellipse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lang="en-US" sz="4000" dirty="0">
              <a:latin typeface="Bahnschrift" pitchFamily="34" charset="0"/>
            </a:endParaRPr>
          </a:p>
        </p:txBody>
      </p:sp>
      <p:sp>
        <p:nvSpPr>
          <p:cNvPr id="11" name="円/楕円 10"/>
          <p:cNvSpPr/>
          <p:nvPr/>
        </p:nvSpPr>
        <p:spPr>
          <a:xfrm>
            <a:off x="4471593" y="3124465"/>
            <a:ext cx="1728192" cy="1728192"/>
          </a:xfrm>
          <a:prstGeom prst="ellipse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lang="en-US" sz="4000" dirty="0">
              <a:latin typeface="Bahnschrift" pitchFamily="34" charset="0"/>
            </a:endParaRPr>
          </a:p>
        </p:txBody>
      </p:sp>
      <p:sp>
        <p:nvSpPr>
          <p:cNvPr id="12" name="円/楕円 11"/>
          <p:cNvSpPr/>
          <p:nvPr/>
        </p:nvSpPr>
        <p:spPr>
          <a:xfrm>
            <a:off x="14831837" y="3036537"/>
            <a:ext cx="1728192" cy="1728192"/>
          </a:xfrm>
          <a:prstGeom prst="ellipse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lang="en-US" sz="4000" dirty="0">
              <a:latin typeface="Bahnschrift" pitchFamily="34" charset="0"/>
            </a:endParaRPr>
          </a:p>
        </p:txBody>
      </p:sp>
      <p:sp>
        <p:nvSpPr>
          <p:cNvPr id="13" name="円/楕円 12"/>
          <p:cNvSpPr/>
          <p:nvPr/>
        </p:nvSpPr>
        <p:spPr>
          <a:xfrm>
            <a:off x="11381598" y="3829818"/>
            <a:ext cx="1728192" cy="1728192"/>
          </a:xfrm>
          <a:prstGeom prst="ellipse">
            <a:avLst/>
          </a:prstGeom>
          <a:solidFill>
            <a:srgbClr val="008080"/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lang="en-US" sz="4000" dirty="0">
              <a:latin typeface="Bahnschrift" pitchFamily="34" charset="0"/>
            </a:endParaRPr>
          </a:p>
        </p:txBody>
      </p:sp>
      <p:sp>
        <p:nvSpPr>
          <p:cNvPr id="14" name="円/楕円 13"/>
          <p:cNvSpPr/>
          <p:nvPr/>
        </p:nvSpPr>
        <p:spPr>
          <a:xfrm>
            <a:off x="7746633" y="4810808"/>
            <a:ext cx="1728192" cy="1728192"/>
          </a:xfrm>
          <a:prstGeom prst="ellipse">
            <a:avLst/>
          </a:prstGeom>
          <a:solidFill>
            <a:schemeClr val="tx1">
              <a:lumMod val="60000"/>
              <a:lumOff val="40000"/>
            </a:schemeClr>
          </a:soli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lang="en-US" sz="4000" dirty="0">
              <a:latin typeface="Bahnschrift" pitchFamily="34" charset="0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298510" y="6022014"/>
            <a:ext cx="3522248" cy="1077218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r>
              <a:rPr lang="en-GB" dirty="0" smtClean="0">
                <a:latin typeface="Bahnschrift" pitchFamily="34" charset="0"/>
                <a:cs typeface="Times New Roman" pitchFamily="18" charset="0"/>
              </a:rPr>
              <a:t>PERANGKAT KERAS</a:t>
            </a:r>
            <a:endParaRPr lang="en-US" dirty="0">
              <a:latin typeface="Bahnschrift" pitchFamily="34" charset="0"/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3820758" y="4846446"/>
            <a:ext cx="3522248" cy="1569660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r>
              <a:rPr lang="en-GB" dirty="0" smtClean="0">
                <a:latin typeface="Bahnschrift" pitchFamily="34" charset="0"/>
                <a:cs typeface="Times New Roman" pitchFamily="18" charset="0"/>
              </a:rPr>
              <a:t>CENTRAL PROCESSING UNIT (CPU)</a:t>
            </a:r>
            <a:endParaRPr lang="en-US" dirty="0">
              <a:latin typeface="Bahnschrift" pitchFamily="34" charset="0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7435602" y="6591717"/>
            <a:ext cx="2350253" cy="584775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r>
              <a:rPr lang="en-GB" dirty="0" smtClean="0">
                <a:latin typeface="Bahnschrift" pitchFamily="34" charset="0"/>
                <a:cs typeface="Times New Roman" pitchFamily="18" charset="0"/>
              </a:rPr>
              <a:t>MEMORY</a:t>
            </a:r>
            <a:endParaRPr lang="en-US" dirty="0">
              <a:latin typeface="Bahnschrift" pitchFamily="34" charset="0"/>
            </a:endParaRP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10661518" y="5483405"/>
            <a:ext cx="3522248" cy="1077218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r>
              <a:rPr lang="en-GB" dirty="0" smtClean="0">
                <a:latin typeface="Bahnschrift" pitchFamily="34" charset="0"/>
                <a:cs typeface="Times New Roman" pitchFamily="18" charset="0"/>
              </a:rPr>
              <a:t>SIMPANAN LUAR (STORAGE)</a:t>
            </a:r>
            <a:endParaRPr lang="en-US" dirty="0">
              <a:latin typeface="Bahnschrift" pitchFamily="34" charset="0"/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14183766" y="4745190"/>
            <a:ext cx="3522248" cy="1077218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r>
              <a:rPr lang="en-GB" dirty="0" smtClean="0">
                <a:latin typeface="Bahnschrift" pitchFamily="34" charset="0"/>
                <a:cs typeface="Times New Roman" pitchFamily="18" charset="0"/>
              </a:rPr>
              <a:t>OPERATING SYSTEM (OS)</a:t>
            </a:r>
            <a:endParaRPr lang="en-US" dirty="0">
              <a:latin typeface="Bahnschrift" pitchFamily="34" charset="0"/>
            </a:endParaRPr>
          </a:p>
        </p:txBody>
      </p:sp>
      <p:sp>
        <p:nvSpPr>
          <p:cNvPr id="4" name="5-Point Star 3"/>
          <p:cNvSpPr/>
          <p:nvPr/>
        </p:nvSpPr>
        <p:spPr>
          <a:xfrm>
            <a:off x="1654374" y="4551503"/>
            <a:ext cx="576064" cy="589885"/>
          </a:xfrm>
          <a:prstGeom prst="star5">
            <a:avLst/>
          </a:prstGeom>
          <a:solidFill>
            <a:schemeClr val="bg1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36" name="5-Point Star 35"/>
          <p:cNvSpPr/>
          <p:nvPr/>
        </p:nvSpPr>
        <p:spPr>
          <a:xfrm>
            <a:off x="5047657" y="3693618"/>
            <a:ext cx="576064" cy="589885"/>
          </a:xfrm>
          <a:prstGeom prst="star5">
            <a:avLst/>
          </a:prstGeom>
          <a:solidFill>
            <a:schemeClr val="bg1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37" name="5-Point Star 36"/>
          <p:cNvSpPr/>
          <p:nvPr/>
        </p:nvSpPr>
        <p:spPr>
          <a:xfrm>
            <a:off x="8322697" y="5379961"/>
            <a:ext cx="576064" cy="589885"/>
          </a:xfrm>
          <a:prstGeom prst="star5">
            <a:avLst/>
          </a:prstGeom>
          <a:solidFill>
            <a:schemeClr val="bg1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38" name="5-Point Star 37"/>
          <p:cNvSpPr/>
          <p:nvPr/>
        </p:nvSpPr>
        <p:spPr>
          <a:xfrm>
            <a:off x="11957662" y="4398971"/>
            <a:ext cx="576064" cy="589885"/>
          </a:xfrm>
          <a:prstGeom prst="star5">
            <a:avLst/>
          </a:prstGeom>
          <a:solidFill>
            <a:schemeClr val="bg1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39" name="5-Point Star 38"/>
          <p:cNvSpPr/>
          <p:nvPr/>
        </p:nvSpPr>
        <p:spPr>
          <a:xfrm>
            <a:off x="15407901" y="3634080"/>
            <a:ext cx="576064" cy="589885"/>
          </a:xfrm>
          <a:prstGeom prst="star5">
            <a:avLst/>
          </a:prstGeom>
          <a:solidFill>
            <a:schemeClr val="bg1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2806502" y="4037122"/>
            <a:ext cx="1665091" cy="708068"/>
          </a:xfrm>
          <a:prstGeom prst="line">
            <a:avLst/>
          </a:prstGeom>
          <a:ln w="28575"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199785" y="4037122"/>
            <a:ext cx="1791293" cy="951734"/>
          </a:xfrm>
          <a:prstGeom prst="line">
            <a:avLst/>
          </a:prstGeom>
          <a:ln w="28575"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stCxn id="14" idx="7"/>
            <a:endCxn id="13" idx="2"/>
          </p:cNvCxnSpPr>
          <p:nvPr/>
        </p:nvCxnSpPr>
        <p:spPr>
          <a:xfrm flipV="1">
            <a:off x="9221737" y="4693914"/>
            <a:ext cx="2159861" cy="369982"/>
          </a:xfrm>
          <a:prstGeom prst="line">
            <a:avLst/>
          </a:prstGeom>
          <a:ln w="28575"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>
            <a:endCxn id="12" idx="2"/>
          </p:cNvCxnSpPr>
          <p:nvPr/>
        </p:nvCxnSpPr>
        <p:spPr>
          <a:xfrm flipV="1">
            <a:off x="13109790" y="3900633"/>
            <a:ext cx="1722047" cy="793281"/>
          </a:xfrm>
          <a:prstGeom prst="line">
            <a:avLst/>
          </a:prstGeom>
          <a:ln w="28575"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2919221"/>
      </p:ext>
    </p:extLst>
  </p:cSld>
  <p:clrMapOvr>
    <a:masterClrMapping/>
  </p:clrMapOvr>
  <p:transition spd="slow" advTm="6847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4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4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49" presetClass="entr" presetSubtype="0" decel="10000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" presetClass="entr" presetSubtype="4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4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4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49" presetClass="entr" presetSubtype="0" decel="10000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4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4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500"/>
                            </p:stCondLst>
                            <p:childTnLst>
                              <p:par>
                                <p:cTn id="38" presetID="49" presetClass="entr" presetSubtype="0" decel="10000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" presetClass="entr" presetSubtype="4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4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4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500"/>
                            </p:stCondLst>
                            <p:childTnLst>
                              <p:par>
                                <p:cTn id="49" presetID="49" presetClass="entr" presetSubtype="0" decel="10000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4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4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  <p:bldP spid="14" grpId="0" animBg="1"/>
      <p:bldP spid="15" grpId="0"/>
      <p:bldP spid="19" grpId="0"/>
      <p:bldP spid="22" grpId="0"/>
      <p:bldP spid="28" grpId="0"/>
      <p:bldP spid="31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タイトル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latin typeface="Cambria" pitchFamily="18" charset="0"/>
                <a:ea typeface="Cambria" pitchFamily="18" charset="0"/>
                <a:cs typeface="Times New Roman" pitchFamily="18" charset="0"/>
              </a:rPr>
              <a:t>Operating System (</a:t>
            </a:r>
            <a:r>
              <a:rPr lang="en-GB" b="1" dirty="0">
                <a:solidFill>
                  <a:schemeClr val="accent1"/>
                </a:solidFill>
                <a:latin typeface="Cambria" pitchFamily="18" charset="0"/>
                <a:ea typeface="Cambria" pitchFamily="18" charset="0"/>
                <a:cs typeface="Times New Roman" pitchFamily="18" charset="0"/>
              </a:rPr>
              <a:t>OS</a:t>
            </a:r>
            <a:r>
              <a:rPr lang="en-GB" b="1" dirty="0">
                <a:latin typeface="Cambria" pitchFamily="18" charset="0"/>
                <a:ea typeface="Cambria" pitchFamily="18" charset="0"/>
                <a:cs typeface="Times New Roman" pitchFamily="18" charset="0"/>
              </a:rPr>
              <a:t>)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15" name="テキスト プレースホルダー 14"/>
          <p:cNvSpPr>
            <a:spLocks noGrp="1"/>
          </p:cNvSpPr>
          <p:nvPr>
            <p:ph type="body" sz="quarter" idx="14"/>
          </p:nvPr>
        </p:nvSpPr>
        <p:spPr>
          <a:xfrm>
            <a:off x="858457" y="5869744"/>
            <a:ext cx="6655592" cy="2782768"/>
          </a:xfrm>
        </p:spPr>
        <p:txBody>
          <a:bodyPr>
            <a:noAutofit/>
          </a:bodyPr>
          <a:lstStyle/>
          <a:p>
            <a:pPr marL="990600" lvl="1" indent="-533400">
              <a:lnSpc>
                <a:spcPct val="115000"/>
              </a:lnSpc>
              <a:buClr>
                <a:schemeClr val="accent1"/>
              </a:buClr>
              <a:buFont typeface="Courier New" pitchFamily="49" charset="0"/>
              <a:buChar char="o"/>
            </a:pPr>
            <a:r>
              <a:rPr lang="en-GB" sz="2800" dirty="0" err="1">
                <a:latin typeface="Cambria" pitchFamily="18" charset="0"/>
                <a:ea typeface="Cambria" pitchFamily="18" charset="0"/>
              </a:rPr>
              <a:t>Sistem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operasi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sekarang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dapat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menangani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beberapa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program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sekaligus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.</a:t>
            </a:r>
          </a:p>
          <a:p>
            <a:pPr marL="990600" lvl="1" indent="-533400">
              <a:lnSpc>
                <a:spcPct val="115000"/>
              </a:lnSpc>
              <a:buClr>
                <a:schemeClr val="accent1"/>
              </a:buClr>
              <a:buFont typeface="Courier New" pitchFamily="49" charset="0"/>
              <a:buChar char="o"/>
            </a:pPr>
            <a:r>
              <a:rPr lang="en-GB" sz="2800" dirty="0" err="1">
                <a:latin typeface="Cambria" pitchFamily="18" charset="0"/>
                <a:ea typeface="Cambria" pitchFamily="18" charset="0"/>
              </a:rPr>
              <a:t>Sistem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operasi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mengalokasikan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sumber-sumber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daya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perangkat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keras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kepada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program-program yang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sedang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menunggu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untuk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dieksekusi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.</a:t>
            </a:r>
          </a:p>
          <a:p>
            <a:pPr marL="457200" indent="-457200" algn="l">
              <a:buFont typeface="Courier New" pitchFamily="49" charset="0"/>
              <a:buChar char="o"/>
            </a:pPr>
            <a:endParaRPr lang="en-US" sz="3600" dirty="0">
              <a:latin typeface="Cambria" pitchFamily="18" charset="0"/>
              <a:ea typeface="Cambria" pitchFamily="18" charset="0"/>
            </a:endParaRPr>
          </a:p>
        </p:txBody>
      </p:sp>
      <p:sp>
        <p:nvSpPr>
          <p:cNvPr id="17" name="円/楕円 16"/>
          <p:cNvSpPr/>
          <p:nvPr/>
        </p:nvSpPr>
        <p:spPr>
          <a:xfrm>
            <a:off x="7119038" y="2479204"/>
            <a:ext cx="3392320" cy="339232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200" dirty="0" smtClean="0">
                <a:latin typeface="Forte" pitchFamily="66" charset="0"/>
              </a:rPr>
              <a:t>OS</a:t>
            </a:r>
            <a:endParaRPr lang="en-US" sz="7200" dirty="0">
              <a:latin typeface="Forte" pitchFamily="66" charset="0"/>
            </a:endParaRPr>
          </a:p>
        </p:txBody>
      </p:sp>
      <p:grpSp>
        <p:nvGrpSpPr>
          <p:cNvPr id="10" name="グループ化 9"/>
          <p:cNvGrpSpPr/>
          <p:nvPr/>
        </p:nvGrpSpPr>
        <p:grpSpPr>
          <a:xfrm>
            <a:off x="10079310" y="2689645"/>
            <a:ext cx="1220786" cy="1220786"/>
            <a:chOff x="4102646" y="3847356"/>
            <a:chExt cx="1944216" cy="1944216"/>
          </a:xfrm>
          <a:solidFill>
            <a:schemeClr val="accent2"/>
          </a:solidFill>
        </p:grpSpPr>
        <p:sp>
          <p:nvSpPr>
            <p:cNvPr id="11" name="円/楕円 10"/>
            <p:cNvSpPr/>
            <p:nvPr/>
          </p:nvSpPr>
          <p:spPr>
            <a:xfrm>
              <a:off x="4102646" y="3847356"/>
              <a:ext cx="1944216" cy="194421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6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4594101" y="4338811"/>
              <a:ext cx="961305" cy="961305"/>
            </a:xfrm>
            <a:prstGeom prst="rect">
              <a:avLst/>
            </a:prstGeom>
            <a:grpFill/>
            <a:extLst/>
          </p:spPr>
        </p:pic>
      </p:grpSp>
      <p:grpSp>
        <p:nvGrpSpPr>
          <p:cNvPr id="18" name="グループ化 17"/>
          <p:cNvGrpSpPr/>
          <p:nvPr/>
        </p:nvGrpSpPr>
        <p:grpSpPr>
          <a:xfrm>
            <a:off x="6046862" y="3719265"/>
            <a:ext cx="912198" cy="912198"/>
            <a:chOff x="4102646" y="3847356"/>
            <a:chExt cx="1944216" cy="1944216"/>
          </a:xfrm>
          <a:solidFill>
            <a:schemeClr val="accent2"/>
          </a:solidFill>
        </p:grpSpPr>
        <p:sp>
          <p:nvSpPr>
            <p:cNvPr id="19" name="円/楕円 18"/>
            <p:cNvSpPr/>
            <p:nvPr/>
          </p:nvSpPr>
          <p:spPr>
            <a:xfrm>
              <a:off x="4102646" y="3847356"/>
              <a:ext cx="1944216" cy="194421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0" name="Picture 2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4594102" y="4338812"/>
              <a:ext cx="961304" cy="961304"/>
            </a:xfrm>
            <a:prstGeom prst="rect">
              <a:avLst/>
            </a:prstGeom>
            <a:grpFill/>
            <a:extLst/>
          </p:spPr>
        </p:pic>
      </p:grpSp>
      <p:grpSp>
        <p:nvGrpSpPr>
          <p:cNvPr id="21" name="グループ化 20"/>
          <p:cNvGrpSpPr/>
          <p:nvPr/>
        </p:nvGrpSpPr>
        <p:grpSpPr>
          <a:xfrm>
            <a:off x="13247662" y="4381897"/>
            <a:ext cx="788738" cy="788738"/>
            <a:chOff x="4102646" y="3847356"/>
            <a:chExt cx="1944216" cy="1944216"/>
          </a:xfrm>
          <a:solidFill>
            <a:schemeClr val="accent2"/>
          </a:solidFill>
        </p:grpSpPr>
        <p:sp>
          <p:nvSpPr>
            <p:cNvPr id="22" name="円/楕円 21"/>
            <p:cNvSpPr/>
            <p:nvPr/>
          </p:nvSpPr>
          <p:spPr>
            <a:xfrm>
              <a:off x="4102646" y="3847356"/>
              <a:ext cx="1944216" cy="194421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3" name="Picture 2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4594101" y="4338811"/>
              <a:ext cx="961305" cy="961305"/>
            </a:xfrm>
            <a:prstGeom prst="rect">
              <a:avLst/>
            </a:prstGeom>
            <a:grpFill/>
            <a:extLst/>
          </p:spPr>
        </p:pic>
      </p:grpSp>
      <p:grpSp>
        <p:nvGrpSpPr>
          <p:cNvPr id="24" name="グループ化 23"/>
          <p:cNvGrpSpPr/>
          <p:nvPr/>
        </p:nvGrpSpPr>
        <p:grpSpPr>
          <a:xfrm>
            <a:off x="11143908" y="4130132"/>
            <a:ext cx="1220786" cy="1220786"/>
            <a:chOff x="4102646" y="3847356"/>
            <a:chExt cx="1944216" cy="1944216"/>
          </a:xfrm>
          <a:solidFill>
            <a:schemeClr val="accent2"/>
          </a:solidFill>
        </p:grpSpPr>
        <p:sp>
          <p:nvSpPr>
            <p:cNvPr id="25" name="円/楕円 24"/>
            <p:cNvSpPr/>
            <p:nvPr/>
          </p:nvSpPr>
          <p:spPr>
            <a:xfrm>
              <a:off x="4102646" y="3847356"/>
              <a:ext cx="1944216" cy="194421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6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4594101" y="4338811"/>
              <a:ext cx="961305" cy="961305"/>
            </a:xfrm>
            <a:prstGeom prst="rect">
              <a:avLst/>
            </a:prstGeom>
            <a:grpFill/>
            <a:extLst/>
          </p:spPr>
        </p:pic>
      </p:grpSp>
      <p:grpSp>
        <p:nvGrpSpPr>
          <p:cNvPr id="27" name="グループ化 26"/>
          <p:cNvGrpSpPr/>
          <p:nvPr/>
        </p:nvGrpSpPr>
        <p:grpSpPr>
          <a:xfrm>
            <a:off x="3877665" y="4130132"/>
            <a:ext cx="1220786" cy="1220786"/>
            <a:chOff x="4102646" y="3847356"/>
            <a:chExt cx="1944216" cy="1944216"/>
          </a:xfrm>
          <a:solidFill>
            <a:schemeClr val="accent2"/>
          </a:solidFill>
        </p:grpSpPr>
        <p:sp>
          <p:nvSpPr>
            <p:cNvPr id="28" name="円/楕円 27"/>
            <p:cNvSpPr/>
            <p:nvPr/>
          </p:nvSpPr>
          <p:spPr>
            <a:xfrm>
              <a:off x="4102646" y="3847356"/>
              <a:ext cx="1944216" cy="194421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9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4594101" y="4338811"/>
              <a:ext cx="961305" cy="961305"/>
            </a:xfrm>
            <a:prstGeom prst="rect">
              <a:avLst/>
            </a:prstGeom>
            <a:grpFill/>
            <a:extLst/>
          </p:spPr>
        </p:pic>
      </p:grpSp>
      <p:grpSp>
        <p:nvGrpSpPr>
          <p:cNvPr id="30" name="グループ化 29"/>
          <p:cNvGrpSpPr/>
          <p:nvPr/>
        </p:nvGrpSpPr>
        <p:grpSpPr>
          <a:xfrm>
            <a:off x="4666613" y="3380361"/>
            <a:ext cx="610393" cy="610393"/>
            <a:chOff x="4102646" y="3847356"/>
            <a:chExt cx="1944216" cy="1944216"/>
          </a:xfrm>
          <a:solidFill>
            <a:schemeClr val="accent2"/>
          </a:solidFill>
        </p:grpSpPr>
        <p:sp>
          <p:nvSpPr>
            <p:cNvPr id="31" name="円/楕円 30"/>
            <p:cNvSpPr/>
            <p:nvPr/>
          </p:nvSpPr>
          <p:spPr>
            <a:xfrm>
              <a:off x="4102646" y="3847356"/>
              <a:ext cx="1944216" cy="194421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2" name="Picture 2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4594101" y="4338811"/>
              <a:ext cx="961305" cy="961305"/>
            </a:xfrm>
            <a:prstGeom prst="rect">
              <a:avLst/>
            </a:prstGeom>
            <a:grpFill/>
            <a:extLst/>
          </p:spPr>
        </p:pic>
      </p:grpSp>
      <p:sp>
        <p:nvSpPr>
          <p:cNvPr id="33" name="テキスト プレースホルダー 14"/>
          <p:cNvSpPr>
            <a:spLocks noGrp="1"/>
          </p:cNvSpPr>
          <p:nvPr>
            <p:ph type="body" sz="quarter" idx="14"/>
          </p:nvPr>
        </p:nvSpPr>
        <p:spPr>
          <a:xfrm>
            <a:off x="9647262" y="5503540"/>
            <a:ext cx="6425909" cy="3960440"/>
          </a:xfrm>
        </p:spPr>
        <p:txBody>
          <a:bodyPr>
            <a:normAutofit fontScale="70000" lnSpcReduction="20000"/>
          </a:bodyPr>
          <a:lstStyle/>
          <a:p>
            <a:pPr marL="457200" lvl="1" indent="0">
              <a:lnSpc>
                <a:spcPct val="115000"/>
              </a:lnSpc>
              <a:buClr>
                <a:schemeClr val="accent1"/>
              </a:buClr>
              <a:buNone/>
            </a:pPr>
            <a:r>
              <a:rPr lang="en-GB" sz="4500" dirty="0" err="1">
                <a:latin typeface="Cambria" pitchFamily="18" charset="0"/>
                <a:ea typeface="Cambria" pitchFamily="18" charset="0"/>
              </a:rPr>
              <a:t>Sistem</a:t>
            </a:r>
            <a:r>
              <a:rPr lang="en-GB" sz="45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4500" dirty="0" err="1">
                <a:latin typeface="Cambria" pitchFamily="18" charset="0"/>
                <a:ea typeface="Cambria" pitchFamily="18" charset="0"/>
              </a:rPr>
              <a:t>operasi</a:t>
            </a:r>
            <a:r>
              <a:rPr lang="en-GB" sz="45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4500" dirty="0" err="1">
                <a:latin typeface="Cambria" pitchFamily="18" charset="0"/>
                <a:ea typeface="Cambria" pitchFamily="18" charset="0"/>
              </a:rPr>
              <a:t>akan</a:t>
            </a:r>
            <a:r>
              <a:rPr lang="en-GB" sz="45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4500" dirty="0" err="1">
                <a:latin typeface="Cambria" pitchFamily="18" charset="0"/>
                <a:ea typeface="Cambria" pitchFamily="18" charset="0"/>
              </a:rPr>
              <a:t>mengalokasikan</a:t>
            </a:r>
            <a:r>
              <a:rPr lang="en-GB" sz="4500" dirty="0">
                <a:latin typeface="Cambria" pitchFamily="18" charset="0"/>
                <a:ea typeface="Cambria" pitchFamily="18" charset="0"/>
              </a:rPr>
              <a:t> program </a:t>
            </a:r>
            <a:r>
              <a:rPr lang="en-GB" sz="4500" dirty="0" err="1">
                <a:latin typeface="Cambria" pitchFamily="18" charset="0"/>
                <a:ea typeface="Cambria" pitchFamily="18" charset="0"/>
              </a:rPr>
              <a:t>dan</a:t>
            </a:r>
            <a:r>
              <a:rPr lang="en-GB" sz="4500" dirty="0">
                <a:latin typeface="Cambria" pitchFamily="18" charset="0"/>
                <a:ea typeface="Cambria" pitchFamily="18" charset="0"/>
              </a:rPr>
              <a:t> data yang </a:t>
            </a:r>
            <a:r>
              <a:rPr lang="en-GB" sz="4500" dirty="0" err="1">
                <a:latin typeface="Cambria" pitchFamily="18" charset="0"/>
                <a:ea typeface="Cambria" pitchFamily="18" charset="0"/>
              </a:rPr>
              <a:t>mendapatkan</a:t>
            </a:r>
            <a:r>
              <a:rPr lang="en-GB" sz="45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4500" dirty="0" err="1">
                <a:latin typeface="Cambria" pitchFamily="18" charset="0"/>
                <a:ea typeface="Cambria" pitchFamily="18" charset="0"/>
              </a:rPr>
              <a:t>prioritas</a:t>
            </a:r>
            <a:r>
              <a:rPr lang="en-GB" sz="45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4500" dirty="0" err="1">
                <a:latin typeface="Cambria" pitchFamily="18" charset="0"/>
                <a:ea typeface="Cambria" pitchFamily="18" charset="0"/>
              </a:rPr>
              <a:t>diproses</a:t>
            </a:r>
            <a:r>
              <a:rPr lang="en-GB" sz="4500" dirty="0">
                <a:latin typeface="Cambria" pitchFamily="18" charset="0"/>
                <a:ea typeface="Cambria" pitchFamily="18" charset="0"/>
              </a:rPr>
              <a:t> di </a:t>
            </a:r>
            <a:r>
              <a:rPr lang="en-GB" sz="4500" dirty="0" err="1">
                <a:latin typeface="Cambria" pitchFamily="18" charset="0"/>
                <a:ea typeface="Cambria" pitchFamily="18" charset="0"/>
              </a:rPr>
              <a:t>memori</a:t>
            </a:r>
            <a:r>
              <a:rPr lang="en-GB" sz="45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4500" dirty="0" err="1">
                <a:latin typeface="Cambria" pitchFamily="18" charset="0"/>
                <a:ea typeface="Cambria" pitchFamily="18" charset="0"/>
              </a:rPr>
              <a:t>utama</a:t>
            </a:r>
            <a:r>
              <a:rPr lang="en-GB" sz="4500" dirty="0">
                <a:latin typeface="Cambria" pitchFamily="18" charset="0"/>
                <a:ea typeface="Cambria" pitchFamily="18" charset="0"/>
              </a:rPr>
              <a:t> (RAM) </a:t>
            </a:r>
            <a:r>
              <a:rPr lang="en-GB" sz="4500" dirty="0" err="1">
                <a:latin typeface="Cambria" pitchFamily="18" charset="0"/>
                <a:ea typeface="Cambria" pitchFamily="18" charset="0"/>
              </a:rPr>
              <a:t>dan</a:t>
            </a:r>
            <a:r>
              <a:rPr lang="en-GB" sz="45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4500" dirty="0" err="1">
                <a:latin typeface="Cambria" pitchFamily="18" charset="0"/>
                <a:ea typeface="Cambria" pitchFamily="18" charset="0"/>
              </a:rPr>
              <a:t>juga</a:t>
            </a:r>
            <a:r>
              <a:rPr lang="en-GB" sz="45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4500" dirty="0" err="1">
                <a:latin typeface="Cambria" pitchFamily="18" charset="0"/>
                <a:ea typeface="Cambria" pitchFamily="18" charset="0"/>
              </a:rPr>
              <a:t>mengalokasikan</a:t>
            </a:r>
            <a:r>
              <a:rPr lang="en-GB" sz="45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4500" dirty="0" err="1">
                <a:latin typeface="Cambria" pitchFamily="18" charset="0"/>
                <a:ea typeface="Cambria" pitchFamily="18" charset="0"/>
              </a:rPr>
              <a:t>penggunaan</a:t>
            </a:r>
            <a:r>
              <a:rPr lang="en-GB" sz="4500" dirty="0">
                <a:latin typeface="Cambria" pitchFamily="18" charset="0"/>
                <a:ea typeface="Cambria" pitchFamily="18" charset="0"/>
              </a:rPr>
              <a:t> I/O </a:t>
            </a:r>
            <a:r>
              <a:rPr lang="en-GB" sz="4500" dirty="0" err="1">
                <a:latin typeface="Cambria" pitchFamily="18" charset="0"/>
                <a:ea typeface="Cambria" pitchFamily="18" charset="0"/>
              </a:rPr>
              <a:t>seperti</a:t>
            </a:r>
            <a:r>
              <a:rPr lang="en-GB" sz="45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4500" dirty="0" err="1">
                <a:latin typeface="Cambria" pitchFamily="18" charset="0"/>
                <a:ea typeface="Cambria" pitchFamily="18" charset="0"/>
              </a:rPr>
              <a:t>misalnya</a:t>
            </a:r>
            <a:r>
              <a:rPr lang="en-GB" sz="4500" dirty="0">
                <a:latin typeface="Cambria" pitchFamily="18" charset="0"/>
                <a:ea typeface="Cambria" pitchFamily="18" charset="0"/>
              </a:rPr>
              <a:t> printer, terminal </a:t>
            </a:r>
            <a:r>
              <a:rPr lang="en-GB" sz="4500" dirty="0" err="1">
                <a:latin typeface="Cambria" pitchFamily="18" charset="0"/>
                <a:ea typeface="Cambria" pitchFamily="18" charset="0"/>
              </a:rPr>
              <a:t>dan</a:t>
            </a:r>
            <a:r>
              <a:rPr lang="en-GB" sz="45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4500" dirty="0" err="1">
                <a:latin typeface="Cambria" pitchFamily="18" charset="0"/>
                <a:ea typeface="Cambria" pitchFamily="18" charset="0"/>
              </a:rPr>
              <a:t>alat-alat</a:t>
            </a:r>
            <a:r>
              <a:rPr lang="en-GB" sz="45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4500" dirty="0" err="1">
                <a:latin typeface="Cambria" pitchFamily="18" charset="0"/>
                <a:ea typeface="Cambria" pitchFamily="18" charset="0"/>
              </a:rPr>
              <a:t>telekomunikasi</a:t>
            </a:r>
            <a:r>
              <a:rPr lang="en-GB" sz="4500" dirty="0">
                <a:latin typeface="Cambria" pitchFamily="18" charset="0"/>
                <a:ea typeface="Cambria" pitchFamily="18" charset="0"/>
              </a:rPr>
              <a:t>.</a:t>
            </a:r>
            <a:r>
              <a:rPr lang="en-US" sz="4500" dirty="0">
                <a:latin typeface="Cambria" pitchFamily="18" charset="0"/>
                <a:ea typeface="Cambria" pitchFamily="18" charset="0"/>
              </a:rPr>
              <a:t> </a:t>
            </a:r>
            <a:endParaRPr lang="en-GB" sz="4500" dirty="0">
              <a:latin typeface="Cambria" pitchFamily="18" charset="0"/>
              <a:ea typeface="Cambria" pitchFamily="18" charset="0"/>
            </a:endParaRPr>
          </a:p>
          <a:p>
            <a:pPr marL="457200" indent="-457200"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2056106" y="2186816"/>
            <a:ext cx="584737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600" dirty="0" err="1">
                <a:latin typeface="Forte" pitchFamily="66" charset="0"/>
                <a:cs typeface="Times New Roman" pitchFamily="18" charset="0"/>
              </a:rPr>
              <a:t>Fungsi</a:t>
            </a:r>
            <a:r>
              <a:rPr lang="en-GB" sz="3600" dirty="0">
                <a:latin typeface="Forte" pitchFamily="66" charset="0"/>
                <a:cs typeface="Times New Roman" pitchFamily="18" charset="0"/>
              </a:rPr>
              <a:t> </a:t>
            </a:r>
            <a:r>
              <a:rPr lang="en-GB" sz="3600" dirty="0" err="1">
                <a:solidFill>
                  <a:schemeClr val="accent1"/>
                </a:solidFill>
                <a:latin typeface="Forte" pitchFamily="66" charset="0"/>
                <a:cs typeface="Times New Roman" pitchFamily="18" charset="0"/>
              </a:rPr>
              <a:t>Alokasi</a:t>
            </a:r>
            <a:r>
              <a:rPr lang="en-GB" sz="3600" dirty="0">
                <a:solidFill>
                  <a:schemeClr val="accent1"/>
                </a:solidFill>
                <a:latin typeface="Forte" pitchFamily="66" charset="0"/>
                <a:cs typeface="Times New Roman" pitchFamily="18" charset="0"/>
              </a:rPr>
              <a:t> </a:t>
            </a:r>
            <a:r>
              <a:rPr lang="en-GB" sz="3600" dirty="0" err="1">
                <a:solidFill>
                  <a:schemeClr val="accent1"/>
                </a:solidFill>
                <a:latin typeface="Forte" pitchFamily="66" charset="0"/>
                <a:cs typeface="Times New Roman" pitchFamily="18" charset="0"/>
              </a:rPr>
              <a:t>Sumber</a:t>
            </a:r>
            <a:r>
              <a:rPr lang="en-GB" sz="3600" dirty="0">
                <a:solidFill>
                  <a:schemeClr val="accent1"/>
                </a:solidFill>
                <a:latin typeface="Forte" pitchFamily="66" charset="0"/>
                <a:cs typeface="Times New Roman" pitchFamily="18" charset="0"/>
              </a:rPr>
              <a:t> </a:t>
            </a:r>
            <a:r>
              <a:rPr lang="en-GB" sz="3600" dirty="0" err="1">
                <a:solidFill>
                  <a:schemeClr val="accent1"/>
                </a:solidFill>
                <a:latin typeface="Forte" pitchFamily="66" charset="0"/>
                <a:cs typeface="Times New Roman" pitchFamily="18" charset="0"/>
              </a:rPr>
              <a:t>Daya</a:t>
            </a:r>
            <a:endParaRPr lang="id-ID" sz="3600" dirty="0">
              <a:solidFill>
                <a:schemeClr val="accent1"/>
              </a:solidFill>
              <a:latin typeface="Forte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9054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3266">
        <p:blinds dir="vert"/>
      </p:transition>
    </mc:Choice>
    <mc:Fallback xmlns="">
      <p:transition spd="slow" advTm="3266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700"/>
                            </p:stCondLst>
                            <p:childTnLst>
                              <p:par>
                                <p:cTn id="18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2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2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900"/>
                            </p:stCondLst>
                            <p:childTnLst>
                              <p:par>
                                <p:cTn id="24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2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2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100"/>
                            </p:stCondLst>
                            <p:childTnLst>
                              <p:par>
                                <p:cTn id="3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2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2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300"/>
                            </p:stCondLst>
                            <p:childTnLst>
                              <p:par>
                                <p:cTn id="36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2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2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500"/>
                            </p:stCondLst>
                            <p:childTnLst>
                              <p:par>
                                <p:cTn id="42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2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2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タイトル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latin typeface="Cambria" pitchFamily="18" charset="0"/>
                <a:ea typeface="Cambria" pitchFamily="18" charset="0"/>
                <a:cs typeface="Times New Roman" pitchFamily="18" charset="0"/>
              </a:rPr>
              <a:t>Operating System (</a:t>
            </a:r>
            <a:r>
              <a:rPr lang="en-GB" b="1" dirty="0">
                <a:solidFill>
                  <a:schemeClr val="accent1"/>
                </a:solidFill>
                <a:latin typeface="Cambria" pitchFamily="18" charset="0"/>
                <a:ea typeface="Cambria" pitchFamily="18" charset="0"/>
                <a:cs typeface="Times New Roman" pitchFamily="18" charset="0"/>
              </a:rPr>
              <a:t>OS</a:t>
            </a:r>
            <a:r>
              <a:rPr lang="en-GB" b="1" dirty="0">
                <a:latin typeface="Cambria" pitchFamily="18" charset="0"/>
                <a:ea typeface="Cambria" pitchFamily="18" charset="0"/>
                <a:cs typeface="Times New Roman" pitchFamily="18" charset="0"/>
              </a:rPr>
              <a:t>)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13" name="テキスト プレースホルダー 12"/>
          <p:cNvSpPr>
            <a:spLocks noGrp="1"/>
          </p:cNvSpPr>
          <p:nvPr>
            <p:ph type="body" sz="quarter" idx="14"/>
          </p:nvPr>
        </p:nvSpPr>
        <p:spPr>
          <a:xfrm rot="21288877">
            <a:off x="1672938" y="6995213"/>
            <a:ext cx="4354395" cy="60797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テキスト プレースホルダー 16"/>
          <p:cNvSpPr>
            <a:spLocks noGrp="1"/>
          </p:cNvSpPr>
          <p:nvPr>
            <p:ph type="body" sz="quarter" idx="18"/>
          </p:nvPr>
        </p:nvSpPr>
        <p:spPr>
          <a:xfrm rot="21288877">
            <a:off x="10601930" y="6563164"/>
            <a:ext cx="4354395" cy="60797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0" name="テキスト プレースホルダー 19"/>
          <p:cNvSpPr>
            <a:spLocks noGrp="1"/>
          </p:cNvSpPr>
          <p:nvPr>
            <p:ph type="body" sz="quarter" idx="21"/>
          </p:nvPr>
        </p:nvSpPr>
        <p:spPr>
          <a:xfrm>
            <a:off x="1150318" y="2767236"/>
            <a:ext cx="6048672" cy="1440160"/>
          </a:xfrm>
        </p:spPr>
        <p:txBody>
          <a:bodyPr>
            <a:noAutofit/>
          </a:bodyPr>
          <a:lstStyle/>
          <a:p>
            <a:pPr marL="457200" lvl="1" indent="0" algn="just">
              <a:lnSpc>
                <a:spcPct val="110000"/>
              </a:lnSpc>
              <a:buClr>
                <a:schemeClr val="accent1"/>
              </a:buClr>
              <a:buNone/>
            </a:pPr>
            <a:r>
              <a:rPr lang="en-GB" sz="2800" dirty="0" err="1">
                <a:latin typeface="Cambria" pitchFamily="18" charset="0"/>
                <a:ea typeface="Cambria" pitchFamily="18" charset="0"/>
              </a:rPr>
              <a:t>Sistem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operasi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akan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melakukan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pengawasan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terhadap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pekerjaan-pekerjaan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yang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dilakukan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oleh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komputer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serta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pemakai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sistem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.</a:t>
            </a:r>
          </a:p>
          <a:p>
            <a:pPr marL="457200" lvl="1" indent="0" algn="just">
              <a:lnSpc>
                <a:spcPct val="110000"/>
              </a:lnSpc>
              <a:buClr>
                <a:schemeClr val="accent1"/>
              </a:buClr>
              <a:buNone/>
            </a:pPr>
            <a:r>
              <a:rPr lang="en-GB" sz="2800" dirty="0" err="1">
                <a:latin typeface="Cambria" pitchFamily="18" charset="0"/>
                <a:ea typeface="Cambria" pitchFamily="18" charset="0"/>
              </a:rPr>
              <a:t>Dengan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fungsi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ini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,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maka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pekerjaan-pekerjaan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tidak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akan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tercampur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milik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pemakai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satu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dengan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pemakai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yang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lainnya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.</a:t>
            </a:r>
            <a:endParaRPr lang="en-GB" sz="2800" dirty="0">
              <a:latin typeface="Cambria" pitchFamily="18" charset="0"/>
              <a:ea typeface="Cambria" pitchFamily="18" charset="0"/>
            </a:endParaRPr>
          </a:p>
        </p:txBody>
      </p:sp>
      <p:sp>
        <p:nvSpPr>
          <p:cNvPr id="22" name="テキスト プレースホルダー 21"/>
          <p:cNvSpPr>
            <a:spLocks noGrp="1"/>
          </p:cNvSpPr>
          <p:nvPr>
            <p:ph type="body" sz="quarter" idx="23"/>
          </p:nvPr>
        </p:nvSpPr>
        <p:spPr>
          <a:xfrm>
            <a:off x="10295334" y="4135388"/>
            <a:ext cx="4396505" cy="1440160"/>
          </a:xfrm>
        </p:spPr>
        <p:txBody>
          <a:bodyPr>
            <a:noAutofit/>
          </a:bodyPr>
          <a:lstStyle/>
          <a:p>
            <a:pPr marL="457200" lvl="1" indent="0">
              <a:lnSpc>
                <a:spcPct val="110000"/>
              </a:lnSpc>
              <a:buClr>
                <a:schemeClr val="accent1"/>
              </a:buClr>
              <a:buNone/>
            </a:pPr>
            <a:r>
              <a:rPr lang="en-GB" sz="2800" dirty="0" err="1">
                <a:latin typeface="Cambria" pitchFamily="18" charset="0"/>
                <a:ea typeface="Cambria" pitchFamily="18" charset="0"/>
              </a:rPr>
              <a:t>Sistem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operasi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juga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akan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melakukan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pengawasan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keamanan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dari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sistem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komputer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.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</a:t>
            </a:r>
            <a:endParaRPr lang="en-GB" sz="2800" dirty="0">
              <a:latin typeface="Cambria" pitchFamily="18" charset="0"/>
              <a:ea typeface="Cambria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9145588" y="2441749"/>
            <a:ext cx="9140825" cy="107721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GB" dirty="0" err="1">
                <a:latin typeface="Forte" pitchFamily="66" charset="0"/>
                <a:cs typeface="Times New Roman" pitchFamily="18" charset="0"/>
              </a:rPr>
              <a:t>Fungsi</a:t>
            </a:r>
            <a:r>
              <a:rPr lang="en-GB" dirty="0">
                <a:latin typeface="Forte" pitchFamily="66" charset="0"/>
                <a:cs typeface="Times New Roman" pitchFamily="18" charset="0"/>
              </a:rPr>
              <a:t> </a:t>
            </a:r>
            <a:r>
              <a:rPr lang="en-GB" dirty="0" err="1">
                <a:latin typeface="Forte" pitchFamily="66" charset="0"/>
              </a:rPr>
              <a:t>Pengawasan</a:t>
            </a:r>
            <a:r>
              <a:rPr lang="en-GB" dirty="0">
                <a:latin typeface="Forte" pitchFamily="66" charset="0"/>
              </a:rPr>
              <a:t> </a:t>
            </a:r>
            <a:r>
              <a:rPr lang="en-GB" dirty="0" err="1">
                <a:latin typeface="Forte" pitchFamily="66" charset="0"/>
              </a:rPr>
              <a:t>Terhadap</a:t>
            </a:r>
            <a:r>
              <a:rPr lang="en-GB" dirty="0">
                <a:latin typeface="Forte" pitchFamily="66" charset="0"/>
              </a:rPr>
              <a:t> </a:t>
            </a:r>
            <a:endParaRPr lang="id-ID" dirty="0" smtClean="0">
              <a:latin typeface="Forte" pitchFamily="66" charset="0"/>
            </a:endParaRPr>
          </a:p>
          <a:p>
            <a:pPr algn="ctr"/>
            <a:r>
              <a:rPr lang="en-GB" dirty="0" err="1" smtClean="0">
                <a:solidFill>
                  <a:schemeClr val="accent1"/>
                </a:solidFill>
                <a:latin typeface="Forte" pitchFamily="66" charset="0"/>
              </a:rPr>
              <a:t>Aktivitas</a:t>
            </a:r>
            <a:r>
              <a:rPr lang="en-GB" dirty="0" smtClean="0">
                <a:solidFill>
                  <a:schemeClr val="accent1"/>
                </a:solidFill>
                <a:latin typeface="Forte" pitchFamily="66" charset="0"/>
              </a:rPr>
              <a:t> </a:t>
            </a:r>
            <a:r>
              <a:rPr lang="en-GB" dirty="0" err="1">
                <a:solidFill>
                  <a:schemeClr val="accent1"/>
                </a:solidFill>
                <a:latin typeface="Forte" pitchFamily="66" charset="0"/>
              </a:rPr>
              <a:t>Sistem</a:t>
            </a:r>
            <a:r>
              <a:rPr lang="en-GB" dirty="0">
                <a:solidFill>
                  <a:schemeClr val="accent1"/>
                </a:solidFill>
                <a:latin typeface="Forte" pitchFamily="66" charset="0"/>
              </a:rPr>
              <a:t> </a:t>
            </a:r>
            <a:r>
              <a:rPr lang="en-GB" dirty="0" err="1">
                <a:solidFill>
                  <a:schemeClr val="accent1"/>
                </a:solidFill>
                <a:latin typeface="Forte" pitchFamily="66" charset="0"/>
              </a:rPr>
              <a:t>Komputer</a:t>
            </a:r>
            <a:r>
              <a:rPr lang="en-US" dirty="0">
                <a:solidFill>
                  <a:schemeClr val="accent1"/>
                </a:solidFill>
                <a:latin typeface="Forte" pitchFamily="66" charset="0"/>
              </a:rPr>
              <a:t> </a:t>
            </a:r>
            <a:endParaRPr lang="id-ID" dirty="0">
              <a:solidFill>
                <a:schemeClr val="accent1"/>
              </a:solidFill>
              <a:latin typeface="Forte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4626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Tm="6203">
        <p14:warp dir="in"/>
      </p:transition>
    </mc:Choice>
    <mc:Fallback xmlns="">
      <p:transition spd="slow" advTm="6203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タイトル 9"/>
          <p:cNvSpPr>
            <a:spLocks noGrp="1"/>
          </p:cNvSpPr>
          <p:nvPr>
            <p:ph type="title"/>
          </p:nvPr>
        </p:nvSpPr>
        <p:spPr>
          <a:xfrm>
            <a:off x="4390678" y="411959"/>
            <a:ext cx="13681520" cy="987125"/>
          </a:xfrm>
        </p:spPr>
        <p:txBody>
          <a:bodyPr/>
          <a:lstStyle/>
          <a:p>
            <a:pPr algn="r"/>
            <a:r>
              <a:rPr lang="en-GB" b="1" dirty="0" err="1">
                <a:latin typeface="Cambria" pitchFamily="18" charset="0"/>
                <a:ea typeface="Cambria" pitchFamily="18" charset="0"/>
              </a:rPr>
              <a:t>Sistem</a:t>
            </a:r>
            <a:r>
              <a:rPr lang="en-GB" b="1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b="1" dirty="0" err="1">
                <a:latin typeface="Cambria" pitchFamily="18" charset="0"/>
                <a:ea typeface="Cambria" pitchFamily="18" charset="0"/>
              </a:rPr>
              <a:t>Bantuan</a:t>
            </a:r>
            <a:r>
              <a:rPr lang="en-GB" b="1" dirty="0">
                <a:latin typeface="Cambria" pitchFamily="18" charset="0"/>
                <a:ea typeface="Cambria" pitchFamily="18" charset="0"/>
              </a:rPr>
              <a:t> (</a:t>
            </a:r>
            <a:r>
              <a:rPr lang="en-GB" b="1" i="1" dirty="0">
                <a:solidFill>
                  <a:schemeClr val="accent1"/>
                </a:solidFill>
                <a:latin typeface="Cambria" pitchFamily="18" charset="0"/>
                <a:ea typeface="Cambria" pitchFamily="18" charset="0"/>
              </a:rPr>
              <a:t>utility</a:t>
            </a:r>
            <a:r>
              <a:rPr lang="en-GB" b="1" dirty="0">
                <a:latin typeface="Cambria" pitchFamily="18" charset="0"/>
                <a:ea typeface="Cambria" pitchFamily="18" charset="0"/>
              </a:rPr>
              <a:t>)</a:t>
            </a:r>
            <a:endParaRPr lang="en-US" b="1" dirty="0">
              <a:solidFill>
                <a:schemeClr val="accent1"/>
              </a:solidFill>
              <a:latin typeface="Cambria" pitchFamily="18" charset="0"/>
              <a:ea typeface="Cambria" pitchFamily="18" charset="0"/>
            </a:endParaRPr>
          </a:p>
        </p:txBody>
      </p:sp>
      <p:sp>
        <p:nvSpPr>
          <p:cNvPr id="20" name="テキスト プレースホルダー 19"/>
          <p:cNvSpPr>
            <a:spLocks noGrp="1"/>
          </p:cNvSpPr>
          <p:nvPr>
            <p:ph type="body" sz="quarter" idx="21"/>
          </p:nvPr>
        </p:nvSpPr>
        <p:spPr>
          <a:xfrm>
            <a:off x="1078310" y="3271292"/>
            <a:ext cx="6984776" cy="1440160"/>
          </a:xfrm>
        </p:spPr>
        <p:txBody>
          <a:bodyPr>
            <a:noAutofit/>
          </a:bodyPr>
          <a:lstStyle/>
          <a:p>
            <a:pPr marL="457200" lvl="1" indent="0">
              <a:lnSpc>
                <a:spcPct val="110000"/>
              </a:lnSpc>
              <a:buClr>
                <a:schemeClr val="accent1"/>
              </a:buClr>
              <a:buNone/>
            </a:pPr>
            <a:r>
              <a:rPr lang="en-US" sz="2800" dirty="0"/>
              <a:t>Program-program </a:t>
            </a:r>
            <a:r>
              <a:rPr lang="en-US" sz="2800" dirty="0" err="1"/>
              <a:t>bantuan</a:t>
            </a:r>
            <a:r>
              <a:rPr lang="en-US" sz="2800" dirty="0"/>
              <a:t> </a:t>
            </a:r>
            <a:r>
              <a:rPr lang="en-US" sz="2800" dirty="0" err="1"/>
              <a:t>ini</a:t>
            </a:r>
            <a:r>
              <a:rPr lang="en-US" sz="2800" dirty="0"/>
              <a:t> </a:t>
            </a:r>
            <a:r>
              <a:rPr lang="en-US" sz="2800" dirty="0" err="1"/>
              <a:t>misalnya</a:t>
            </a:r>
            <a:r>
              <a:rPr lang="en-US" sz="2800" dirty="0"/>
              <a:t> </a:t>
            </a:r>
            <a:r>
              <a:rPr lang="en-US" sz="2800" dirty="0" err="1"/>
              <a:t>adalah</a:t>
            </a:r>
            <a:r>
              <a:rPr lang="en-US" sz="2800" dirty="0"/>
              <a:t> </a:t>
            </a:r>
            <a:r>
              <a:rPr lang="en-US" sz="2800" b="1" i="1" dirty="0"/>
              <a:t>text editor</a:t>
            </a:r>
            <a:r>
              <a:rPr lang="en-US" sz="2800" b="1" dirty="0"/>
              <a:t> </a:t>
            </a:r>
            <a:r>
              <a:rPr lang="en-US" sz="2800" dirty="0"/>
              <a:t>(di Windows </a:t>
            </a:r>
            <a:r>
              <a:rPr lang="en-US" sz="2800" dirty="0" err="1"/>
              <a:t>adalah</a:t>
            </a:r>
            <a:r>
              <a:rPr lang="en-US" sz="2800" dirty="0"/>
              <a:t> </a:t>
            </a:r>
            <a:r>
              <a:rPr lang="en-US" sz="2800" i="1" dirty="0"/>
              <a:t>notepad</a:t>
            </a:r>
            <a:r>
              <a:rPr lang="en-US" sz="2800" dirty="0"/>
              <a:t>), </a:t>
            </a:r>
            <a:r>
              <a:rPr lang="en-US" sz="2800" dirty="0" err="1"/>
              <a:t>beberapa</a:t>
            </a:r>
            <a:r>
              <a:rPr lang="en-US" sz="2800" dirty="0"/>
              <a:t> </a:t>
            </a:r>
            <a:r>
              <a:rPr lang="en-US" sz="2800" dirty="0" err="1"/>
              <a:t>bantuan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id-ID" sz="2800" dirty="0" smtClean="0"/>
              <a:t>m</a:t>
            </a:r>
            <a:r>
              <a:rPr lang="en-US" sz="2800" dirty="0" err="1" smtClean="0"/>
              <a:t>enangani</a:t>
            </a:r>
            <a:r>
              <a:rPr lang="en-US" sz="2800" dirty="0" smtClean="0"/>
              <a:t> </a:t>
            </a:r>
            <a:r>
              <a:rPr lang="en-US" sz="2800" dirty="0"/>
              <a:t>disk (</a:t>
            </a:r>
            <a:r>
              <a:rPr lang="en-US" sz="2800" dirty="0" err="1"/>
              <a:t>misalnya</a:t>
            </a:r>
            <a:r>
              <a:rPr lang="en-US" sz="2800" dirty="0"/>
              <a:t> </a:t>
            </a:r>
            <a:r>
              <a:rPr lang="en-US" sz="2800" dirty="0" err="1"/>
              <a:t>memformat</a:t>
            </a:r>
            <a:r>
              <a:rPr lang="en-US" sz="2800" dirty="0"/>
              <a:t>, </a:t>
            </a:r>
            <a:r>
              <a:rPr lang="en-US" sz="2800" dirty="0" err="1"/>
              <a:t>menyalin</a:t>
            </a:r>
            <a:r>
              <a:rPr lang="en-US" sz="2800" dirty="0"/>
              <a:t>, </a:t>
            </a:r>
            <a:r>
              <a:rPr lang="en-US" sz="2800" dirty="0" err="1"/>
              <a:t>mengecek</a:t>
            </a:r>
            <a:r>
              <a:rPr lang="en-US" sz="2800" dirty="0"/>
              <a:t> disk </a:t>
            </a:r>
            <a:r>
              <a:rPr lang="en-US" sz="2800" dirty="0" err="1"/>
              <a:t>dan</a:t>
            </a:r>
            <a:r>
              <a:rPr lang="en-US" sz="2800" dirty="0"/>
              <a:t> lain </a:t>
            </a:r>
            <a:r>
              <a:rPr lang="en-US" sz="2800" dirty="0" err="1"/>
              <a:t>sebagainya</a:t>
            </a:r>
            <a:r>
              <a:rPr lang="en-US" sz="2800" dirty="0"/>
              <a:t>), </a:t>
            </a:r>
            <a:r>
              <a:rPr lang="en-US" sz="2800" dirty="0" err="1"/>
              <a:t>menangani</a:t>
            </a:r>
            <a:r>
              <a:rPr lang="en-US" sz="2800" dirty="0"/>
              <a:t> file (</a:t>
            </a:r>
            <a:r>
              <a:rPr lang="en-US" sz="2800" dirty="0" err="1"/>
              <a:t>mengurutkan</a:t>
            </a:r>
            <a:r>
              <a:rPr lang="en-US" sz="2800" dirty="0"/>
              <a:t> </a:t>
            </a:r>
            <a:r>
              <a:rPr lang="en-US" sz="2800" dirty="0" err="1"/>
              <a:t>isi</a:t>
            </a:r>
            <a:r>
              <a:rPr lang="en-US" sz="2800" dirty="0"/>
              <a:t> file, </a:t>
            </a:r>
            <a:r>
              <a:rPr lang="en-US" sz="2800" dirty="0" err="1"/>
              <a:t>mencari</a:t>
            </a:r>
            <a:r>
              <a:rPr lang="en-US" sz="2800" dirty="0"/>
              <a:t> file </a:t>
            </a:r>
            <a:r>
              <a:rPr lang="en-US" sz="2800" dirty="0" err="1"/>
              <a:t>dan</a:t>
            </a:r>
            <a:r>
              <a:rPr lang="en-US" sz="2800" dirty="0"/>
              <a:t> lain </a:t>
            </a:r>
            <a:r>
              <a:rPr lang="en-US" sz="2800" dirty="0" err="1"/>
              <a:t>sebagainya</a:t>
            </a:r>
            <a:r>
              <a:rPr lang="en-US" sz="2800" dirty="0"/>
              <a:t>), </a:t>
            </a:r>
            <a:r>
              <a:rPr lang="en-US" sz="2800" dirty="0" err="1"/>
              <a:t>menangani</a:t>
            </a:r>
            <a:r>
              <a:rPr lang="en-US" sz="2800" dirty="0"/>
              <a:t> </a:t>
            </a:r>
            <a:r>
              <a:rPr lang="en-US" sz="2800" dirty="0" err="1"/>
              <a:t>tampilan</a:t>
            </a:r>
            <a:r>
              <a:rPr lang="en-US" sz="2800" dirty="0"/>
              <a:t> (</a:t>
            </a:r>
            <a:r>
              <a:rPr lang="en-US" sz="2800" dirty="0" err="1"/>
              <a:t>menyetel</a:t>
            </a:r>
            <a:r>
              <a:rPr lang="en-US" sz="2800" dirty="0"/>
              <a:t> </a:t>
            </a:r>
            <a:r>
              <a:rPr lang="en-US" sz="2800" dirty="0" err="1"/>
              <a:t>ukuran</a:t>
            </a:r>
            <a:r>
              <a:rPr lang="en-US" sz="2800" dirty="0"/>
              <a:t> </a:t>
            </a:r>
            <a:r>
              <a:rPr lang="en-US" sz="2800" dirty="0" err="1"/>
              <a:t>layar</a:t>
            </a:r>
            <a:r>
              <a:rPr lang="en-US" sz="2800" dirty="0"/>
              <a:t>)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penanganan</a:t>
            </a:r>
            <a:r>
              <a:rPr lang="en-US" sz="2800" dirty="0"/>
              <a:t>  </a:t>
            </a:r>
            <a:r>
              <a:rPr lang="en-US" sz="2800" dirty="0" err="1"/>
              <a:t>peralatan</a:t>
            </a:r>
            <a:r>
              <a:rPr lang="en-US" sz="2800" dirty="0"/>
              <a:t> </a:t>
            </a:r>
            <a:r>
              <a:rPr lang="en-US" sz="2800" dirty="0" err="1"/>
              <a:t>lainnya</a:t>
            </a:r>
            <a:r>
              <a:rPr lang="en-US" sz="2800" dirty="0"/>
              <a:t>.</a:t>
            </a:r>
            <a:endParaRPr lang="en-GB" sz="2800" dirty="0">
              <a:latin typeface="Cambria" pitchFamily="18" charset="0"/>
              <a:ea typeface="Cambria" pitchFamily="18" charset="0"/>
            </a:endParaRPr>
          </a:p>
        </p:txBody>
      </p:sp>
      <p:sp>
        <p:nvSpPr>
          <p:cNvPr id="22" name="テキスト プレースホルダー 21"/>
          <p:cNvSpPr>
            <a:spLocks noGrp="1"/>
          </p:cNvSpPr>
          <p:nvPr>
            <p:ph type="body" sz="quarter" idx="23"/>
          </p:nvPr>
        </p:nvSpPr>
        <p:spPr>
          <a:xfrm>
            <a:off x="10295334" y="4423420"/>
            <a:ext cx="5112568" cy="1440160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buClr>
                <a:schemeClr val="tx1"/>
              </a:buClr>
            </a:pPr>
            <a:r>
              <a:rPr lang="en-US" sz="2800" dirty="0"/>
              <a:t>OS </a:t>
            </a:r>
            <a:r>
              <a:rPr lang="en-US" sz="2800" dirty="0" err="1"/>
              <a:t>juga</a:t>
            </a:r>
            <a:r>
              <a:rPr lang="en-US" sz="2800" dirty="0"/>
              <a:t> </a:t>
            </a:r>
            <a:r>
              <a:rPr lang="en-US" sz="2800" dirty="0" err="1"/>
              <a:t>menyediakan</a:t>
            </a:r>
            <a:r>
              <a:rPr lang="en-US" sz="2800" dirty="0"/>
              <a:t> </a:t>
            </a:r>
            <a:r>
              <a:rPr lang="en-US" sz="2800" dirty="0" err="1"/>
              <a:t>fasilitas</a:t>
            </a:r>
            <a:r>
              <a:rPr lang="en-US" sz="2800" dirty="0"/>
              <a:t> </a:t>
            </a:r>
            <a:r>
              <a:rPr lang="en-US" sz="2800" dirty="0" err="1"/>
              <a:t>sejumlah</a:t>
            </a:r>
            <a:r>
              <a:rPr lang="en-US" sz="2800" dirty="0"/>
              <a:t> program </a:t>
            </a:r>
            <a:r>
              <a:rPr lang="en-US" sz="2800" dirty="0" err="1"/>
              <a:t>bantuan</a:t>
            </a:r>
            <a:r>
              <a:rPr lang="en-US" sz="2800" dirty="0"/>
              <a:t> yang </a:t>
            </a:r>
            <a:r>
              <a:rPr lang="en-US" sz="2800" dirty="0" err="1"/>
              <a:t>disebut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>
                <a:solidFill>
                  <a:schemeClr val="accent1"/>
                </a:solidFill>
              </a:rPr>
              <a:t>operating system service </a:t>
            </a:r>
            <a:r>
              <a:rPr lang="en-US" sz="2800" dirty="0" err="1">
                <a:solidFill>
                  <a:schemeClr val="accent1"/>
                </a:solidFill>
              </a:rPr>
              <a:t>atau</a:t>
            </a:r>
            <a:r>
              <a:rPr lang="en-US" sz="2800" dirty="0">
                <a:solidFill>
                  <a:schemeClr val="accent1"/>
                </a:solidFill>
              </a:rPr>
              <a:t> utility (</a:t>
            </a:r>
            <a:r>
              <a:rPr lang="en-US" sz="2800" dirty="0" err="1">
                <a:solidFill>
                  <a:schemeClr val="accent1"/>
                </a:solidFill>
              </a:rPr>
              <a:t>bantuan</a:t>
            </a:r>
            <a:r>
              <a:rPr lang="en-US" sz="2800" dirty="0">
                <a:solidFill>
                  <a:schemeClr val="accent1"/>
                </a:solidFill>
              </a:rPr>
              <a:t>).</a:t>
            </a:r>
          </a:p>
        </p:txBody>
      </p:sp>
      <p:sp>
        <p:nvSpPr>
          <p:cNvPr id="12" name="Text Placeholder 12"/>
          <p:cNvSpPr>
            <a:spLocks noGrp="1"/>
          </p:cNvSpPr>
          <p:nvPr>
            <p:ph type="body" sz="quarter" idx="16"/>
          </p:nvPr>
        </p:nvSpPr>
        <p:spPr>
          <a:xfrm rot="21288877">
            <a:off x="10457918" y="7355185"/>
            <a:ext cx="4352925" cy="608012"/>
          </a:xfrm>
        </p:spPr>
        <p:txBody>
          <a:bodyPr/>
          <a:lstStyle/>
          <a:p>
            <a:endParaRPr lang="id-ID" dirty="0"/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20"/>
          </p:nvPr>
        </p:nvSpPr>
        <p:spPr>
          <a:xfrm rot="21288877">
            <a:off x="2609041" y="8435372"/>
            <a:ext cx="4354395" cy="607972"/>
          </a:xfrm>
        </p:spPr>
        <p:txBody>
          <a:bodyPr/>
          <a:lstStyle/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653999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Tm="6203">
        <p14:warp dir="in"/>
      </p:transition>
    </mc:Choice>
    <mc:Fallback xmlns="">
      <p:transition spd="slow" advTm="6203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ctrTitle"/>
          </p:nvPr>
        </p:nvSpPr>
        <p:spPr>
          <a:xfrm>
            <a:off x="790278" y="318964"/>
            <a:ext cx="11233248" cy="1422386"/>
          </a:xfrm>
        </p:spPr>
        <p:txBody>
          <a:bodyPr/>
          <a:lstStyle/>
          <a:p>
            <a:r>
              <a:rPr lang="en-GB" dirty="0" err="1"/>
              <a:t>Bahasa</a:t>
            </a:r>
            <a:r>
              <a:rPr lang="en-GB" dirty="0"/>
              <a:t> (</a:t>
            </a:r>
            <a:r>
              <a:rPr lang="en-GB" dirty="0">
                <a:solidFill>
                  <a:schemeClr val="accent1"/>
                </a:solidFill>
              </a:rPr>
              <a:t>Language Software</a:t>
            </a:r>
            <a:r>
              <a:rPr lang="en-GB" dirty="0"/>
              <a:t>)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919070" y="3847356"/>
            <a:ext cx="9140825" cy="578626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10000"/>
              </a:lnSpc>
              <a:spcBef>
                <a:spcPct val="20000"/>
              </a:spcBef>
              <a:buClr>
                <a:schemeClr val="accent1"/>
              </a:buClr>
            </a:pPr>
            <a:r>
              <a:rPr lang="en-GB" sz="2800" dirty="0" err="1">
                <a:latin typeface="Cambria" pitchFamily="18" charset="0"/>
                <a:ea typeface="Cambria" pitchFamily="18" charset="0"/>
              </a:rPr>
              <a:t>Perangkat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lunak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bahasa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generasi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keempat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dapat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dikelompokkan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sebagai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:</a:t>
            </a:r>
          </a:p>
          <a:p>
            <a:pPr marL="990600" lvl="1" indent="-533400">
              <a:lnSpc>
                <a:spcPct val="110000"/>
              </a:lnSpc>
              <a:spcBef>
                <a:spcPct val="20000"/>
              </a:spcBef>
              <a:buClr>
                <a:schemeClr val="accent1"/>
              </a:buClr>
              <a:buSzPct val="80000"/>
              <a:buFontTx/>
              <a:buChar char="o"/>
            </a:pPr>
            <a:r>
              <a:rPr lang="en-GB" sz="2800" dirty="0" err="1">
                <a:latin typeface="Cambria" pitchFamily="18" charset="0"/>
                <a:ea typeface="Cambria" pitchFamily="18" charset="0"/>
              </a:rPr>
              <a:t>alat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komputer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mikro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(</a:t>
            </a:r>
            <a:r>
              <a:rPr lang="en-GB" sz="2800" i="1" dirty="0">
                <a:latin typeface="Cambria" pitchFamily="18" charset="0"/>
                <a:ea typeface="Cambria" pitchFamily="18" charset="0"/>
              </a:rPr>
              <a:t>microcomputer tools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)</a:t>
            </a:r>
          </a:p>
          <a:p>
            <a:pPr marL="990600" lvl="1" indent="-533400">
              <a:lnSpc>
                <a:spcPct val="110000"/>
              </a:lnSpc>
              <a:spcBef>
                <a:spcPct val="20000"/>
              </a:spcBef>
              <a:buClr>
                <a:schemeClr val="accent1"/>
              </a:buClr>
              <a:buSzPct val="80000"/>
              <a:buFontTx/>
              <a:buChar char="o"/>
            </a:pPr>
            <a:r>
              <a:rPr lang="en-GB" sz="2800" dirty="0" err="1">
                <a:latin typeface="Cambria" pitchFamily="18" charset="0"/>
                <a:ea typeface="Cambria" pitchFamily="18" charset="0"/>
              </a:rPr>
              <a:t>bahasa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kueri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(</a:t>
            </a:r>
            <a:r>
              <a:rPr lang="en-GB" sz="2800" i="1" dirty="0">
                <a:latin typeface="Cambria" pitchFamily="18" charset="0"/>
                <a:ea typeface="Cambria" pitchFamily="18" charset="0"/>
              </a:rPr>
              <a:t>query language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)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dan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pembuat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laporan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(</a:t>
            </a:r>
            <a:r>
              <a:rPr lang="en-GB" sz="2800" i="1" dirty="0">
                <a:latin typeface="Cambria" pitchFamily="18" charset="0"/>
                <a:ea typeface="Cambria" pitchFamily="18" charset="0"/>
              </a:rPr>
              <a:t>report generator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)</a:t>
            </a:r>
          </a:p>
          <a:p>
            <a:pPr marL="990600" lvl="1" indent="-533400">
              <a:lnSpc>
                <a:spcPct val="110000"/>
              </a:lnSpc>
              <a:spcBef>
                <a:spcPct val="20000"/>
              </a:spcBef>
              <a:buClr>
                <a:schemeClr val="accent1"/>
              </a:buClr>
              <a:buSzPct val="80000"/>
              <a:buFontTx/>
              <a:buChar char="o"/>
            </a:pPr>
            <a:r>
              <a:rPr lang="en-GB" sz="2800" dirty="0" err="1">
                <a:latin typeface="Cambria" pitchFamily="18" charset="0"/>
                <a:ea typeface="Cambria" pitchFamily="18" charset="0"/>
              </a:rPr>
              <a:t>bahasa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grafik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(</a:t>
            </a:r>
            <a:r>
              <a:rPr lang="en-GB" sz="2800" i="1" dirty="0">
                <a:latin typeface="Cambria" pitchFamily="18" charset="0"/>
                <a:ea typeface="Cambria" pitchFamily="18" charset="0"/>
              </a:rPr>
              <a:t>graphics language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)</a:t>
            </a:r>
          </a:p>
          <a:p>
            <a:pPr marL="990600" lvl="1" indent="-533400">
              <a:lnSpc>
                <a:spcPct val="110000"/>
              </a:lnSpc>
              <a:spcBef>
                <a:spcPct val="20000"/>
              </a:spcBef>
              <a:buClr>
                <a:schemeClr val="accent1"/>
              </a:buClr>
              <a:buSzPct val="80000"/>
              <a:buFontTx/>
              <a:buChar char="o"/>
            </a:pPr>
            <a:r>
              <a:rPr lang="en-GB" sz="2800" dirty="0" err="1">
                <a:latin typeface="Cambria" pitchFamily="18" charset="0"/>
                <a:ea typeface="Cambria" pitchFamily="18" charset="0"/>
              </a:rPr>
              <a:t>pembuat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aplikasi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(</a:t>
            </a:r>
            <a:r>
              <a:rPr lang="en-GB" sz="2800" i="1" dirty="0">
                <a:latin typeface="Cambria" pitchFamily="18" charset="0"/>
                <a:ea typeface="Cambria" pitchFamily="18" charset="0"/>
              </a:rPr>
              <a:t>application generator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)</a:t>
            </a:r>
          </a:p>
          <a:p>
            <a:pPr marL="990600" lvl="1" indent="-533400">
              <a:lnSpc>
                <a:spcPct val="110000"/>
              </a:lnSpc>
              <a:spcBef>
                <a:spcPct val="20000"/>
              </a:spcBef>
              <a:buClr>
                <a:schemeClr val="accent1"/>
              </a:buClr>
              <a:buSzPct val="80000"/>
              <a:buFontTx/>
              <a:buChar char="o"/>
            </a:pPr>
            <a:r>
              <a:rPr lang="en-GB" sz="2800" dirty="0" err="1">
                <a:latin typeface="Cambria" pitchFamily="18" charset="0"/>
                <a:ea typeface="Cambria" pitchFamily="18" charset="0"/>
              </a:rPr>
              <a:t>paket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perangkat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lunak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aplikasi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(</a:t>
            </a:r>
            <a:r>
              <a:rPr lang="en-GB" sz="2800" i="1" dirty="0">
                <a:latin typeface="Cambria" pitchFamily="18" charset="0"/>
                <a:ea typeface="Cambria" pitchFamily="18" charset="0"/>
              </a:rPr>
              <a:t>application software package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)</a:t>
            </a:r>
          </a:p>
          <a:p>
            <a:pPr marL="990600" lvl="1" indent="-533400">
              <a:lnSpc>
                <a:spcPct val="110000"/>
              </a:lnSpc>
              <a:spcBef>
                <a:spcPct val="20000"/>
              </a:spcBef>
              <a:buClr>
                <a:schemeClr val="accent1"/>
              </a:buClr>
              <a:buSzPct val="80000"/>
              <a:buFontTx/>
              <a:buChar char="o"/>
            </a:pPr>
            <a:r>
              <a:rPr lang="en-GB" sz="2800" dirty="0" err="1">
                <a:latin typeface="Cambria" pitchFamily="18" charset="0"/>
                <a:ea typeface="Cambria" pitchFamily="18" charset="0"/>
              </a:rPr>
              <a:t>bahasa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tingkat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sangat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tinggi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(</a:t>
            </a:r>
            <a:r>
              <a:rPr lang="en-GB" sz="2800" i="1" dirty="0">
                <a:latin typeface="Cambria" pitchFamily="18" charset="0"/>
                <a:ea typeface="Cambria" pitchFamily="18" charset="0"/>
              </a:rPr>
              <a:t>very high-level programming language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). </a:t>
            </a:r>
            <a:endParaRPr lang="en-GB" sz="2800" dirty="0">
              <a:latin typeface="Cambria" pitchFamily="18" charset="0"/>
              <a:ea typeface="Cambria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90278" y="1759124"/>
            <a:ext cx="8208912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  <a:spcBef>
                <a:spcPct val="20000"/>
              </a:spcBef>
              <a:buClr>
                <a:schemeClr val="accent1"/>
              </a:buClr>
            </a:pPr>
            <a:r>
              <a:rPr lang="en-GB" sz="2800" dirty="0" err="1">
                <a:latin typeface="Cambria" pitchFamily="18" charset="0"/>
                <a:ea typeface="Cambria" pitchFamily="18" charset="0"/>
              </a:rPr>
              <a:t>Perangkat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lunak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bahasa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generasi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keempat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disebut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juga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dengan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perangkat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lunak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bahasa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non-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prosedural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(</a:t>
            </a:r>
            <a:r>
              <a:rPr lang="en-GB" sz="2800" i="1" dirty="0">
                <a:latin typeface="Cambria" pitchFamily="18" charset="0"/>
                <a:ea typeface="Cambria" pitchFamily="18" charset="0"/>
              </a:rPr>
              <a:t>nonprocedural language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)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atau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i="1" dirty="0">
                <a:latin typeface="Cambria" pitchFamily="18" charset="0"/>
                <a:ea typeface="Cambria" pitchFamily="18" charset="0"/>
              </a:rPr>
              <a:t>productivity language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atau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perangkat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lunak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bahasa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tingkat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sangat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tinggi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(</a:t>
            </a:r>
            <a:r>
              <a:rPr lang="en-GB" sz="2800" i="1" dirty="0">
                <a:latin typeface="Cambria" pitchFamily="18" charset="0"/>
                <a:ea typeface="Cambria" pitchFamily="18" charset="0"/>
              </a:rPr>
              <a:t>very high-level language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.</a:t>
            </a:r>
            <a:endParaRPr lang="en-US" sz="2800" dirty="0">
              <a:latin typeface="Cambria" pitchFamily="18" charset="0"/>
              <a:ea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548800"/>
      </p:ext>
    </p:extLst>
  </p:cSld>
  <p:clrMapOvr>
    <a:masterClrMapping/>
  </p:clrMapOvr>
  <p:transition spd="slow" advTm="1808">
    <p:cover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2662486" y="3847356"/>
            <a:ext cx="2664296" cy="2520280"/>
            <a:chOff x="4678710" y="3847356"/>
            <a:chExt cx="2664296" cy="2520280"/>
          </a:xfrm>
        </p:grpSpPr>
        <p:pic>
          <p:nvPicPr>
            <p:cNvPr id="9" name="Picture 8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68754" b="54597"/>
            <a:stretch/>
          </p:blipFill>
          <p:spPr>
            <a:xfrm>
              <a:off x="4678710" y="3847356"/>
              <a:ext cx="1966976" cy="2160239"/>
            </a:xfrm>
            <a:prstGeom prst="rect">
              <a:avLst/>
            </a:prstGeom>
          </p:spPr>
        </p:pic>
        <p:sp>
          <p:nvSpPr>
            <p:cNvPr id="10" name="Rectangle 9"/>
            <p:cNvSpPr/>
            <p:nvPr/>
          </p:nvSpPr>
          <p:spPr>
            <a:xfrm>
              <a:off x="6046862" y="5791572"/>
              <a:ext cx="1296144" cy="57606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</p:grpSp>
      <p:grpSp>
        <p:nvGrpSpPr>
          <p:cNvPr id="12" name="Group 11"/>
          <p:cNvGrpSpPr/>
          <p:nvPr/>
        </p:nvGrpSpPr>
        <p:grpSpPr>
          <a:xfrm flipH="1">
            <a:off x="11600638" y="3847356"/>
            <a:ext cx="2664296" cy="2520280"/>
            <a:chOff x="4678710" y="3847356"/>
            <a:chExt cx="2664296" cy="2520280"/>
          </a:xfrm>
        </p:grpSpPr>
        <p:pic>
          <p:nvPicPr>
            <p:cNvPr id="13" name="Picture 12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68754" b="54597"/>
            <a:stretch/>
          </p:blipFill>
          <p:spPr>
            <a:xfrm>
              <a:off x="4678710" y="3847356"/>
              <a:ext cx="1966976" cy="2160239"/>
            </a:xfrm>
            <a:prstGeom prst="rect">
              <a:avLst/>
            </a:prstGeom>
          </p:spPr>
        </p:pic>
        <p:sp>
          <p:nvSpPr>
            <p:cNvPr id="14" name="Rectangle 13"/>
            <p:cNvSpPr/>
            <p:nvPr/>
          </p:nvSpPr>
          <p:spPr>
            <a:xfrm>
              <a:off x="6046862" y="5791572"/>
              <a:ext cx="1296144" cy="57606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</p:grpSp>
      <p:sp>
        <p:nvSpPr>
          <p:cNvPr id="15" name="Rectangle 14"/>
          <p:cNvSpPr/>
          <p:nvPr/>
        </p:nvSpPr>
        <p:spPr>
          <a:xfrm>
            <a:off x="5326782" y="4515941"/>
            <a:ext cx="3486853" cy="186204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id-ID" sz="115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hiller" pitchFamily="82" charset="0"/>
              </a:rPr>
              <a:t>Thank</a:t>
            </a:r>
            <a:endParaRPr lang="en-US" sz="115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Chiller" pitchFamily="82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508399" y="3535401"/>
            <a:ext cx="2092239" cy="186204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d-ID" sz="115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hiller" pitchFamily="82" charset="0"/>
              </a:rPr>
              <a:t>YOU</a:t>
            </a:r>
            <a:endParaRPr lang="en-US" sz="115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Chiller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16891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円/楕円 9"/>
          <p:cNvSpPr/>
          <p:nvPr/>
        </p:nvSpPr>
        <p:spPr>
          <a:xfrm>
            <a:off x="2880000" y="3661872"/>
            <a:ext cx="1728192" cy="1728192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lang="en-US" dirty="0">
              <a:latin typeface="Aleo-Bold" pitchFamily="34" charset="0"/>
            </a:endParaRPr>
          </a:p>
        </p:txBody>
      </p:sp>
      <p:sp>
        <p:nvSpPr>
          <p:cNvPr id="11" name="円/楕円 10"/>
          <p:cNvSpPr/>
          <p:nvPr/>
        </p:nvSpPr>
        <p:spPr>
          <a:xfrm>
            <a:off x="6480000" y="3661872"/>
            <a:ext cx="1728192" cy="172819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lang="en-US" dirty="0">
              <a:latin typeface="Aleo-Bold" pitchFamily="34" charset="0"/>
            </a:endParaRPr>
          </a:p>
        </p:txBody>
      </p:sp>
      <p:sp>
        <p:nvSpPr>
          <p:cNvPr id="12" name="円/楕円 11"/>
          <p:cNvSpPr/>
          <p:nvPr/>
        </p:nvSpPr>
        <p:spPr>
          <a:xfrm>
            <a:off x="13680000" y="3661872"/>
            <a:ext cx="1728192" cy="1728192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lang="en-US" dirty="0">
              <a:latin typeface="Aleo-Bold" pitchFamily="34" charset="0"/>
            </a:endParaRPr>
          </a:p>
        </p:txBody>
      </p:sp>
      <p:sp>
        <p:nvSpPr>
          <p:cNvPr id="13" name="円/楕円 12"/>
          <p:cNvSpPr/>
          <p:nvPr/>
        </p:nvSpPr>
        <p:spPr>
          <a:xfrm>
            <a:off x="10080000" y="3661872"/>
            <a:ext cx="1728192" cy="1728192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lang="en-US" dirty="0">
              <a:latin typeface="Aleo-Bold" pitchFamily="34" charset="0"/>
            </a:endParaRPr>
          </a:p>
        </p:txBody>
      </p:sp>
      <p:cxnSp>
        <p:nvCxnSpPr>
          <p:cNvPr id="20" name="直線コネクタ 19"/>
          <p:cNvCxnSpPr/>
          <p:nvPr/>
        </p:nvCxnSpPr>
        <p:spPr>
          <a:xfrm>
            <a:off x="0" y="4525968"/>
            <a:ext cx="2880000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コネクタ 20"/>
          <p:cNvCxnSpPr>
            <a:stCxn id="11" idx="2"/>
            <a:endCxn id="10" idx="6"/>
          </p:cNvCxnSpPr>
          <p:nvPr/>
        </p:nvCxnSpPr>
        <p:spPr>
          <a:xfrm flipH="1">
            <a:off x="4608192" y="4525968"/>
            <a:ext cx="1871808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コネクタ 26"/>
          <p:cNvCxnSpPr>
            <a:stCxn id="13" idx="2"/>
            <a:endCxn id="11" idx="6"/>
          </p:cNvCxnSpPr>
          <p:nvPr/>
        </p:nvCxnSpPr>
        <p:spPr>
          <a:xfrm flipH="1">
            <a:off x="8208192" y="4525968"/>
            <a:ext cx="1871808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コネクタ 29"/>
          <p:cNvCxnSpPr>
            <a:stCxn id="12" idx="2"/>
            <a:endCxn id="13" idx="6"/>
          </p:cNvCxnSpPr>
          <p:nvPr/>
        </p:nvCxnSpPr>
        <p:spPr>
          <a:xfrm flipH="1">
            <a:off x="11808192" y="4525968"/>
            <a:ext cx="1871808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コネクタ 32"/>
          <p:cNvCxnSpPr>
            <a:endCxn id="12" idx="6"/>
          </p:cNvCxnSpPr>
          <p:nvPr/>
        </p:nvCxnSpPr>
        <p:spPr>
          <a:xfrm flipH="1">
            <a:off x="15408192" y="4525968"/>
            <a:ext cx="2878221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テキスト ボックス 41"/>
          <p:cNvSpPr txBox="1"/>
          <p:nvPr/>
        </p:nvSpPr>
        <p:spPr>
          <a:xfrm>
            <a:off x="1979977" y="5334619"/>
            <a:ext cx="3522248" cy="2032288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>
              <a:lnSpc>
                <a:spcPct val="115000"/>
              </a:lnSpc>
              <a:buClr>
                <a:schemeClr val="tx1"/>
              </a:buClr>
            </a:pPr>
            <a:r>
              <a:rPr lang="en-US" sz="2800" dirty="0" err="1"/>
              <a:t>Komponen</a:t>
            </a:r>
            <a:r>
              <a:rPr lang="en-US" sz="2800" dirty="0"/>
              <a:t> </a:t>
            </a:r>
            <a:r>
              <a:rPr lang="en-US" sz="2800" dirty="0" err="1"/>
              <a:t>alat</a:t>
            </a:r>
            <a:r>
              <a:rPr lang="en-US" sz="2800" dirty="0"/>
              <a:t> </a:t>
            </a:r>
            <a:r>
              <a:rPr lang="en-US" sz="2800" dirty="0" err="1"/>
              <a:t>masukan</a:t>
            </a:r>
            <a:r>
              <a:rPr lang="en-US" sz="2800" dirty="0"/>
              <a:t> </a:t>
            </a:r>
            <a:endParaRPr lang="id-ID" sz="2800" dirty="0" smtClean="0"/>
          </a:p>
          <a:p>
            <a:pPr algn="ctr">
              <a:lnSpc>
                <a:spcPct val="115000"/>
              </a:lnSpc>
              <a:buClr>
                <a:schemeClr val="tx1"/>
              </a:buClr>
            </a:pPr>
            <a:r>
              <a:rPr lang="en-US" sz="2800" dirty="0" smtClean="0"/>
              <a:t>(</a:t>
            </a:r>
            <a:r>
              <a:rPr lang="en-US" sz="2800" i="1" dirty="0"/>
              <a:t>input device/input unit/input equipment)</a:t>
            </a:r>
            <a:r>
              <a:rPr lang="en-US" sz="2800" dirty="0"/>
              <a:t> </a:t>
            </a:r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5723225" y="5323372"/>
            <a:ext cx="3522248" cy="1536767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>
              <a:lnSpc>
                <a:spcPct val="115000"/>
              </a:lnSpc>
              <a:buClr>
                <a:schemeClr val="tx1"/>
              </a:buClr>
            </a:pPr>
            <a:r>
              <a:rPr lang="en-US" sz="2800" dirty="0" err="1"/>
              <a:t>Komponen</a:t>
            </a:r>
            <a:r>
              <a:rPr lang="en-US" sz="2800" dirty="0"/>
              <a:t> </a:t>
            </a:r>
            <a:r>
              <a:rPr lang="en-US" sz="2800" dirty="0" err="1"/>
              <a:t>alat</a:t>
            </a:r>
            <a:r>
              <a:rPr lang="en-US" sz="2800" dirty="0"/>
              <a:t> </a:t>
            </a:r>
            <a:r>
              <a:rPr lang="en-US" sz="2800" dirty="0" err="1"/>
              <a:t>pemroses</a:t>
            </a:r>
            <a:r>
              <a:rPr lang="en-US" sz="2800" dirty="0"/>
              <a:t> </a:t>
            </a:r>
            <a:endParaRPr lang="id-ID" sz="2800" dirty="0" smtClean="0"/>
          </a:p>
          <a:p>
            <a:pPr algn="ctr">
              <a:lnSpc>
                <a:spcPct val="115000"/>
              </a:lnSpc>
              <a:buClr>
                <a:schemeClr val="tx1"/>
              </a:buClr>
            </a:pPr>
            <a:r>
              <a:rPr lang="en-US" sz="2800" dirty="0" smtClean="0"/>
              <a:t>(</a:t>
            </a:r>
            <a:r>
              <a:rPr lang="en-US" sz="2800" i="1" dirty="0"/>
              <a:t>processing device</a:t>
            </a:r>
            <a:r>
              <a:rPr lang="en-US" sz="2800" dirty="0"/>
              <a:t>)</a:t>
            </a: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9245473" y="5448497"/>
            <a:ext cx="3522248" cy="1477520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>
              <a:lnSpc>
                <a:spcPct val="110000"/>
              </a:lnSpc>
              <a:buClr>
                <a:schemeClr val="tx1"/>
              </a:buClr>
            </a:pPr>
            <a:r>
              <a:rPr lang="en-US" sz="2800" dirty="0" err="1"/>
              <a:t>Komponen</a:t>
            </a:r>
            <a:r>
              <a:rPr lang="en-US" sz="2800" dirty="0"/>
              <a:t> </a:t>
            </a:r>
            <a:r>
              <a:rPr lang="en-US" sz="2800" dirty="0" err="1" smtClean="0"/>
              <a:t>alat</a:t>
            </a:r>
            <a:endParaRPr lang="id-ID" sz="2800" dirty="0" smtClean="0"/>
          </a:p>
          <a:p>
            <a:pPr algn="ctr">
              <a:lnSpc>
                <a:spcPct val="110000"/>
              </a:lnSpc>
              <a:buClr>
                <a:schemeClr val="tx1"/>
              </a:buClr>
            </a:pPr>
            <a:r>
              <a:rPr lang="en-US" sz="2800" dirty="0" smtClean="0"/>
              <a:t> </a:t>
            </a:r>
            <a:r>
              <a:rPr lang="en-US" sz="2800" dirty="0" err="1"/>
              <a:t>keluaran</a:t>
            </a:r>
            <a:r>
              <a:rPr lang="en-US" sz="2800" dirty="0"/>
              <a:t> (</a:t>
            </a:r>
            <a:r>
              <a:rPr lang="en-US" sz="2800" i="1" dirty="0"/>
              <a:t>output device</a:t>
            </a:r>
            <a:r>
              <a:rPr lang="en-US" sz="2800" dirty="0"/>
              <a:t>)</a:t>
            </a:r>
          </a:p>
        </p:txBody>
      </p:sp>
      <p:sp>
        <p:nvSpPr>
          <p:cNvPr id="50" name="テキスト ボックス 49"/>
          <p:cNvSpPr txBox="1"/>
          <p:nvPr/>
        </p:nvSpPr>
        <p:spPr>
          <a:xfrm>
            <a:off x="13031638" y="5504214"/>
            <a:ext cx="3522248" cy="1477520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>
              <a:lnSpc>
                <a:spcPct val="110000"/>
              </a:lnSpc>
              <a:buClr>
                <a:schemeClr val="tx1"/>
              </a:buClr>
            </a:pPr>
            <a:r>
              <a:rPr lang="en-US" sz="2800" dirty="0" err="1"/>
              <a:t>Komponen</a:t>
            </a:r>
            <a:r>
              <a:rPr lang="en-US" sz="2800" dirty="0"/>
              <a:t> </a:t>
            </a:r>
            <a:r>
              <a:rPr lang="en-US" sz="2800" dirty="0" err="1" smtClean="0"/>
              <a:t>alat</a:t>
            </a:r>
            <a:r>
              <a:rPr lang="id-ID" sz="2800" dirty="0" smtClean="0"/>
              <a:t> simpanan luar (storage)</a:t>
            </a:r>
            <a:endParaRPr lang="en-US" sz="2800" u="sng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err="1">
                <a:solidFill>
                  <a:srgbClr val="0070C0"/>
                </a:solidFill>
                <a:latin typeface="Bahnschrift" pitchFamily="34" charset="0"/>
                <a:cs typeface="Times New Roman" pitchFamily="18" charset="0"/>
              </a:rPr>
              <a:t>Perangkat</a:t>
            </a:r>
            <a:r>
              <a:rPr lang="en-GB" dirty="0">
                <a:solidFill>
                  <a:srgbClr val="0070C0"/>
                </a:solidFill>
                <a:latin typeface="Bahnschrift" pitchFamily="34" charset="0"/>
                <a:cs typeface="Times New Roman" pitchFamily="18" charset="0"/>
              </a:rPr>
              <a:t> </a:t>
            </a:r>
            <a:r>
              <a:rPr lang="en-GB" dirty="0" err="1">
                <a:solidFill>
                  <a:srgbClr val="0070C0"/>
                </a:solidFill>
                <a:latin typeface="Bahnschrift" pitchFamily="34" charset="0"/>
                <a:cs typeface="Times New Roman" pitchFamily="18" charset="0"/>
              </a:rPr>
              <a:t>Keras</a:t>
            </a:r>
            <a:endParaRPr lang="id-ID" dirty="0">
              <a:solidFill>
                <a:srgbClr val="0070C0"/>
              </a:solidFill>
              <a:latin typeface="Bahnschrift" pitchFamily="34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3741101" y="4097813"/>
            <a:ext cx="856310" cy="85631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8" name="Oval 27"/>
          <p:cNvSpPr/>
          <p:nvPr/>
        </p:nvSpPr>
        <p:spPr>
          <a:xfrm>
            <a:off x="7351882" y="4097813"/>
            <a:ext cx="856310" cy="85631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9" name="Oval 28"/>
          <p:cNvSpPr/>
          <p:nvPr/>
        </p:nvSpPr>
        <p:spPr>
          <a:xfrm>
            <a:off x="10944096" y="4097813"/>
            <a:ext cx="856310" cy="85631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31" name="Oval 30"/>
          <p:cNvSpPr/>
          <p:nvPr/>
        </p:nvSpPr>
        <p:spPr>
          <a:xfrm>
            <a:off x="14544096" y="4097813"/>
            <a:ext cx="856310" cy="85631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427028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Tm="7802">
        <p14:flip dir="r"/>
      </p:transition>
    </mc:Choice>
    <mc:Fallback xmlns="">
      <p:transition spd="slow" advTm="7802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000"/>
                            </p:stCondLst>
                            <p:childTnLst>
                              <p:par>
                                <p:cTn id="4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3500"/>
                            </p:stCondLst>
                            <p:childTnLst>
                              <p:par>
                                <p:cTn id="48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4000"/>
                            </p:stCondLst>
                            <p:childTnLst>
                              <p:par>
                                <p:cTn id="5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  <p:bldP spid="42" grpId="0"/>
      <p:bldP spid="46" grpId="0"/>
      <p:bldP spid="48" grpId="0"/>
      <p:bldP spid="5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/>
          <p:cNvSpPr>
            <a:spLocks noGrp="1"/>
          </p:cNvSpPr>
          <p:nvPr>
            <p:ph type="title"/>
          </p:nvPr>
        </p:nvSpPr>
        <p:spPr>
          <a:xfrm>
            <a:off x="4579447" y="534988"/>
            <a:ext cx="13706966" cy="987125"/>
          </a:xfrm>
        </p:spPr>
        <p:txBody>
          <a:bodyPr/>
          <a:lstStyle/>
          <a:p>
            <a:pPr algn="ctr"/>
            <a:r>
              <a:rPr lang="en-GB" dirty="0" err="1">
                <a:latin typeface="Bahnschrift" pitchFamily="34" charset="0"/>
                <a:cs typeface="Times New Roman" pitchFamily="18" charset="0"/>
              </a:rPr>
              <a:t>Perangkat</a:t>
            </a:r>
            <a:r>
              <a:rPr lang="en-GB" dirty="0">
                <a:latin typeface="Bahnschrift" pitchFamily="34" charset="0"/>
                <a:cs typeface="Times New Roman" pitchFamily="18" charset="0"/>
              </a:rPr>
              <a:t> </a:t>
            </a:r>
            <a:r>
              <a:rPr lang="en-GB" dirty="0" err="1">
                <a:latin typeface="Bahnschrift" pitchFamily="34" charset="0"/>
                <a:cs typeface="Times New Roman" pitchFamily="18" charset="0"/>
              </a:rPr>
              <a:t>Keras</a:t>
            </a:r>
            <a:endParaRPr lang="en-US" dirty="0">
              <a:solidFill>
                <a:schemeClr val="accent1"/>
              </a:solidFill>
              <a:latin typeface="Bahnschrift" pitchFamily="34" charset="0"/>
            </a:endParaRPr>
          </a:p>
        </p:txBody>
      </p:sp>
      <p:sp>
        <p:nvSpPr>
          <p:cNvPr id="9" name="テキスト プレースホルダー 8"/>
          <p:cNvSpPr>
            <a:spLocks noGrp="1"/>
          </p:cNvSpPr>
          <p:nvPr>
            <p:ph type="body" sz="quarter" idx="14"/>
          </p:nvPr>
        </p:nvSpPr>
        <p:spPr>
          <a:xfrm rot="21288877">
            <a:off x="1361442" y="8250917"/>
            <a:ext cx="6664621" cy="1008246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  <a:buClr>
                <a:schemeClr val="tx1"/>
              </a:buClr>
            </a:pPr>
            <a:endParaRPr lang="id-ID" sz="2400" dirty="0" smtClean="0">
              <a:solidFill>
                <a:schemeClr val="tx1"/>
              </a:solidFill>
            </a:endParaRPr>
          </a:p>
        </p:txBody>
      </p:sp>
      <p:sp>
        <p:nvSpPr>
          <p:cNvPr id="10" name="テキスト プレースホルダー 9"/>
          <p:cNvSpPr>
            <a:spLocks noGrp="1"/>
          </p:cNvSpPr>
          <p:nvPr>
            <p:ph type="body" sz="quarter" idx="15"/>
          </p:nvPr>
        </p:nvSpPr>
        <p:spPr>
          <a:xfrm rot="21321693">
            <a:off x="9495222" y="2746289"/>
            <a:ext cx="6145348" cy="989086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rot="21318406">
            <a:off x="1797117" y="8101024"/>
            <a:ext cx="6842794" cy="10833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buClr>
                <a:schemeClr val="tx1"/>
              </a:buClr>
            </a:pPr>
            <a:r>
              <a:rPr lang="en-US" sz="2800" b="1" dirty="0" err="1">
                <a:solidFill>
                  <a:srgbClr val="000000"/>
                </a:solidFill>
              </a:rPr>
              <a:t>Komponen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b="1" dirty="0" err="1">
                <a:solidFill>
                  <a:srgbClr val="000000"/>
                </a:solidFill>
              </a:rPr>
              <a:t>alat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b="1" dirty="0" err="1">
                <a:solidFill>
                  <a:srgbClr val="000000"/>
                </a:solidFill>
              </a:rPr>
              <a:t>masukan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endParaRPr lang="id-ID" sz="2800" b="1" dirty="0" smtClean="0">
              <a:solidFill>
                <a:srgbClr val="000000"/>
              </a:solidFill>
            </a:endParaRPr>
          </a:p>
          <a:p>
            <a:pPr algn="ctr">
              <a:lnSpc>
                <a:spcPct val="115000"/>
              </a:lnSpc>
              <a:buClr>
                <a:schemeClr val="tx1"/>
              </a:buClr>
            </a:pPr>
            <a:r>
              <a:rPr lang="en-US" sz="2800" b="1" dirty="0" smtClean="0">
                <a:solidFill>
                  <a:srgbClr val="000000"/>
                </a:solidFill>
              </a:rPr>
              <a:t>(</a:t>
            </a:r>
            <a:r>
              <a:rPr lang="en-US" sz="2800" b="1" i="1" dirty="0">
                <a:solidFill>
                  <a:srgbClr val="000000"/>
                </a:solidFill>
              </a:rPr>
              <a:t>input </a:t>
            </a:r>
            <a:r>
              <a:rPr lang="en-US" sz="2800" b="1" i="1" dirty="0" smtClean="0">
                <a:solidFill>
                  <a:srgbClr val="000000"/>
                </a:solidFill>
              </a:rPr>
              <a:t>device/input </a:t>
            </a:r>
            <a:r>
              <a:rPr lang="en-US" sz="2800" b="1" i="1" dirty="0">
                <a:solidFill>
                  <a:srgbClr val="000000"/>
                </a:solidFill>
              </a:rPr>
              <a:t>equipment)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447695" y="3445825"/>
            <a:ext cx="5435302" cy="45097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90600" lvl="1" indent="-533400">
              <a:lnSpc>
                <a:spcPct val="115000"/>
              </a:lnSpc>
              <a:buClr>
                <a:schemeClr val="tx1"/>
              </a:buClr>
              <a:buFont typeface="+mj-lt"/>
              <a:buAutoNum type="arabicPeriod"/>
            </a:pPr>
            <a:r>
              <a:rPr lang="en-US" sz="2800" dirty="0" err="1">
                <a:latin typeface="Cambria" pitchFamily="18" charset="0"/>
                <a:ea typeface="Cambria" pitchFamily="18" charset="0"/>
              </a:rPr>
              <a:t>alat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yang </a:t>
            </a:r>
            <a:r>
              <a:rPr lang="en-US" sz="2800" dirty="0" err="1">
                <a:latin typeface="Cambria" pitchFamily="18" charset="0"/>
                <a:ea typeface="Cambria" pitchFamily="18" charset="0"/>
              </a:rPr>
              <a:t>digunakan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  <a:ea typeface="Cambria" pitchFamily="18" charset="0"/>
              </a:rPr>
              <a:t>untuk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  <a:ea typeface="Cambria" pitchFamily="18" charset="0"/>
              </a:rPr>
              <a:t>menerima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  <a:ea typeface="Cambria" pitchFamily="18" charset="0"/>
              </a:rPr>
              <a:t>masukan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yang </a:t>
            </a:r>
            <a:r>
              <a:rPr lang="en-US" sz="2800" dirty="0" err="1">
                <a:latin typeface="Cambria" pitchFamily="18" charset="0"/>
                <a:ea typeface="Cambria" pitchFamily="18" charset="0"/>
              </a:rPr>
              <a:t>dapat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  <a:ea typeface="Cambria" pitchFamily="18" charset="0"/>
              </a:rPr>
              <a:t>berupa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  <a:ea typeface="Cambria" pitchFamily="18" charset="0"/>
              </a:rPr>
              <a:t>masukan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data </a:t>
            </a:r>
            <a:r>
              <a:rPr lang="en-US" sz="2800" dirty="0" err="1">
                <a:latin typeface="Cambria" pitchFamily="18" charset="0"/>
                <a:ea typeface="Cambria" pitchFamily="18" charset="0"/>
              </a:rPr>
              <a:t>ataupun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  <a:ea typeface="Cambria" pitchFamily="18" charset="0"/>
              </a:rPr>
              <a:t>masukan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program.</a:t>
            </a:r>
          </a:p>
          <a:p>
            <a:pPr marL="990600" lvl="1" indent="-533400">
              <a:lnSpc>
                <a:spcPct val="115000"/>
              </a:lnSpc>
              <a:buClr>
                <a:schemeClr val="tx1"/>
              </a:buClr>
              <a:buFont typeface="+mj-lt"/>
              <a:buAutoNum type="arabicPeriod"/>
            </a:pPr>
            <a:r>
              <a:rPr lang="en-GB" sz="2800" dirty="0" err="1">
                <a:latin typeface="Cambria" pitchFamily="18" charset="0"/>
                <a:ea typeface="Cambria" pitchFamily="18" charset="0"/>
              </a:rPr>
              <a:t>digolongkan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ke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dalam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beberapa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golongan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,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yaitu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i="1" dirty="0">
                <a:latin typeface="Cambria" pitchFamily="18" charset="0"/>
                <a:ea typeface="Cambria" pitchFamily="18" charset="0"/>
              </a:rPr>
              <a:t>keyboard, pointing device, scanner, censor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dan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i="1" dirty="0">
                <a:latin typeface="Cambria" pitchFamily="18" charset="0"/>
                <a:ea typeface="Cambria" pitchFamily="18" charset="0"/>
              </a:rPr>
              <a:t>voice recognizer.</a:t>
            </a:r>
            <a:endParaRPr lang="en-US" sz="2800" dirty="0">
              <a:latin typeface="Cambria" pitchFamily="18" charset="0"/>
              <a:ea typeface="Cambria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 rot="21329621">
            <a:off x="10216897" y="2716925"/>
            <a:ext cx="4679486" cy="104124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buClr>
                <a:schemeClr val="tx1"/>
              </a:buClr>
            </a:pPr>
            <a:r>
              <a:rPr lang="en-US" sz="2800" b="1" dirty="0" err="1">
                <a:solidFill>
                  <a:srgbClr val="000000"/>
                </a:solidFill>
              </a:rPr>
              <a:t>Komponen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b="1" dirty="0" err="1">
                <a:solidFill>
                  <a:srgbClr val="000000"/>
                </a:solidFill>
              </a:rPr>
              <a:t>alat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b="1" dirty="0" err="1">
                <a:solidFill>
                  <a:srgbClr val="000000"/>
                </a:solidFill>
              </a:rPr>
              <a:t>pemroses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endParaRPr lang="id-ID" sz="2800" b="1" dirty="0">
              <a:solidFill>
                <a:srgbClr val="000000"/>
              </a:solidFill>
            </a:endParaRPr>
          </a:p>
          <a:p>
            <a:pPr algn="ctr">
              <a:lnSpc>
                <a:spcPct val="115000"/>
              </a:lnSpc>
              <a:buClr>
                <a:schemeClr val="tx1"/>
              </a:buClr>
            </a:pPr>
            <a:r>
              <a:rPr lang="en-US" sz="2800" b="1" dirty="0">
                <a:solidFill>
                  <a:srgbClr val="000000"/>
                </a:solidFill>
              </a:rPr>
              <a:t>(processing device)</a:t>
            </a:r>
          </a:p>
        </p:txBody>
      </p:sp>
      <p:sp>
        <p:nvSpPr>
          <p:cNvPr id="17" name="Rectangle 16"/>
          <p:cNvSpPr/>
          <p:nvPr/>
        </p:nvSpPr>
        <p:spPr>
          <a:xfrm>
            <a:off x="9174327" y="3983478"/>
            <a:ext cx="7097671" cy="45097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90600" lvl="1" indent="-533400">
              <a:lnSpc>
                <a:spcPct val="115000"/>
              </a:lnSpc>
              <a:buClr>
                <a:schemeClr val="tx1"/>
              </a:buClr>
              <a:buFont typeface="+mj-lt"/>
              <a:buAutoNum type="arabicPeriod"/>
            </a:pPr>
            <a:r>
              <a:rPr lang="en-GB" sz="2800" dirty="0" err="1">
                <a:latin typeface="Cambria" pitchFamily="18" charset="0"/>
                <a:ea typeface="Cambria" pitchFamily="18" charset="0"/>
              </a:rPr>
              <a:t>alat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di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mana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instruksi-instruksi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program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dieksekusi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untuk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memproses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data yang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dimasukkan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lewat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alat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masukan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yang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hasilnya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nanti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akan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ditampilkan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di </a:t>
            </a:r>
            <a:r>
              <a:rPr lang="en-GB" sz="2800" dirty="0" err="1">
                <a:latin typeface="Cambria" pitchFamily="18" charset="0"/>
                <a:ea typeface="Cambria" pitchFamily="18" charset="0"/>
              </a:rPr>
              <a:t>alat</a:t>
            </a:r>
            <a:r>
              <a:rPr lang="en-GB" sz="2800" dirty="0">
                <a:latin typeface="Cambria" pitchFamily="18" charset="0"/>
                <a:ea typeface="Cambria" pitchFamily="18" charset="0"/>
              </a:rPr>
              <a:t> output.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</a:t>
            </a:r>
          </a:p>
          <a:p>
            <a:pPr marL="990600" lvl="1" indent="-533400">
              <a:lnSpc>
                <a:spcPct val="115000"/>
              </a:lnSpc>
              <a:buClr>
                <a:schemeClr val="tx1"/>
              </a:buClr>
              <a:buFont typeface="+mj-lt"/>
              <a:buAutoNum type="arabicPeriod"/>
            </a:pPr>
            <a:r>
              <a:rPr lang="en-US" sz="2800" dirty="0" err="1">
                <a:latin typeface="Cambria" pitchFamily="18" charset="0"/>
                <a:ea typeface="Cambria" pitchFamily="18" charset="0"/>
              </a:rPr>
              <a:t>Terdiri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  <a:ea typeface="Cambria" pitchFamily="18" charset="0"/>
              </a:rPr>
              <a:t>dari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:</a:t>
            </a:r>
          </a:p>
          <a:p>
            <a:pPr marL="1428750" lvl="2" indent="-514350">
              <a:lnSpc>
                <a:spcPct val="115000"/>
              </a:lnSpc>
              <a:buClr>
                <a:schemeClr val="tx1"/>
              </a:buClr>
              <a:buFont typeface="+mj-lt"/>
              <a:buAutoNum type="alphaLcParenR"/>
            </a:pPr>
            <a:r>
              <a:rPr lang="en-US" sz="2800" dirty="0">
                <a:latin typeface="Cambria" pitchFamily="18" charset="0"/>
                <a:ea typeface="Cambria" pitchFamily="18" charset="0"/>
              </a:rPr>
              <a:t>Central processor </a:t>
            </a:r>
            <a:r>
              <a:rPr lang="en-US" sz="2800" dirty="0" err="1">
                <a:latin typeface="Cambria" pitchFamily="18" charset="0"/>
                <a:ea typeface="Cambria" pitchFamily="18" charset="0"/>
              </a:rPr>
              <a:t>atau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id-ID" sz="2800" dirty="0">
                <a:latin typeface="Cambria" pitchFamily="18" charset="0"/>
                <a:ea typeface="Cambria" pitchFamily="18" charset="0"/>
              </a:rPr>
              <a:t>CPU 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(Central Processing Unit) </a:t>
            </a:r>
            <a:r>
              <a:rPr lang="en-US" sz="2800" dirty="0" err="1">
                <a:latin typeface="Cambria" pitchFamily="18" charset="0"/>
                <a:ea typeface="Cambria" pitchFamily="18" charset="0"/>
              </a:rPr>
              <a:t>dan</a:t>
            </a:r>
            <a:endParaRPr lang="en-US" sz="2800" dirty="0">
              <a:latin typeface="Cambria" pitchFamily="18" charset="0"/>
              <a:ea typeface="Cambria" pitchFamily="18" charset="0"/>
            </a:endParaRPr>
          </a:p>
          <a:p>
            <a:pPr marL="1428750" lvl="2" indent="-514350">
              <a:lnSpc>
                <a:spcPct val="115000"/>
              </a:lnSpc>
              <a:buClr>
                <a:schemeClr val="tx1"/>
              </a:buClr>
              <a:buFont typeface="+mj-lt"/>
              <a:buAutoNum type="alphaLcParenR"/>
            </a:pPr>
            <a:r>
              <a:rPr lang="en-US" sz="2800" dirty="0">
                <a:latin typeface="Cambria" pitchFamily="18" charset="0"/>
                <a:ea typeface="Cambria" pitchFamily="18" charset="0"/>
              </a:rPr>
              <a:t>Main memory.</a:t>
            </a:r>
          </a:p>
        </p:txBody>
      </p:sp>
    </p:spTree>
    <p:extLst>
      <p:ext uri="{BB962C8B-B14F-4D97-AF65-F5344CB8AC3E}">
        <p14:creationId xmlns:p14="http://schemas.microsoft.com/office/powerpoint/2010/main" val="2789567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Tm="5843">
        <p14:warp dir="in"/>
      </p:transition>
    </mc:Choice>
    <mc:Fallback xmlns="">
      <p:transition spd="slow" advTm="5843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/>
          <p:cNvSpPr>
            <a:spLocks noGrp="1"/>
          </p:cNvSpPr>
          <p:nvPr>
            <p:ph type="title"/>
          </p:nvPr>
        </p:nvSpPr>
        <p:spPr>
          <a:xfrm>
            <a:off x="4579447" y="534988"/>
            <a:ext cx="6651991" cy="987125"/>
          </a:xfrm>
        </p:spPr>
        <p:txBody>
          <a:bodyPr/>
          <a:lstStyle/>
          <a:p>
            <a:r>
              <a:rPr lang="en-GB" dirty="0" err="1">
                <a:latin typeface="Bahnschrift" pitchFamily="34" charset="0"/>
                <a:cs typeface="Times New Roman" pitchFamily="18" charset="0"/>
              </a:rPr>
              <a:t>Perangkat</a:t>
            </a:r>
            <a:r>
              <a:rPr lang="en-GB" dirty="0">
                <a:latin typeface="Bahnschrift" pitchFamily="34" charset="0"/>
                <a:cs typeface="Times New Roman" pitchFamily="18" charset="0"/>
              </a:rPr>
              <a:t> </a:t>
            </a:r>
            <a:r>
              <a:rPr lang="en-GB" dirty="0" err="1">
                <a:latin typeface="Bahnschrift" pitchFamily="34" charset="0"/>
                <a:cs typeface="Times New Roman" pitchFamily="18" charset="0"/>
              </a:rPr>
              <a:t>Keras</a:t>
            </a:r>
            <a:endParaRPr lang="en-US" dirty="0">
              <a:solidFill>
                <a:schemeClr val="accent1"/>
              </a:solidFill>
              <a:latin typeface="Bahnschrift" pitchFamily="34" charset="0"/>
            </a:endParaRPr>
          </a:p>
        </p:txBody>
      </p:sp>
      <p:sp>
        <p:nvSpPr>
          <p:cNvPr id="9" name="テキスト プレースホルダー 8"/>
          <p:cNvSpPr>
            <a:spLocks noGrp="1"/>
          </p:cNvSpPr>
          <p:nvPr>
            <p:ph type="body" sz="quarter" idx="14"/>
          </p:nvPr>
        </p:nvSpPr>
        <p:spPr>
          <a:xfrm rot="21288877">
            <a:off x="1361442" y="8250917"/>
            <a:ext cx="6664621" cy="1008246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  <a:buClr>
                <a:schemeClr val="tx1"/>
              </a:buClr>
            </a:pPr>
            <a:endParaRPr lang="id-ID" sz="2400" dirty="0" smtClean="0">
              <a:solidFill>
                <a:schemeClr val="tx1"/>
              </a:solidFill>
            </a:endParaRPr>
          </a:p>
        </p:txBody>
      </p:sp>
      <p:sp>
        <p:nvSpPr>
          <p:cNvPr id="10" name="テキスト プレースホルダー 9"/>
          <p:cNvSpPr>
            <a:spLocks noGrp="1"/>
          </p:cNvSpPr>
          <p:nvPr>
            <p:ph type="body" sz="quarter" idx="15"/>
          </p:nvPr>
        </p:nvSpPr>
        <p:spPr>
          <a:xfrm rot="21321693">
            <a:off x="9473142" y="1832330"/>
            <a:ext cx="6145348" cy="989086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rot="21318406">
            <a:off x="1895927" y="8216842"/>
            <a:ext cx="6083374" cy="1003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  <a:buClr>
                <a:schemeClr val="tx1"/>
              </a:buClr>
            </a:pPr>
            <a:r>
              <a:rPr lang="en-US" sz="2800" b="1" dirty="0" err="1">
                <a:solidFill>
                  <a:srgbClr val="000000"/>
                </a:solidFill>
              </a:rPr>
              <a:t>Komponen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b="1" dirty="0" err="1">
                <a:solidFill>
                  <a:srgbClr val="000000"/>
                </a:solidFill>
              </a:rPr>
              <a:t>alat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b="1" dirty="0" err="1">
                <a:solidFill>
                  <a:srgbClr val="000000"/>
                </a:solidFill>
              </a:rPr>
              <a:t>keluaran</a:t>
            </a:r>
            <a:endParaRPr lang="id-ID" sz="2800" b="1" dirty="0">
              <a:solidFill>
                <a:srgbClr val="000000"/>
              </a:solidFill>
            </a:endParaRPr>
          </a:p>
          <a:p>
            <a:pPr algn="ctr">
              <a:lnSpc>
                <a:spcPct val="110000"/>
              </a:lnSpc>
              <a:buClr>
                <a:schemeClr val="tx1"/>
              </a:buClr>
            </a:pPr>
            <a:r>
              <a:rPr lang="en-US" sz="2800" b="1" dirty="0">
                <a:solidFill>
                  <a:srgbClr val="000000"/>
                </a:solidFill>
              </a:rPr>
              <a:t> (output device)</a:t>
            </a:r>
          </a:p>
        </p:txBody>
      </p:sp>
      <p:sp>
        <p:nvSpPr>
          <p:cNvPr id="16" name="Rectangle 15"/>
          <p:cNvSpPr/>
          <p:nvPr/>
        </p:nvSpPr>
        <p:spPr>
          <a:xfrm rot="21329621">
            <a:off x="9815302" y="1825936"/>
            <a:ext cx="5416869" cy="10035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0000"/>
              </a:lnSpc>
              <a:buClr>
                <a:schemeClr val="tx1"/>
              </a:buClr>
            </a:pPr>
            <a:r>
              <a:rPr lang="en-US" sz="2800" b="1" dirty="0" err="1">
                <a:solidFill>
                  <a:srgbClr val="000000"/>
                </a:solidFill>
              </a:rPr>
              <a:t>Komponen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b="1" dirty="0" err="1">
                <a:solidFill>
                  <a:srgbClr val="000000"/>
                </a:solidFill>
              </a:rPr>
              <a:t>alat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id-ID" sz="2800" b="1" dirty="0">
                <a:solidFill>
                  <a:srgbClr val="000000"/>
                </a:solidFill>
              </a:rPr>
              <a:t>simpanan luar </a:t>
            </a:r>
          </a:p>
          <a:p>
            <a:pPr algn="ctr">
              <a:lnSpc>
                <a:spcPct val="110000"/>
              </a:lnSpc>
              <a:buClr>
                <a:schemeClr val="tx1"/>
              </a:buClr>
            </a:pPr>
            <a:r>
              <a:rPr lang="id-ID" sz="2800" b="1" dirty="0">
                <a:solidFill>
                  <a:srgbClr val="000000"/>
                </a:solidFill>
              </a:rPr>
              <a:t>(storage)</a:t>
            </a:r>
            <a:endParaRPr lang="en-US" sz="2800" b="1" dirty="0">
              <a:solidFill>
                <a:srgbClr val="0000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654374" y="6223620"/>
            <a:ext cx="6048672" cy="11757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1">
              <a:lnSpc>
                <a:spcPct val="110000"/>
              </a:lnSpc>
              <a:buClr>
                <a:schemeClr val="tx1"/>
              </a:buClr>
            </a:pPr>
            <a:r>
              <a:rPr lang="en-GB" dirty="0" err="1">
                <a:latin typeface="Cambria" pitchFamily="18" charset="0"/>
                <a:ea typeface="Cambria" pitchFamily="18" charset="0"/>
              </a:rPr>
              <a:t>dapat</a:t>
            </a:r>
            <a:r>
              <a:rPr lang="en-GB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dirty="0" err="1">
                <a:latin typeface="Cambria" pitchFamily="18" charset="0"/>
                <a:ea typeface="Cambria" pitchFamily="18" charset="0"/>
              </a:rPr>
              <a:t>berbentuk</a:t>
            </a:r>
            <a:r>
              <a:rPr lang="en-GB" dirty="0">
                <a:latin typeface="Cambria" pitchFamily="18" charset="0"/>
                <a:ea typeface="Cambria" pitchFamily="18" charset="0"/>
              </a:rPr>
              <a:t> </a:t>
            </a:r>
            <a:r>
              <a:rPr lang="id-ID" dirty="0" smtClean="0">
                <a:latin typeface="Cambria" pitchFamily="18" charset="0"/>
                <a:ea typeface="Cambria" pitchFamily="18" charset="0"/>
              </a:rPr>
              <a:t>hard copy device </a:t>
            </a:r>
            <a:r>
              <a:rPr lang="en-GB" dirty="0" err="1" smtClean="0">
                <a:latin typeface="Cambria" pitchFamily="18" charset="0"/>
                <a:ea typeface="Cambria" pitchFamily="18" charset="0"/>
              </a:rPr>
              <a:t>dan</a:t>
            </a:r>
            <a:r>
              <a:rPr lang="en-GB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GB" i="1" dirty="0" smtClean="0">
                <a:latin typeface="Cambria" pitchFamily="18" charset="0"/>
                <a:ea typeface="Cambria" pitchFamily="18" charset="0"/>
              </a:rPr>
              <a:t>s</a:t>
            </a:r>
            <a:r>
              <a:rPr lang="id-ID" i="1" dirty="0" smtClean="0">
                <a:latin typeface="Cambria" pitchFamily="18" charset="0"/>
                <a:ea typeface="Cambria" pitchFamily="18" charset="0"/>
              </a:rPr>
              <a:t>oft </a:t>
            </a:r>
            <a:r>
              <a:rPr lang="id-ID" dirty="0">
                <a:latin typeface="Cambria" pitchFamily="18" charset="0"/>
                <a:ea typeface="Cambria" pitchFamily="18" charset="0"/>
              </a:rPr>
              <a:t>copy device</a:t>
            </a:r>
            <a:endParaRPr lang="en-US" dirty="0">
              <a:latin typeface="Cambria" pitchFamily="18" charset="0"/>
              <a:ea typeface="Cambria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855174" y="3049081"/>
            <a:ext cx="9140825" cy="7092198"/>
          </a:xfrm>
          <a:prstGeom prst="rect">
            <a:avLst/>
          </a:prstGeom>
        </p:spPr>
        <p:txBody>
          <a:bodyPr>
            <a:spAutoFit/>
          </a:bodyPr>
          <a:lstStyle/>
          <a:p>
            <a:pPr marL="914400" lvl="1" indent="-457200">
              <a:lnSpc>
                <a:spcPct val="110000"/>
              </a:lnSpc>
              <a:buClr>
                <a:schemeClr val="tx1"/>
              </a:buClr>
              <a:buFont typeface="+mj-lt"/>
              <a:buAutoNum type="arabicPeriod"/>
            </a:pPr>
            <a:r>
              <a:rPr lang="en-US" b="1" i="1" dirty="0">
                <a:latin typeface="Cambria" pitchFamily="18" charset="0"/>
                <a:ea typeface="Cambria" pitchFamily="18" charset="0"/>
              </a:rPr>
              <a:t>External memory</a:t>
            </a:r>
            <a:r>
              <a:rPr lang="en-US" b="1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>
                <a:latin typeface="Cambria" pitchFamily="18" charset="0"/>
                <a:ea typeface="Cambria" pitchFamily="18" charset="0"/>
              </a:rPr>
              <a:t>(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simpanan</a:t>
            </a:r>
            <a:r>
              <a:rPr lang="en-US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luar</a:t>
            </a:r>
            <a:r>
              <a:rPr lang="en-US" dirty="0">
                <a:latin typeface="Cambria" pitchFamily="18" charset="0"/>
                <a:ea typeface="Cambria" pitchFamily="18" charset="0"/>
              </a:rPr>
              <a:t>, 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karena</a:t>
            </a:r>
            <a:r>
              <a:rPr lang="en-US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terletak</a:t>
            </a:r>
            <a:r>
              <a:rPr lang="en-US" dirty="0">
                <a:latin typeface="Cambria" pitchFamily="18" charset="0"/>
                <a:ea typeface="Cambria" pitchFamily="18" charset="0"/>
              </a:rPr>
              <a:t> di 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luar</a:t>
            </a:r>
            <a:r>
              <a:rPr lang="en-US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alat</a:t>
            </a:r>
            <a:r>
              <a:rPr lang="en-US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prosesnya</a:t>
            </a:r>
            <a:r>
              <a:rPr lang="en-US" dirty="0">
                <a:latin typeface="Cambria" pitchFamily="18" charset="0"/>
                <a:ea typeface="Cambria" pitchFamily="18" charset="0"/>
              </a:rPr>
              <a:t>)</a:t>
            </a:r>
          </a:p>
          <a:p>
            <a:pPr marL="914400" lvl="1" indent="-457200">
              <a:lnSpc>
                <a:spcPct val="110000"/>
              </a:lnSpc>
              <a:buClr>
                <a:schemeClr val="tx1"/>
              </a:buClr>
              <a:buFont typeface="+mj-lt"/>
              <a:buAutoNum type="arabicPeriod"/>
            </a:pPr>
            <a:r>
              <a:rPr lang="en-US" b="1" i="1" dirty="0">
                <a:latin typeface="Cambria" pitchFamily="18" charset="0"/>
                <a:ea typeface="Cambria" pitchFamily="18" charset="0"/>
              </a:rPr>
              <a:t>Mass storage</a:t>
            </a:r>
            <a:r>
              <a:rPr lang="en-US" b="1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>
                <a:latin typeface="Cambria" pitchFamily="18" charset="0"/>
                <a:ea typeface="Cambria" pitchFamily="18" charset="0"/>
              </a:rPr>
              <a:t>(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simpanan</a:t>
            </a:r>
            <a:r>
              <a:rPr lang="en-US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masal</a:t>
            </a:r>
            <a:r>
              <a:rPr lang="en-US" dirty="0">
                <a:latin typeface="Cambria" pitchFamily="18" charset="0"/>
                <a:ea typeface="Cambria" pitchFamily="18" charset="0"/>
              </a:rPr>
              <a:t>, 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karena</a:t>
            </a:r>
            <a:r>
              <a:rPr lang="en-US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kapasitasnya</a:t>
            </a:r>
            <a:r>
              <a:rPr lang="en-US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umumnya</a:t>
            </a:r>
            <a:r>
              <a:rPr lang="en-US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lebih</a:t>
            </a:r>
            <a:r>
              <a:rPr lang="en-US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besar</a:t>
            </a:r>
            <a:r>
              <a:rPr lang="en-US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dari</a:t>
            </a:r>
            <a:r>
              <a:rPr lang="en-US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i="1" dirty="0">
                <a:latin typeface="Cambria" pitchFamily="18" charset="0"/>
                <a:ea typeface="Cambria" pitchFamily="18" charset="0"/>
              </a:rPr>
              <a:t>main memory</a:t>
            </a:r>
            <a:r>
              <a:rPr lang="en-US" dirty="0">
                <a:latin typeface="Cambria" pitchFamily="18" charset="0"/>
                <a:ea typeface="Cambria" pitchFamily="18" charset="0"/>
              </a:rPr>
              <a:t>)</a:t>
            </a:r>
          </a:p>
          <a:p>
            <a:pPr marL="914400" lvl="1" indent="-457200">
              <a:lnSpc>
                <a:spcPct val="110000"/>
              </a:lnSpc>
              <a:buClr>
                <a:schemeClr val="tx1"/>
              </a:buClr>
              <a:buFont typeface="+mj-lt"/>
              <a:buAutoNum type="arabicPeriod"/>
            </a:pPr>
            <a:r>
              <a:rPr lang="en-US" b="1" i="1" dirty="0">
                <a:latin typeface="Cambria" pitchFamily="18" charset="0"/>
                <a:ea typeface="Cambria" pitchFamily="18" charset="0"/>
              </a:rPr>
              <a:t>Secondary storage</a:t>
            </a:r>
            <a:r>
              <a:rPr lang="en-US" b="1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>
                <a:latin typeface="Cambria" pitchFamily="18" charset="0"/>
                <a:ea typeface="Cambria" pitchFamily="18" charset="0"/>
              </a:rPr>
              <a:t>(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simpanan</a:t>
            </a:r>
            <a:r>
              <a:rPr lang="en-US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kedua</a:t>
            </a:r>
            <a:r>
              <a:rPr lang="en-US" dirty="0">
                <a:latin typeface="Cambria" pitchFamily="18" charset="0"/>
                <a:ea typeface="Cambria" pitchFamily="18" charset="0"/>
              </a:rPr>
              <a:t>, 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simpanan</a:t>
            </a:r>
            <a:r>
              <a:rPr lang="en-US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pertama</a:t>
            </a:r>
            <a:r>
              <a:rPr lang="en-US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adalah</a:t>
            </a:r>
            <a:r>
              <a:rPr lang="en-US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i="1" dirty="0">
                <a:latin typeface="Cambria" pitchFamily="18" charset="0"/>
                <a:ea typeface="Cambria" pitchFamily="18" charset="0"/>
              </a:rPr>
              <a:t>main memory</a:t>
            </a:r>
            <a:r>
              <a:rPr lang="en-US" dirty="0">
                <a:latin typeface="Cambria" pitchFamily="18" charset="0"/>
                <a:ea typeface="Cambria" pitchFamily="18" charset="0"/>
              </a:rPr>
              <a:t>)</a:t>
            </a:r>
          </a:p>
          <a:p>
            <a:pPr marL="914400" lvl="1" indent="-457200">
              <a:lnSpc>
                <a:spcPct val="110000"/>
              </a:lnSpc>
              <a:buClr>
                <a:schemeClr val="tx1"/>
              </a:buClr>
              <a:buFont typeface="+mj-lt"/>
              <a:buAutoNum type="arabicPeriod"/>
            </a:pPr>
            <a:r>
              <a:rPr lang="en-US" b="1" i="1" dirty="0">
                <a:latin typeface="Cambria" pitchFamily="18" charset="0"/>
                <a:ea typeface="Cambria" pitchFamily="18" charset="0"/>
              </a:rPr>
              <a:t>Auxiliary storage</a:t>
            </a:r>
            <a:r>
              <a:rPr lang="en-US" b="1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>
                <a:latin typeface="Cambria" pitchFamily="18" charset="0"/>
                <a:ea typeface="Cambria" pitchFamily="18" charset="0"/>
              </a:rPr>
              <a:t>(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simpanan</a:t>
            </a:r>
            <a:r>
              <a:rPr lang="en-US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tambahan</a:t>
            </a:r>
            <a:r>
              <a:rPr lang="en-US" dirty="0">
                <a:latin typeface="Cambria" pitchFamily="18" charset="0"/>
                <a:ea typeface="Cambria" pitchFamily="18" charset="0"/>
              </a:rPr>
              <a:t>, 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simpanan</a:t>
            </a:r>
            <a:r>
              <a:rPr lang="en-US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utama</a:t>
            </a:r>
            <a:r>
              <a:rPr lang="en-US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adalah</a:t>
            </a:r>
            <a:r>
              <a:rPr lang="en-US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i="1" dirty="0">
                <a:latin typeface="Cambria" pitchFamily="18" charset="0"/>
                <a:ea typeface="Cambria" pitchFamily="18" charset="0"/>
              </a:rPr>
              <a:t>main memory</a:t>
            </a:r>
            <a:r>
              <a:rPr lang="en-US" dirty="0">
                <a:latin typeface="Cambria" pitchFamily="18" charset="0"/>
                <a:ea typeface="Cambria" pitchFamily="18" charset="0"/>
              </a:rPr>
              <a:t>)</a:t>
            </a:r>
          </a:p>
          <a:p>
            <a:pPr marL="914400" lvl="1" indent="-457200">
              <a:lnSpc>
                <a:spcPct val="110000"/>
              </a:lnSpc>
              <a:buClr>
                <a:schemeClr val="tx1"/>
              </a:buClr>
              <a:buFont typeface="+mj-lt"/>
              <a:buAutoNum type="arabicPeriod"/>
            </a:pPr>
            <a:r>
              <a:rPr lang="en-US" b="1" i="1" dirty="0">
                <a:latin typeface="Cambria" pitchFamily="18" charset="0"/>
                <a:ea typeface="Cambria" pitchFamily="18" charset="0"/>
              </a:rPr>
              <a:t>Permanent storage</a:t>
            </a:r>
            <a:r>
              <a:rPr lang="en-US" b="1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>
                <a:latin typeface="Cambria" pitchFamily="18" charset="0"/>
                <a:ea typeface="Cambria" pitchFamily="18" charset="0"/>
              </a:rPr>
              <a:t>(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simpanan</a:t>
            </a:r>
            <a:r>
              <a:rPr lang="en-US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tetap</a:t>
            </a:r>
            <a:r>
              <a:rPr lang="en-US" dirty="0">
                <a:latin typeface="Cambria" pitchFamily="18" charset="0"/>
                <a:ea typeface="Cambria" pitchFamily="18" charset="0"/>
              </a:rPr>
              <a:t>, 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karena</a:t>
            </a:r>
            <a:r>
              <a:rPr lang="en-US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i="1" dirty="0">
                <a:latin typeface="Cambria" pitchFamily="18" charset="0"/>
                <a:ea typeface="Cambria" pitchFamily="18" charset="0"/>
              </a:rPr>
              <a:t>nonvolatile</a:t>
            </a:r>
            <a:r>
              <a:rPr lang="en-US" dirty="0">
                <a:latin typeface="Cambria" pitchFamily="18" charset="0"/>
                <a:ea typeface="Cambria" pitchFamily="18" charset="0"/>
              </a:rPr>
              <a:t>)</a:t>
            </a:r>
          </a:p>
          <a:p>
            <a:pPr marL="914400" lvl="1" indent="-457200">
              <a:lnSpc>
                <a:spcPct val="110000"/>
              </a:lnSpc>
              <a:buClr>
                <a:schemeClr val="tx1"/>
              </a:buClr>
              <a:buFont typeface="+mj-lt"/>
              <a:buAutoNum type="arabicPeriod"/>
            </a:pPr>
            <a:r>
              <a:rPr lang="en-US" b="1" i="1" dirty="0">
                <a:latin typeface="Cambria" pitchFamily="18" charset="0"/>
                <a:ea typeface="Cambria" pitchFamily="18" charset="0"/>
              </a:rPr>
              <a:t>Backing storage</a:t>
            </a:r>
            <a:r>
              <a:rPr lang="en-US" b="1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>
                <a:latin typeface="Cambria" pitchFamily="18" charset="0"/>
                <a:ea typeface="Cambria" pitchFamily="18" charset="0"/>
              </a:rPr>
              <a:t>(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simpanan</a:t>
            </a:r>
            <a:r>
              <a:rPr lang="en-US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pendukung</a:t>
            </a:r>
            <a:r>
              <a:rPr lang="en-US" dirty="0">
                <a:latin typeface="Cambria" pitchFamily="18" charset="0"/>
                <a:ea typeface="Cambria" pitchFamily="18" charset="0"/>
              </a:rPr>
              <a:t>)</a:t>
            </a:r>
          </a:p>
          <a:p>
            <a:pPr marL="914400" lvl="1" indent="-457200">
              <a:lnSpc>
                <a:spcPct val="110000"/>
              </a:lnSpc>
              <a:buClr>
                <a:schemeClr val="tx1"/>
              </a:buClr>
              <a:buFont typeface="+mj-lt"/>
              <a:buAutoNum type="arabicPeriod"/>
            </a:pPr>
            <a:r>
              <a:rPr lang="en-US" b="1" i="1" dirty="0">
                <a:latin typeface="Cambria" pitchFamily="18" charset="0"/>
                <a:ea typeface="Cambria" pitchFamily="18" charset="0"/>
              </a:rPr>
              <a:t>Computer data bank</a:t>
            </a:r>
            <a:r>
              <a:rPr lang="en-US" b="1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>
                <a:latin typeface="Cambria" pitchFamily="18" charset="0"/>
                <a:ea typeface="Cambria" pitchFamily="18" charset="0"/>
              </a:rPr>
              <a:t>(bank data 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komputer</a:t>
            </a:r>
            <a:r>
              <a:rPr lang="en-US" dirty="0">
                <a:latin typeface="Cambria" pitchFamily="18" charset="0"/>
                <a:ea typeface="Cambria" pitchFamily="18" charset="0"/>
              </a:rPr>
              <a:t>).</a:t>
            </a:r>
            <a:endParaRPr lang="en-US" dirty="0">
              <a:latin typeface="Cambria" pitchFamily="18" charset="0"/>
              <a:ea typeface="Cambria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6849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Tm="5843">
        <p14:warp dir="in"/>
      </p:transition>
    </mc:Choice>
    <mc:Fallback xmlns="">
      <p:transition spd="slow" advTm="5843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プレースホルダー 15"/>
          <p:cNvSpPr>
            <a:spLocks noGrp="1"/>
          </p:cNvSpPr>
          <p:nvPr>
            <p:ph type="body" sz="quarter" idx="15"/>
          </p:nvPr>
        </p:nvSpPr>
        <p:spPr/>
        <p:txBody>
          <a:bodyPr>
            <a:normAutofit fontScale="55000" lnSpcReduction="20000"/>
          </a:bodyPr>
          <a:lstStyle/>
          <a:p>
            <a:endParaRPr lang="en-US"/>
          </a:p>
        </p:txBody>
      </p:sp>
      <p:sp>
        <p:nvSpPr>
          <p:cNvPr id="17" name="テキスト プレースホルダー 16"/>
          <p:cNvSpPr>
            <a:spLocks noGrp="1"/>
          </p:cNvSpPr>
          <p:nvPr>
            <p:ph type="body" sz="quarter" idx="17"/>
          </p:nvPr>
        </p:nvSpPr>
        <p:spPr/>
        <p:txBody>
          <a:bodyPr>
            <a:normAutofit fontScale="25000" lnSpcReduction="20000"/>
          </a:bodyPr>
          <a:lstStyle/>
          <a:p>
            <a:endParaRPr lang="en-US"/>
          </a:p>
        </p:txBody>
      </p:sp>
      <p:sp>
        <p:nvSpPr>
          <p:cNvPr id="18" name="テキスト プレースホルダー 17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テキスト プレースホルダー 18"/>
          <p:cNvSpPr>
            <a:spLocks noGrp="1"/>
          </p:cNvSpPr>
          <p:nvPr>
            <p:ph type="body" sz="quarter" idx="19"/>
          </p:nvPr>
        </p:nvSpPr>
        <p:spPr/>
        <p:txBody>
          <a:bodyPr>
            <a:normAutofit fontScale="92500" lnSpcReduction="10000"/>
          </a:bodyPr>
          <a:lstStyle/>
          <a:p>
            <a:endParaRPr lang="en-US"/>
          </a:p>
        </p:txBody>
      </p:sp>
      <p:sp>
        <p:nvSpPr>
          <p:cNvPr id="9" name="テキスト プレースホルダー 8"/>
          <p:cNvSpPr>
            <a:spLocks noGrp="1"/>
          </p:cNvSpPr>
          <p:nvPr>
            <p:ph type="body" sz="quarter" idx="13"/>
          </p:nvPr>
        </p:nvSpPr>
        <p:spPr>
          <a:xfrm>
            <a:off x="1796581" y="8488"/>
            <a:ext cx="16489832" cy="1800200"/>
          </a:xfrm>
        </p:spPr>
        <p:txBody>
          <a:bodyPr/>
          <a:lstStyle/>
          <a:p>
            <a:r>
              <a:rPr lang="en-US" b="1" dirty="0" err="1"/>
              <a:t>Hubungan</a:t>
            </a:r>
            <a:r>
              <a:rPr lang="en-US" b="1" dirty="0"/>
              <a:t> </a:t>
            </a:r>
            <a:r>
              <a:rPr lang="en-US" b="1" dirty="0" err="1"/>
              <a:t>antar</a:t>
            </a:r>
            <a:r>
              <a:rPr lang="en-US" b="1" dirty="0"/>
              <a:t> </a:t>
            </a:r>
            <a:r>
              <a:rPr lang="en-US" b="1" dirty="0" err="1"/>
              <a:t>komponen-komponen</a:t>
            </a:r>
            <a:r>
              <a:rPr lang="en-US" b="1" dirty="0"/>
              <a:t> </a:t>
            </a:r>
            <a:r>
              <a:rPr lang="en-US" b="1" dirty="0" err="1"/>
              <a:t>perangkat</a:t>
            </a:r>
            <a:r>
              <a:rPr lang="en-US" b="1" dirty="0"/>
              <a:t> </a:t>
            </a:r>
            <a:r>
              <a:rPr lang="en-US" b="1" dirty="0" err="1"/>
              <a:t>keras</a:t>
            </a:r>
            <a:endParaRPr lang="en-US" b="1" dirty="0"/>
          </a:p>
        </p:txBody>
      </p:sp>
      <p:sp>
        <p:nvSpPr>
          <p:cNvPr id="20" name="テキスト プレースホルダー 19"/>
          <p:cNvSpPr>
            <a:spLocks noGrp="1"/>
          </p:cNvSpPr>
          <p:nvPr>
            <p:ph type="body" sz="quarter" idx="20"/>
          </p:nvPr>
        </p:nvSpPr>
        <p:spPr/>
        <p:txBody>
          <a:bodyPr>
            <a:normAutofit fontScale="55000" lnSpcReduction="20000"/>
          </a:bodyPr>
          <a:lstStyle/>
          <a:p>
            <a:endParaRPr lang="en-US"/>
          </a:p>
        </p:txBody>
      </p:sp>
      <p:sp>
        <p:nvSpPr>
          <p:cNvPr id="21" name="テキスト プレースホルダー 20"/>
          <p:cNvSpPr>
            <a:spLocks noGrp="1"/>
          </p:cNvSpPr>
          <p:nvPr>
            <p:ph type="body" sz="quarter" idx="21"/>
          </p:nvPr>
        </p:nvSpPr>
        <p:spPr/>
        <p:txBody>
          <a:bodyPr>
            <a:normAutofit fontScale="25000" lnSpcReduction="20000"/>
          </a:bodyPr>
          <a:lstStyle/>
          <a:p>
            <a:endParaRPr lang="en-US"/>
          </a:p>
        </p:txBody>
      </p:sp>
      <p:sp>
        <p:nvSpPr>
          <p:cNvPr id="22" name="テキスト プレースホルダー 21"/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3" name="テキスト プレースホルダー 22"/>
          <p:cNvSpPr>
            <a:spLocks noGrp="1"/>
          </p:cNvSpPr>
          <p:nvPr>
            <p:ph type="body" sz="quarter" idx="23"/>
          </p:nvPr>
        </p:nvSpPr>
        <p:spPr/>
        <p:txBody>
          <a:bodyPr>
            <a:normAutofit fontScale="92500" lnSpcReduction="10000"/>
          </a:bodyPr>
          <a:lstStyle/>
          <a:p>
            <a:endParaRPr lang="en-US"/>
          </a:p>
        </p:txBody>
      </p:sp>
      <p:grpSp>
        <p:nvGrpSpPr>
          <p:cNvPr id="12" name="Group 22"/>
          <p:cNvGrpSpPr>
            <a:grpSpLocks/>
          </p:cNvGrpSpPr>
          <p:nvPr/>
        </p:nvGrpSpPr>
        <p:grpSpPr bwMode="auto">
          <a:xfrm>
            <a:off x="1843881" y="1866899"/>
            <a:ext cx="14272500" cy="8173145"/>
            <a:chOff x="1392" y="207"/>
            <a:chExt cx="3606" cy="3489"/>
          </a:xfrm>
        </p:grpSpPr>
        <p:sp>
          <p:nvSpPr>
            <p:cNvPr id="13" name="Text Box 3"/>
            <p:cNvSpPr txBox="1">
              <a:spLocks noChangeArrowheads="1"/>
            </p:cNvSpPr>
            <p:nvPr/>
          </p:nvSpPr>
          <p:spPr bwMode="auto">
            <a:xfrm>
              <a:off x="1392" y="838"/>
              <a:ext cx="578" cy="41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 algn="ctr"/>
              <a:r>
                <a:rPr lang="en-US" sz="2400" b="1" dirty="0" smtClean="0">
                  <a:solidFill>
                    <a:schemeClr val="tx1"/>
                  </a:solidFill>
                </a:rPr>
                <a:t>ALAT </a:t>
              </a:r>
              <a:endParaRPr lang="en-US" sz="2400" b="1" dirty="0">
                <a:solidFill>
                  <a:schemeClr val="tx1"/>
                </a:solidFill>
              </a:endParaRPr>
            </a:p>
            <a:p>
              <a:pPr algn="ctr"/>
              <a:r>
                <a:rPr lang="en-US" sz="2400" b="1" dirty="0">
                  <a:solidFill>
                    <a:schemeClr val="tx1"/>
                  </a:solidFill>
                </a:rPr>
                <a:t>MASUKAN</a:t>
              </a:r>
            </a:p>
          </p:txBody>
        </p:sp>
        <p:sp>
          <p:nvSpPr>
            <p:cNvPr id="14" name="Rectangle 4"/>
            <p:cNvSpPr>
              <a:spLocks noChangeArrowheads="1"/>
            </p:cNvSpPr>
            <p:nvPr/>
          </p:nvSpPr>
          <p:spPr bwMode="auto">
            <a:xfrm>
              <a:off x="2242" y="207"/>
              <a:ext cx="1627" cy="1556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/>
            <a:lstStyle/>
            <a:p>
              <a:endParaRPr lang="id-ID" sz="2000"/>
            </a:p>
          </p:txBody>
        </p:sp>
        <p:sp>
          <p:nvSpPr>
            <p:cNvPr id="15" name="Text Box 5"/>
            <p:cNvSpPr txBox="1">
              <a:spLocks noChangeArrowheads="1"/>
            </p:cNvSpPr>
            <p:nvPr/>
          </p:nvSpPr>
          <p:spPr bwMode="auto">
            <a:xfrm>
              <a:off x="4138" y="778"/>
              <a:ext cx="645" cy="41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 algn="ctr"/>
              <a:r>
                <a:rPr lang="en-US" sz="2800" dirty="0" smtClean="0"/>
                <a:t>ALAT </a:t>
              </a:r>
              <a:endParaRPr lang="en-US" sz="2800" dirty="0"/>
            </a:p>
            <a:p>
              <a:pPr algn="ctr"/>
              <a:r>
                <a:rPr lang="en-US" sz="2800" dirty="0"/>
                <a:t>KELUARAN</a:t>
              </a:r>
            </a:p>
          </p:txBody>
        </p:sp>
        <p:sp>
          <p:nvSpPr>
            <p:cNvPr id="24" name="Rectangle 6"/>
            <p:cNvSpPr>
              <a:spLocks noChangeArrowheads="1"/>
            </p:cNvSpPr>
            <p:nvPr/>
          </p:nvSpPr>
          <p:spPr bwMode="auto">
            <a:xfrm>
              <a:off x="2385" y="1195"/>
              <a:ext cx="1275" cy="478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/>
            <a:lstStyle/>
            <a:p>
              <a:pPr algn="ctr"/>
              <a:r>
                <a:rPr lang="en-US" sz="2800" dirty="0" err="1">
                  <a:solidFill>
                    <a:schemeClr val="tx1"/>
                  </a:solidFill>
                </a:rPr>
                <a:t>Memori</a:t>
              </a:r>
              <a:r>
                <a:rPr lang="en-US" sz="2800" dirty="0">
                  <a:solidFill>
                    <a:schemeClr val="tx1"/>
                  </a:solidFill>
                </a:rPr>
                <a:t> </a:t>
              </a:r>
              <a:r>
                <a:rPr lang="en-US" sz="2800" dirty="0" err="1">
                  <a:solidFill>
                    <a:schemeClr val="tx1"/>
                  </a:solidFill>
                </a:rPr>
                <a:t>Utama</a:t>
              </a:r>
              <a:endParaRPr lang="en-US" sz="2800" dirty="0">
                <a:solidFill>
                  <a:schemeClr val="tx1"/>
                </a:solidFill>
              </a:endParaRPr>
            </a:p>
          </p:txBody>
        </p:sp>
        <p:sp>
          <p:nvSpPr>
            <p:cNvPr id="25" name="Text Box 7"/>
            <p:cNvSpPr txBox="1">
              <a:spLocks noChangeArrowheads="1"/>
            </p:cNvSpPr>
            <p:nvPr/>
          </p:nvSpPr>
          <p:spPr bwMode="auto">
            <a:xfrm>
              <a:off x="2524" y="1374"/>
              <a:ext cx="351" cy="180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/>
            <a:lstStyle/>
            <a:p>
              <a:pPr algn="just">
                <a:spcAft>
                  <a:spcPts val="300"/>
                </a:spcAft>
              </a:pPr>
              <a:r>
                <a:rPr lang="en-US" sz="2400" dirty="0">
                  <a:solidFill>
                    <a:schemeClr val="tx1"/>
                  </a:solidFill>
                </a:rPr>
                <a:t>RAM</a:t>
              </a:r>
            </a:p>
          </p:txBody>
        </p:sp>
        <p:sp>
          <p:nvSpPr>
            <p:cNvPr id="26" name="Text Box 8"/>
            <p:cNvSpPr txBox="1">
              <a:spLocks noChangeArrowheads="1"/>
            </p:cNvSpPr>
            <p:nvPr/>
          </p:nvSpPr>
          <p:spPr bwMode="auto">
            <a:xfrm>
              <a:off x="3132" y="1354"/>
              <a:ext cx="396" cy="180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/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</a:rPr>
                <a:t>ROM</a:t>
              </a:r>
            </a:p>
          </p:txBody>
        </p:sp>
        <p:sp>
          <p:nvSpPr>
            <p:cNvPr id="27" name="Rectangle 9"/>
            <p:cNvSpPr>
              <a:spLocks noChangeArrowheads="1"/>
            </p:cNvSpPr>
            <p:nvPr/>
          </p:nvSpPr>
          <p:spPr bwMode="auto">
            <a:xfrm>
              <a:off x="2398" y="262"/>
              <a:ext cx="1275" cy="838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Processor</a:t>
              </a:r>
            </a:p>
          </p:txBody>
        </p:sp>
        <p:sp>
          <p:nvSpPr>
            <p:cNvPr id="28" name="Text Box 10"/>
            <p:cNvSpPr txBox="1">
              <a:spLocks noChangeArrowheads="1"/>
            </p:cNvSpPr>
            <p:nvPr/>
          </p:nvSpPr>
          <p:spPr bwMode="auto">
            <a:xfrm>
              <a:off x="2493" y="867"/>
              <a:ext cx="1099" cy="17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Register</a:t>
              </a:r>
            </a:p>
          </p:txBody>
        </p:sp>
        <p:sp>
          <p:nvSpPr>
            <p:cNvPr id="29" name="Text Box 11"/>
            <p:cNvSpPr txBox="1">
              <a:spLocks noChangeArrowheads="1"/>
            </p:cNvSpPr>
            <p:nvPr/>
          </p:nvSpPr>
          <p:spPr bwMode="auto">
            <a:xfrm>
              <a:off x="2493" y="445"/>
              <a:ext cx="527" cy="35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/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</a:rPr>
                <a:t>Control</a:t>
              </a:r>
            </a:p>
            <a:p>
              <a:pPr algn="ctr"/>
              <a:r>
                <a:rPr lang="en-US" sz="2400" dirty="0">
                  <a:solidFill>
                    <a:schemeClr val="tx1"/>
                  </a:solidFill>
                </a:rPr>
                <a:t>Unit</a:t>
              </a:r>
            </a:p>
            <a:p>
              <a:endParaRPr lang="en-US" sz="2000" dirty="0">
                <a:solidFill>
                  <a:schemeClr val="tx1"/>
                </a:solidFill>
              </a:endParaRPr>
            </a:p>
          </p:txBody>
        </p:sp>
        <p:sp>
          <p:nvSpPr>
            <p:cNvPr id="30" name="Text Box 12"/>
            <p:cNvSpPr txBox="1">
              <a:spLocks noChangeArrowheads="1"/>
            </p:cNvSpPr>
            <p:nvPr/>
          </p:nvSpPr>
          <p:spPr bwMode="auto">
            <a:xfrm>
              <a:off x="3205" y="458"/>
              <a:ext cx="396" cy="35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/>
            <a:lstStyle/>
            <a:p>
              <a:pPr algn="ctr"/>
              <a:r>
                <a:rPr lang="en-US" sz="2800" dirty="0" smtClean="0">
                  <a:solidFill>
                    <a:schemeClr val="tx1"/>
                  </a:solidFill>
                </a:rPr>
                <a:t>ALU</a:t>
              </a:r>
              <a:endParaRPr lang="en-US" sz="2800" dirty="0">
                <a:solidFill>
                  <a:schemeClr val="tx1"/>
                </a:solidFill>
              </a:endParaRPr>
            </a:p>
          </p:txBody>
        </p:sp>
        <p:sp>
          <p:nvSpPr>
            <p:cNvPr id="31" name="Line 13"/>
            <p:cNvSpPr>
              <a:spLocks noChangeShapeType="1"/>
            </p:cNvSpPr>
            <p:nvPr/>
          </p:nvSpPr>
          <p:spPr bwMode="auto">
            <a:xfrm>
              <a:off x="1970" y="1004"/>
              <a:ext cx="26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d-ID" sz="6600"/>
            </a:p>
          </p:txBody>
        </p:sp>
        <p:sp>
          <p:nvSpPr>
            <p:cNvPr id="32" name="Line 14"/>
            <p:cNvSpPr>
              <a:spLocks noChangeShapeType="1"/>
            </p:cNvSpPr>
            <p:nvPr/>
          </p:nvSpPr>
          <p:spPr bwMode="auto">
            <a:xfrm>
              <a:off x="3869" y="1004"/>
              <a:ext cx="26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d-ID" sz="6600"/>
            </a:p>
          </p:txBody>
        </p:sp>
        <p:sp>
          <p:nvSpPr>
            <p:cNvPr id="33" name="AutoShape 15"/>
            <p:cNvSpPr>
              <a:spLocks noChangeArrowheads="1"/>
            </p:cNvSpPr>
            <p:nvPr/>
          </p:nvSpPr>
          <p:spPr bwMode="auto">
            <a:xfrm>
              <a:off x="2682" y="1954"/>
              <a:ext cx="704" cy="538"/>
            </a:xfrm>
            <a:prstGeom prst="can">
              <a:avLst>
                <a:gd name="adj" fmla="val 25000"/>
              </a:avLst>
            </a:prstGeom>
            <a:ln>
              <a:headEnd/>
              <a:tailEnd/>
            </a:ln>
          </p:spPr>
          <p:style>
            <a:lnRef idx="3">
              <a:schemeClr val="lt1"/>
            </a:lnRef>
            <a:fillRef idx="1">
              <a:schemeClr val="dk1"/>
            </a:fillRef>
            <a:effectRef idx="1">
              <a:schemeClr val="dk1"/>
            </a:effectRef>
            <a:fontRef idx="minor">
              <a:schemeClr val="lt1"/>
            </a:fontRef>
          </p:style>
          <p:txBody>
            <a:bodyPr/>
            <a:lstStyle/>
            <a:p>
              <a:pPr algn="ctr"/>
              <a:r>
                <a:rPr lang="en-US" sz="2800" dirty="0" err="1"/>
                <a:t>Simpanan</a:t>
              </a:r>
              <a:endParaRPr lang="en-US" sz="2800" dirty="0"/>
            </a:p>
            <a:p>
              <a:pPr algn="ctr"/>
              <a:r>
                <a:rPr lang="en-US" sz="2800" dirty="0" err="1"/>
                <a:t>Luar</a:t>
              </a:r>
              <a:endParaRPr lang="en-US" sz="2800" dirty="0"/>
            </a:p>
          </p:txBody>
        </p:sp>
        <p:sp>
          <p:nvSpPr>
            <p:cNvPr id="34" name="Line 16"/>
            <p:cNvSpPr>
              <a:spLocks noChangeShapeType="1"/>
            </p:cNvSpPr>
            <p:nvPr/>
          </p:nvSpPr>
          <p:spPr bwMode="auto">
            <a:xfrm>
              <a:off x="3034" y="1738"/>
              <a:ext cx="0" cy="2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d-ID" sz="6600"/>
            </a:p>
          </p:txBody>
        </p:sp>
        <p:sp>
          <p:nvSpPr>
            <p:cNvPr id="35" name="Text Box 17"/>
            <p:cNvSpPr txBox="1">
              <a:spLocks noChangeArrowheads="1"/>
            </p:cNvSpPr>
            <p:nvPr/>
          </p:nvSpPr>
          <p:spPr bwMode="auto">
            <a:xfrm>
              <a:off x="1416" y="1479"/>
              <a:ext cx="739" cy="205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en-US" sz="2000" dirty="0"/>
                <a:t>Keyboard:</a:t>
              </a:r>
            </a:p>
            <a:p>
              <a:r>
                <a:rPr lang="en-US" sz="2000" dirty="0" smtClean="0"/>
                <a:t>- </a:t>
              </a:r>
              <a:r>
                <a:rPr lang="en-US" sz="2000" dirty="0"/>
                <a:t>POS Terminal</a:t>
              </a:r>
            </a:p>
            <a:p>
              <a:r>
                <a:rPr lang="en-US" sz="2000" dirty="0"/>
                <a:t>Pointing Device:</a:t>
              </a:r>
            </a:p>
            <a:p>
              <a:r>
                <a:rPr lang="en-US" sz="2000" dirty="0"/>
                <a:t>- Mouse</a:t>
              </a:r>
            </a:p>
            <a:p>
              <a:r>
                <a:rPr lang="en-US" sz="2000" dirty="0"/>
                <a:t>- Touch Screen</a:t>
              </a:r>
            </a:p>
            <a:p>
              <a:r>
                <a:rPr lang="en-US" sz="2000" dirty="0"/>
                <a:t>- Light Pen</a:t>
              </a:r>
            </a:p>
            <a:p>
              <a:r>
                <a:rPr lang="en-US" sz="2000" dirty="0"/>
                <a:t>- Digitizer Graphic Tablet</a:t>
              </a:r>
            </a:p>
            <a:p>
              <a:r>
                <a:rPr lang="en-US" sz="2000" dirty="0"/>
                <a:t>Scanner:</a:t>
              </a:r>
            </a:p>
            <a:p>
              <a:pPr marL="342900" indent="-342900">
                <a:buFontTx/>
                <a:buChar char="-"/>
              </a:pPr>
              <a:r>
                <a:rPr lang="en-US" sz="2000" dirty="0" smtClean="0"/>
                <a:t>Optical </a:t>
              </a:r>
              <a:r>
                <a:rPr lang="en-US" sz="2000" dirty="0"/>
                <a:t>Data Reader</a:t>
              </a:r>
              <a:r>
                <a:rPr lang="en-US" sz="2000" dirty="0" smtClean="0"/>
                <a:t>:</a:t>
              </a:r>
              <a:endParaRPr lang="id-ID" sz="2000" dirty="0" smtClean="0"/>
            </a:p>
            <a:p>
              <a:pPr marL="342900" indent="-342900">
                <a:buFontTx/>
                <a:buChar char="-"/>
              </a:pPr>
              <a:r>
                <a:rPr lang="en-US" sz="2000" dirty="0" err="1" smtClean="0"/>
                <a:t>Kamera</a:t>
              </a:r>
              <a:endParaRPr lang="en-US" sz="2000" dirty="0"/>
            </a:p>
            <a:p>
              <a:r>
                <a:rPr lang="en-US" sz="2000" dirty="0"/>
                <a:t>- </a:t>
              </a:r>
              <a:r>
                <a:rPr lang="en-US" sz="2000" dirty="0" err="1"/>
                <a:t>Kamera</a:t>
              </a:r>
              <a:r>
                <a:rPr lang="en-US" sz="2000" dirty="0"/>
                <a:t> digital</a:t>
              </a:r>
            </a:p>
            <a:p>
              <a:r>
                <a:rPr lang="en-US" sz="2000" dirty="0"/>
                <a:t>- Camcorder</a:t>
              </a:r>
            </a:p>
            <a:p>
              <a:r>
                <a:rPr lang="en-US" sz="2000" dirty="0"/>
                <a:t>Voice Recognizer:</a:t>
              </a:r>
            </a:p>
            <a:p>
              <a:r>
                <a:rPr lang="en-US" sz="2000" dirty="0"/>
                <a:t>- Microphone</a:t>
              </a:r>
            </a:p>
            <a:p>
              <a:endParaRPr lang="en-US" sz="2000" dirty="0"/>
            </a:p>
            <a:p>
              <a:pPr algn="ctr"/>
              <a:endParaRPr lang="en-US" sz="2000" dirty="0"/>
            </a:p>
            <a:p>
              <a:endParaRPr lang="en-US" sz="2000" dirty="0"/>
            </a:p>
          </p:txBody>
        </p:sp>
        <p:sp>
          <p:nvSpPr>
            <p:cNvPr id="36" name="Text Box 18"/>
            <p:cNvSpPr txBox="1">
              <a:spLocks noChangeArrowheads="1"/>
            </p:cNvSpPr>
            <p:nvPr/>
          </p:nvSpPr>
          <p:spPr bwMode="auto">
            <a:xfrm>
              <a:off x="4127" y="1261"/>
              <a:ext cx="871" cy="82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en-US" sz="2000" dirty="0"/>
                <a:t>Hard Copy Device:</a:t>
              </a:r>
            </a:p>
            <a:p>
              <a:r>
                <a:rPr lang="en-US" sz="2000" dirty="0"/>
                <a:t>- </a:t>
              </a:r>
              <a:r>
                <a:rPr lang="en-US" sz="2000" dirty="0" smtClean="0"/>
                <a:t>Printer</a:t>
              </a:r>
              <a:r>
                <a:rPr lang="en-US" sz="2000" dirty="0"/>
                <a:t>:</a:t>
              </a:r>
            </a:p>
            <a:p>
              <a:r>
                <a:rPr lang="en-US" sz="2000" dirty="0"/>
                <a:t>   . </a:t>
              </a:r>
              <a:r>
                <a:rPr lang="en-US" sz="2000" dirty="0" smtClean="0"/>
                <a:t>- Soft </a:t>
              </a:r>
              <a:r>
                <a:rPr lang="en-US" sz="2000" dirty="0"/>
                <a:t>Copy Device:</a:t>
              </a:r>
            </a:p>
            <a:p>
              <a:r>
                <a:rPr lang="en-US" sz="2000" dirty="0"/>
                <a:t>- Video </a:t>
              </a:r>
              <a:r>
                <a:rPr lang="en-US" sz="2000" dirty="0" err="1"/>
                <a:t>Dispaly</a:t>
              </a:r>
              <a:r>
                <a:rPr lang="en-US" sz="2000" dirty="0"/>
                <a:t> Unit</a:t>
              </a:r>
            </a:p>
            <a:p>
              <a:r>
                <a:rPr lang="en-US" sz="2000" dirty="0"/>
                <a:t>- </a:t>
              </a:r>
              <a:r>
                <a:rPr lang="en-US" sz="2000" dirty="0" smtClean="0"/>
                <a:t>Speaker</a:t>
              </a:r>
              <a:endParaRPr lang="en-US" sz="2000" dirty="0"/>
            </a:p>
            <a:p>
              <a:endParaRPr lang="en-US" sz="2000" dirty="0"/>
            </a:p>
          </p:txBody>
        </p:sp>
        <p:sp>
          <p:nvSpPr>
            <p:cNvPr id="37" name="Text Box 19"/>
            <p:cNvSpPr txBox="1">
              <a:spLocks noChangeArrowheads="1"/>
            </p:cNvSpPr>
            <p:nvPr/>
          </p:nvSpPr>
          <p:spPr bwMode="auto">
            <a:xfrm>
              <a:off x="2445" y="2524"/>
              <a:ext cx="1187" cy="1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en-US" sz="2000" dirty="0"/>
                <a:t>Sequential Access Storage Device:</a:t>
              </a:r>
            </a:p>
            <a:p>
              <a:r>
                <a:rPr lang="en-US" sz="2000" dirty="0"/>
                <a:t>- Punched Card</a:t>
              </a:r>
            </a:p>
            <a:p>
              <a:r>
                <a:rPr lang="en-US" sz="2000" dirty="0"/>
                <a:t>- </a:t>
              </a:r>
              <a:r>
                <a:rPr lang="en-US" sz="2000" dirty="0" smtClean="0"/>
                <a:t>Magnetic </a:t>
              </a:r>
              <a:r>
                <a:rPr lang="en-US" sz="2000" dirty="0"/>
                <a:t>Tape</a:t>
              </a:r>
            </a:p>
            <a:p>
              <a:r>
                <a:rPr lang="en-US" sz="2000" dirty="0"/>
                <a:t>Direct Access Storage Device:</a:t>
              </a:r>
            </a:p>
            <a:p>
              <a:r>
                <a:rPr lang="en-US" sz="2000" dirty="0"/>
                <a:t>- Magnetic Disk</a:t>
              </a:r>
            </a:p>
            <a:p>
              <a:r>
                <a:rPr lang="en-US" sz="2000" dirty="0"/>
                <a:t>   . Micro Disk</a:t>
              </a:r>
            </a:p>
            <a:p>
              <a:r>
                <a:rPr lang="en-US" sz="2000" dirty="0"/>
                <a:t>   . </a:t>
              </a:r>
              <a:r>
                <a:rPr lang="en-US" sz="2000" dirty="0" smtClean="0"/>
                <a:t>Hard </a:t>
              </a:r>
              <a:r>
                <a:rPr lang="en-US" sz="2000" dirty="0"/>
                <a:t>Disk </a:t>
              </a:r>
              <a:r>
                <a:rPr lang="en-US" sz="2000" dirty="0" smtClean="0"/>
                <a:t>(</a:t>
              </a:r>
              <a:endParaRPr lang="en-US" sz="2000" dirty="0"/>
            </a:p>
            <a:p>
              <a:r>
                <a:rPr lang="en-US" sz="2000" dirty="0"/>
                <a:t>- </a:t>
              </a:r>
              <a:r>
                <a:rPr lang="en-US" sz="2000" dirty="0" smtClean="0"/>
                <a:t>- </a:t>
              </a:r>
              <a:r>
                <a:rPr lang="en-US" sz="2000" dirty="0"/>
                <a:t>Optical Disk</a:t>
              </a:r>
            </a:p>
            <a:p>
              <a:r>
                <a:rPr lang="en-US" sz="2000" dirty="0"/>
                <a:t>   . </a:t>
              </a:r>
              <a:r>
                <a:rPr lang="en-US" sz="2000" dirty="0" smtClean="0"/>
                <a:t>CD-ROM</a:t>
              </a:r>
              <a:r>
                <a:rPr lang="id-ID" sz="2000" dirty="0" smtClean="0"/>
                <a:t>,</a:t>
              </a:r>
              <a:r>
                <a:rPr lang="en-US" sz="2000" dirty="0" smtClean="0"/>
                <a:t>CD-RW</a:t>
              </a:r>
              <a:r>
                <a:rPr lang="id-ID" sz="2000" dirty="0" smtClean="0"/>
                <a:t>, </a:t>
              </a:r>
              <a:r>
                <a:rPr lang="en-US" sz="2000" dirty="0" smtClean="0"/>
                <a:t>DVD</a:t>
              </a:r>
              <a:endParaRPr lang="en-US" sz="2000" dirty="0"/>
            </a:p>
            <a:p>
              <a:pPr algn="ctr"/>
              <a:endParaRPr lang="en-US" sz="2000" dirty="0"/>
            </a:p>
            <a:p>
              <a:endParaRPr lang="en-US" sz="2000" dirty="0"/>
            </a:p>
          </p:txBody>
        </p:sp>
      </p:grpSp>
    </p:spTree>
    <p:extLst>
      <p:ext uri="{BB962C8B-B14F-4D97-AF65-F5344CB8AC3E}">
        <p14:creationId xmlns:p14="http://schemas.microsoft.com/office/powerpoint/2010/main" val="29519013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Tm="2648">
        <p14:warp dir="in"/>
      </p:transition>
    </mc:Choice>
    <mc:Fallback xmlns="">
      <p:transition spd="slow" advTm="2648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5"/>
          </p:nvPr>
        </p:nvSpPr>
        <p:spPr/>
        <p:txBody>
          <a:bodyPr>
            <a:normAutofit fontScale="55000" lnSpcReduction="20000"/>
          </a:bodyPr>
          <a:lstStyle/>
          <a:p>
            <a:endParaRPr lang="id-ID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7"/>
          </p:nvPr>
        </p:nvSpPr>
        <p:spPr/>
        <p:txBody>
          <a:bodyPr>
            <a:normAutofit fontScale="25000" lnSpcReduction="20000"/>
          </a:bodyPr>
          <a:lstStyle/>
          <a:p>
            <a:endParaRPr lang="id-ID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9"/>
          </p:nvPr>
        </p:nvSpPr>
        <p:spPr/>
        <p:txBody>
          <a:bodyPr>
            <a:normAutofit fontScale="92500" lnSpcReduction="10000"/>
          </a:bodyPr>
          <a:lstStyle/>
          <a:p>
            <a:endParaRPr lang="id-ID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20"/>
          </p:nvPr>
        </p:nvSpPr>
        <p:spPr/>
        <p:txBody>
          <a:bodyPr>
            <a:normAutofit fontScale="55000" lnSpcReduction="20000"/>
          </a:bodyPr>
          <a:lstStyle/>
          <a:p>
            <a:endParaRPr lang="id-ID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21"/>
          </p:nvPr>
        </p:nvSpPr>
        <p:spPr/>
        <p:txBody>
          <a:bodyPr>
            <a:normAutofit fontScale="25000" lnSpcReduction="20000"/>
          </a:bodyPr>
          <a:lstStyle/>
          <a:p>
            <a:endParaRPr lang="id-ID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23"/>
          </p:nvPr>
        </p:nvSpPr>
        <p:spPr/>
        <p:txBody>
          <a:bodyPr>
            <a:normAutofit fontScale="92500" lnSpcReduction="10000"/>
          </a:bodyPr>
          <a:lstStyle/>
          <a:p>
            <a:endParaRPr lang="id-ID"/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24"/>
          </p:nvPr>
        </p:nvSpPr>
        <p:spPr>
          <a:xfrm>
            <a:off x="2119303" y="390972"/>
            <a:ext cx="16201800" cy="1296144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 err="1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Hubungan</a:t>
            </a:r>
            <a:r>
              <a:rPr lang="en-US" b="1" dirty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antar</a:t>
            </a:r>
            <a:r>
              <a:rPr lang="en-US" b="1" dirty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komponen-komponen</a:t>
            </a:r>
            <a:r>
              <a:rPr lang="en-US" b="1" dirty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perangkat</a:t>
            </a:r>
            <a:r>
              <a:rPr lang="en-US" b="1" dirty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keras</a:t>
            </a:r>
            <a:endParaRPr lang="en-US" b="1" dirty="0">
              <a:solidFill>
                <a:schemeClr val="tx1"/>
              </a:solidFill>
              <a:latin typeface="Cambria" pitchFamily="18" charset="0"/>
              <a:ea typeface="Cambria" pitchFamily="18" charset="0"/>
            </a:endParaRPr>
          </a:p>
          <a:p>
            <a:endParaRPr lang="id-ID" dirty="0">
              <a:solidFill>
                <a:schemeClr val="tx1"/>
              </a:solidFill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23" name="Group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33432680"/>
              </p:ext>
            </p:extLst>
          </p:nvPr>
        </p:nvGraphicFramePr>
        <p:xfrm>
          <a:off x="2277126" y="2623220"/>
          <a:ext cx="11762624" cy="2827314"/>
        </p:xfrm>
        <a:graphic>
          <a:graphicData uri="http://schemas.openxmlformats.org/drawingml/2006/table">
            <a:tbl>
              <a:tblPr>
                <a:tableStyleId>{BDBED569-4797-4DF1-A0F4-6AAB3CD982D8}</a:tableStyleId>
              </a:tblPr>
              <a:tblGrid>
                <a:gridCol w="8802206"/>
                <a:gridCol w="2960418"/>
              </a:tblGrid>
              <a:tr h="602274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Kapasitas</a:t>
                      </a: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ea typeface="Cambria" pitchFamily="18" charset="0"/>
                        <a:cs typeface="MS Mincho" pitchFamily="49" charset="-128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Ukuran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ea typeface="Cambria" pitchFamily="18" charset="0"/>
                        <a:cs typeface="MS Mincho" pitchFamily="49" charset="-128"/>
                      </a:endParaRPr>
                    </a:p>
                  </a:txBody>
                  <a:tcPr horzOverflow="overflow"/>
                </a:tc>
              </a:tr>
              <a:tr h="2206038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8 bit</a:t>
                      </a:r>
                    </a:p>
                    <a:p>
                      <a:pPr marL="342900" marR="0" lvl="0" indent="-34290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1024 bytes</a:t>
                      </a:r>
                    </a:p>
                    <a:p>
                      <a:pPr marL="342900" marR="0" lvl="0" indent="-34290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1024 kilobytes </a:t>
                      </a:r>
                      <a:r>
                        <a:rPr kumimoji="0" lang="en-US" sz="28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atau</a:t>
                      </a: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1.048.576 bytes</a:t>
                      </a:r>
                    </a:p>
                    <a:p>
                      <a:pPr marL="342900" marR="0" lvl="0" indent="-34290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1024 megabytes </a:t>
                      </a:r>
                      <a:r>
                        <a:rPr kumimoji="0" lang="en-US" sz="28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atau</a:t>
                      </a: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1.073.741.824 bytes</a:t>
                      </a:r>
                    </a:p>
                    <a:p>
                      <a:pPr marL="342900" marR="0" lvl="0" indent="-34290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1024 gigabytes </a:t>
                      </a:r>
                      <a:r>
                        <a:rPr kumimoji="0" lang="en-US" sz="28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atau</a:t>
                      </a: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1.099.511.627.776 bytes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ea typeface="Cambria" pitchFamily="18" charset="0"/>
                        <a:cs typeface="MS Mincho" pitchFamily="49" charset="-128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byte</a:t>
                      </a:r>
                    </a:p>
                    <a:p>
                      <a:pPr marL="342900" marR="0" lvl="0" indent="-34290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kilobytes</a:t>
                      </a:r>
                    </a:p>
                    <a:p>
                      <a:pPr marL="342900" marR="0" lvl="0" indent="-34290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megabytes</a:t>
                      </a:r>
                    </a:p>
                    <a:p>
                      <a:pPr marL="342900" marR="0" lvl="0" indent="-34290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gigabytes</a:t>
                      </a:r>
                    </a:p>
                    <a:p>
                      <a:pPr marL="342900" marR="0" lvl="0" indent="-34290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terabytes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ea typeface="Cambria" pitchFamily="18" charset="0"/>
                        <a:cs typeface="MS Mincho" pitchFamily="49" charset="-128"/>
                      </a:endParaRPr>
                    </a:p>
                  </a:txBody>
                  <a:tcPr horzOverflow="overflow"/>
                </a:tc>
              </a:tr>
            </a:tbl>
          </a:graphicData>
        </a:graphic>
      </p:graphicFrame>
      <p:graphicFrame>
        <p:nvGraphicFramePr>
          <p:cNvPr id="24" name="Group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0803537"/>
              </p:ext>
            </p:extLst>
          </p:nvPr>
        </p:nvGraphicFramePr>
        <p:xfrm>
          <a:off x="3310558" y="6943700"/>
          <a:ext cx="12352164" cy="2736304"/>
        </p:xfrm>
        <a:graphic>
          <a:graphicData uri="http://schemas.openxmlformats.org/drawingml/2006/table">
            <a:tbl>
              <a:tblPr>
                <a:tableStyleId>{BDBED569-4797-4DF1-A0F4-6AAB3CD982D8}</a:tableStyleId>
              </a:tblPr>
              <a:tblGrid>
                <a:gridCol w="5117089"/>
                <a:gridCol w="7235075"/>
              </a:tblGrid>
              <a:tr h="643836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Kecepatan</a:t>
                      </a: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endParaRPr kumimoji="0" lang="en-US" sz="4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ea typeface="Cambria" pitchFamily="18" charset="0"/>
                        <a:cs typeface="MS Mincho" pitchFamily="49" charset="-128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Ukuran</a:t>
                      </a:r>
                      <a:endParaRPr kumimoji="0" lang="en-US" sz="4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ea typeface="Cambria" pitchFamily="18" charset="0"/>
                        <a:cs typeface="MS Mincho" pitchFamily="49" charset="-128"/>
                      </a:endParaRPr>
                    </a:p>
                  </a:txBody>
                  <a:tcPr horzOverflow="overflow"/>
                </a:tc>
              </a:tr>
              <a:tr h="209246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Ribuan siklus per detik</a:t>
                      </a:r>
                      <a:endParaRPr kumimoji="0" lang="en-US" sz="1800" u="none" strike="noStrike" cap="none" normalizeH="0" baseline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Jutaan siklus per detik</a:t>
                      </a:r>
                      <a:endParaRPr kumimoji="0" lang="en-US" sz="1800" u="none" strike="noStrike" cap="none" normalizeH="0" baseline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Milyaran siklus per detik</a:t>
                      </a:r>
                      <a:endParaRPr kumimoji="0" lang="en-US" sz="1800" u="none" strike="noStrike" cap="none" normalizeH="0" baseline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Triliunan siklus per detik</a:t>
                      </a:r>
                      <a:endParaRPr kumimoji="0" lang="en-US" sz="4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ea typeface="Cambria" pitchFamily="18" charset="0"/>
                        <a:cs typeface="MS Mincho" pitchFamily="49" charset="-128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Miliseconds</a:t>
                      </a: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28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atau</a:t>
                      </a: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KHz (Kilo Hertz)</a:t>
                      </a:r>
                      <a:endParaRPr kumimoji="0" lang="en-US" sz="1800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Microconds</a:t>
                      </a: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28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atau</a:t>
                      </a: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MHz (Mega Hertz)</a:t>
                      </a:r>
                      <a:endParaRPr kumimoji="0" lang="en-US" sz="1800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Nanoseconds </a:t>
                      </a:r>
                      <a:r>
                        <a:rPr kumimoji="0" lang="en-US" sz="28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atau</a:t>
                      </a: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GHz (Giga Hertz)</a:t>
                      </a:r>
                      <a:endParaRPr kumimoji="0" lang="en-US" sz="1800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Picoseconds </a:t>
                      </a:r>
                      <a:r>
                        <a:rPr kumimoji="0" lang="en-US" sz="28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atau</a:t>
                      </a: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THz (</a:t>
                      </a:r>
                      <a:r>
                        <a:rPr kumimoji="0" lang="en-US" sz="28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Tera</a:t>
                      </a: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Hertz)</a:t>
                      </a:r>
                      <a:endParaRPr kumimoji="0" lang="en-US" sz="4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ea typeface="Cambria" pitchFamily="18" charset="0"/>
                        <a:cs typeface="MS Mincho" pitchFamily="49" charset="-128"/>
                      </a:endParaRPr>
                    </a:p>
                  </a:txBody>
                  <a:tcPr horzOverflow="overflow"/>
                </a:tc>
              </a:tr>
            </a:tbl>
          </a:graphicData>
        </a:graphic>
      </p:graphicFrame>
      <p:sp>
        <p:nvSpPr>
          <p:cNvPr id="26" name="Rectangle 46"/>
          <p:cNvSpPr>
            <a:spLocks noChangeArrowheads="1"/>
          </p:cNvSpPr>
          <p:nvPr/>
        </p:nvSpPr>
        <p:spPr bwMode="auto">
          <a:xfrm>
            <a:off x="2397746" y="1633705"/>
            <a:ext cx="7483812" cy="6313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GB" b="1" i="1" dirty="0" err="1">
                <a:latin typeface="Cambria" pitchFamily="18" charset="0"/>
                <a:ea typeface="Cambria" pitchFamily="18" charset="0"/>
              </a:rPr>
              <a:t>Satuan</a:t>
            </a:r>
            <a:r>
              <a:rPr lang="en-GB" b="1" i="1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b="1" i="1" dirty="0" err="1">
                <a:latin typeface="Cambria" pitchFamily="18" charset="0"/>
                <a:ea typeface="Cambria" pitchFamily="18" charset="0"/>
              </a:rPr>
              <a:t>ukuran</a:t>
            </a:r>
            <a:r>
              <a:rPr lang="en-GB" b="1" i="1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b="1" i="1" dirty="0" err="1">
                <a:latin typeface="Cambria" pitchFamily="18" charset="0"/>
                <a:ea typeface="Cambria" pitchFamily="18" charset="0"/>
              </a:rPr>
              <a:t>memori</a:t>
            </a:r>
            <a:r>
              <a:rPr lang="en-GB" b="1" i="1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b="1" i="1" dirty="0" err="1">
                <a:latin typeface="Cambria" pitchFamily="18" charset="0"/>
                <a:ea typeface="Cambria" pitchFamily="18" charset="0"/>
              </a:rPr>
              <a:t>komputer</a:t>
            </a:r>
            <a:r>
              <a:rPr lang="en-US" b="1" i="1" dirty="0">
                <a:latin typeface="Cambria" pitchFamily="18" charset="0"/>
                <a:ea typeface="Cambria" pitchFamily="18" charset="0"/>
              </a:rPr>
              <a:t> </a:t>
            </a:r>
          </a:p>
        </p:txBody>
      </p:sp>
      <p:sp>
        <p:nvSpPr>
          <p:cNvPr id="27" name="Rectangle 47"/>
          <p:cNvSpPr>
            <a:spLocks noChangeArrowheads="1"/>
          </p:cNvSpPr>
          <p:nvPr/>
        </p:nvSpPr>
        <p:spPr bwMode="auto">
          <a:xfrm>
            <a:off x="3310558" y="5880037"/>
            <a:ext cx="10900335" cy="789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b="1" i="1" dirty="0" err="1">
                <a:latin typeface="Cambria" pitchFamily="18" charset="0"/>
                <a:ea typeface="Cambria" pitchFamily="18" charset="0"/>
              </a:rPr>
              <a:t>Satuan</a:t>
            </a:r>
            <a:r>
              <a:rPr lang="en-US" b="1" i="1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b="1" i="1" dirty="0" err="1">
                <a:latin typeface="Cambria" pitchFamily="18" charset="0"/>
                <a:ea typeface="Cambria" pitchFamily="18" charset="0"/>
              </a:rPr>
              <a:t>kecepatan</a:t>
            </a:r>
            <a:r>
              <a:rPr lang="en-US" b="1" i="1" dirty="0">
                <a:latin typeface="Cambria" pitchFamily="18" charset="0"/>
                <a:ea typeface="Cambria" pitchFamily="18" charset="0"/>
              </a:rPr>
              <a:t> proses </a:t>
            </a:r>
            <a:r>
              <a:rPr lang="en-US" b="1" i="1" dirty="0" err="1">
                <a:latin typeface="Cambria" pitchFamily="18" charset="0"/>
                <a:ea typeface="Cambria" pitchFamily="18" charset="0"/>
              </a:rPr>
              <a:t>komputer</a:t>
            </a:r>
            <a:r>
              <a:rPr lang="en-US" b="1" i="1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b="1" i="1" dirty="0" err="1">
                <a:latin typeface="Cambria" pitchFamily="18" charset="0"/>
                <a:ea typeface="Cambria" pitchFamily="18" charset="0"/>
              </a:rPr>
              <a:t>berdasarkan</a:t>
            </a:r>
            <a:r>
              <a:rPr lang="en-US" b="1" i="1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b="1" i="1" dirty="0" err="1">
                <a:latin typeface="Cambria" pitchFamily="18" charset="0"/>
                <a:ea typeface="Cambria" pitchFamily="18" charset="0"/>
              </a:rPr>
              <a:t>siklus</a:t>
            </a:r>
            <a:r>
              <a:rPr lang="en-US" b="1" i="1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b="1" i="1" dirty="0" err="1">
                <a:latin typeface="Cambria" pitchFamily="18" charset="0"/>
                <a:ea typeface="Cambria" pitchFamily="18" charset="0"/>
              </a:rPr>
              <a:t>mesin</a:t>
            </a:r>
            <a:r>
              <a:rPr lang="en-US" b="1" i="1" dirty="0">
                <a:latin typeface="Cambria" pitchFamily="18" charset="0"/>
                <a:ea typeface="Cambria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448217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5"/>
          </p:nvPr>
        </p:nvSpPr>
        <p:spPr/>
        <p:txBody>
          <a:bodyPr>
            <a:normAutofit fontScale="55000" lnSpcReduction="20000"/>
          </a:bodyPr>
          <a:lstStyle/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7"/>
          </p:nvPr>
        </p:nvSpPr>
        <p:spPr/>
        <p:txBody>
          <a:bodyPr>
            <a:normAutofit fontScale="25000" lnSpcReduction="20000"/>
          </a:bodyPr>
          <a:lstStyle/>
          <a:p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9"/>
          </p:nvPr>
        </p:nvSpPr>
        <p:spPr/>
        <p:txBody>
          <a:bodyPr>
            <a:normAutofit fontScale="92500" lnSpcReduction="10000"/>
          </a:bodyPr>
          <a:lstStyle/>
          <a:p>
            <a:endParaRPr lang="id-ID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20"/>
          </p:nvPr>
        </p:nvSpPr>
        <p:spPr/>
        <p:txBody>
          <a:bodyPr>
            <a:normAutofit fontScale="55000" lnSpcReduction="20000"/>
          </a:bodyPr>
          <a:lstStyle/>
          <a:p>
            <a:endParaRPr lang="id-ID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/>
        <p:txBody>
          <a:bodyPr>
            <a:normAutofit fontScale="25000" lnSpcReduction="20000"/>
          </a:bodyPr>
          <a:lstStyle/>
          <a:p>
            <a:endParaRPr lang="id-ID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3"/>
          </p:nvPr>
        </p:nvSpPr>
        <p:spPr/>
        <p:txBody>
          <a:bodyPr>
            <a:normAutofit fontScale="92500" lnSpcReduction="10000"/>
          </a:bodyPr>
          <a:lstStyle/>
          <a:p>
            <a:endParaRPr lang="id-ID"/>
          </a:p>
        </p:txBody>
      </p:sp>
      <p:graphicFrame>
        <p:nvGraphicFramePr>
          <p:cNvPr id="13" name="Group 2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7446576"/>
              </p:ext>
            </p:extLst>
          </p:nvPr>
        </p:nvGraphicFramePr>
        <p:xfrm>
          <a:off x="2014414" y="2479204"/>
          <a:ext cx="14586605" cy="5692311"/>
        </p:xfrm>
        <a:graphic>
          <a:graphicData uri="http://schemas.openxmlformats.org/drawingml/2006/table">
            <a:tbl>
              <a:tblPr>
                <a:tableStyleId>{BDBED569-4797-4DF1-A0F4-6AAB3CD982D8}</a:tableStyleId>
              </a:tblPr>
              <a:tblGrid>
                <a:gridCol w="3067478"/>
                <a:gridCol w="1773274"/>
                <a:gridCol w="1294203"/>
                <a:gridCol w="1934155"/>
                <a:gridCol w="6517495"/>
              </a:tblGrid>
              <a:tr h="656951">
                <a:tc row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Cambria" pitchFamily="18" charset="0"/>
                          <a:ea typeface="Cambria" pitchFamily="18" charset="0"/>
                        </a:rPr>
                        <a:t>Kategori</a:t>
                      </a:r>
                      <a:r>
                        <a:rPr kumimoji="0" lang="en-GB" sz="2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mbria" pitchFamily="18" charset="0"/>
                          <a:ea typeface="Cambria" pitchFamily="18" charset="0"/>
                        </a:rPr>
                        <a:t> </a:t>
                      </a:r>
                      <a:r>
                        <a:rPr kumimoji="0" lang="en-GB" sz="2800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Cambria" pitchFamily="18" charset="0"/>
                          <a:ea typeface="Cambria" pitchFamily="18" charset="0"/>
                        </a:rPr>
                        <a:t>Komputer</a:t>
                      </a:r>
                      <a:endParaRPr kumimoji="0" lang="en-GB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ea typeface="Cambria" pitchFamily="18" charset="0"/>
                      </a:endParaRPr>
                    </a:p>
                  </a:txBody>
                  <a:tcPr horzOverflow="overflow"/>
                </a:tc>
                <a:tc gridSpan="3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u="none" strike="noStrike" cap="none" normalizeH="0" baseline="0" smtClean="0">
                          <a:ln>
                            <a:noFill/>
                          </a:ln>
                          <a:effectLst/>
                          <a:latin typeface="Cambria" pitchFamily="18" charset="0"/>
                          <a:ea typeface="Cambria" pitchFamily="18" charset="0"/>
                        </a:rPr>
                        <a:t>Kecepatan Sampai Dengan</a:t>
                      </a: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ea typeface="Cambria" pitchFamily="18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u="none" strike="noStrike" cap="none" normalizeH="0" baseline="0" smtClean="0">
                          <a:ln>
                            <a:noFill/>
                          </a:ln>
                          <a:effectLst/>
                          <a:latin typeface="Cambria" pitchFamily="18" charset="0"/>
                          <a:ea typeface="Cambria" pitchFamily="18" charset="0"/>
                        </a:rPr>
                        <a:t>Penggunaan</a:t>
                      </a: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ea typeface="Cambria" pitchFamily="18" charset="0"/>
                      </a:endParaRPr>
                    </a:p>
                  </a:txBody>
                  <a:tcPr horzOverflow="overflow"/>
                </a:tc>
              </a:tr>
              <a:tr h="676720"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u="none" strike="noStrike" cap="none" normalizeH="0" baseline="0" smtClean="0">
                          <a:ln>
                            <a:noFill/>
                          </a:ln>
                          <a:effectLst/>
                          <a:latin typeface="Cambria" pitchFamily="18" charset="0"/>
                          <a:ea typeface="Cambria" pitchFamily="18" charset="0"/>
                        </a:rPr>
                        <a:t>MFlops</a:t>
                      </a: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ea typeface="Cambria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u="none" strike="noStrike" cap="none" normalizeH="0" baseline="0" smtClean="0">
                          <a:ln>
                            <a:noFill/>
                          </a:ln>
                          <a:effectLst/>
                          <a:latin typeface="Cambria" pitchFamily="18" charset="0"/>
                          <a:ea typeface="Cambria" pitchFamily="18" charset="0"/>
                        </a:rPr>
                        <a:t>MIPS</a:t>
                      </a: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ea typeface="Cambria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u="none" strike="noStrike" cap="none" normalizeH="0" baseline="0" smtClean="0">
                          <a:ln>
                            <a:noFill/>
                          </a:ln>
                          <a:effectLst/>
                          <a:latin typeface="Cambria" pitchFamily="18" charset="0"/>
                          <a:ea typeface="Cambria" pitchFamily="18" charset="0"/>
                        </a:rPr>
                        <a:t>Giga Hertz</a:t>
                      </a: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ea typeface="Cambria" pitchFamily="18" charset="0"/>
                      </a:endParaRPr>
                    </a:p>
                  </a:txBody>
                  <a:tcPr horzOverflow="overflow"/>
                </a:tc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4160691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u="none" strike="noStrike" cap="none" normalizeH="0" baseline="0" smtClean="0">
                          <a:ln>
                            <a:noFill/>
                          </a:ln>
                          <a:effectLst/>
                          <a:latin typeface="Cambria" pitchFamily="18" charset="0"/>
                          <a:ea typeface="Cambria" pitchFamily="18" charset="0"/>
                        </a:rPr>
                        <a:t>Komputer Mikro</a:t>
                      </a:r>
                      <a:endParaRPr kumimoji="0" lang="en-US" sz="2800" u="none" strike="noStrike" cap="none" normalizeH="0" baseline="0" smtClean="0">
                        <a:ln>
                          <a:noFill/>
                        </a:ln>
                        <a:effectLst/>
                        <a:latin typeface="Cambria" pitchFamily="18" charset="0"/>
                        <a:ea typeface="Cambria" pitchFamily="18" charset="0"/>
                      </a:endParaRPr>
                    </a:p>
                    <a:p>
                      <a:pPr marL="342900" marR="0" lvl="0" indent="-34290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u="none" strike="noStrike" cap="none" normalizeH="0" baseline="0" smtClean="0">
                          <a:ln>
                            <a:noFill/>
                          </a:ln>
                          <a:effectLst/>
                          <a:latin typeface="Cambria" pitchFamily="18" charset="0"/>
                          <a:ea typeface="Cambria" pitchFamily="18" charset="0"/>
                        </a:rPr>
                        <a:t>Workstation</a:t>
                      </a:r>
                      <a:endParaRPr kumimoji="0" lang="en-US" sz="2800" u="none" strike="noStrike" cap="none" normalizeH="0" baseline="0" smtClean="0">
                        <a:ln>
                          <a:noFill/>
                        </a:ln>
                        <a:effectLst/>
                        <a:latin typeface="Cambria" pitchFamily="18" charset="0"/>
                        <a:ea typeface="Cambria" pitchFamily="18" charset="0"/>
                      </a:endParaRPr>
                    </a:p>
                    <a:p>
                      <a:pPr marL="342900" marR="0" lvl="0" indent="-34290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u="none" strike="noStrike" cap="none" normalizeH="0" baseline="0" smtClean="0">
                          <a:ln>
                            <a:noFill/>
                          </a:ln>
                          <a:effectLst/>
                          <a:latin typeface="Cambria" pitchFamily="18" charset="0"/>
                          <a:ea typeface="Cambria" pitchFamily="18" charset="0"/>
                        </a:rPr>
                        <a:t>Komputer Mini</a:t>
                      </a:r>
                      <a:endParaRPr kumimoji="0" lang="en-US" sz="2800" u="none" strike="noStrike" cap="none" normalizeH="0" baseline="0" smtClean="0">
                        <a:ln>
                          <a:noFill/>
                        </a:ln>
                        <a:effectLst/>
                        <a:latin typeface="Cambria" pitchFamily="18" charset="0"/>
                        <a:ea typeface="Cambria" pitchFamily="18" charset="0"/>
                      </a:endParaRPr>
                    </a:p>
                    <a:p>
                      <a:pPr marL="342900" marR="0" lvl="0" indent="-34290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u="none" strike="noStrike" cap="none" normalizeH="0" baseline="0" smtClean="0">
                          <a:ln>
                            <a:noFill/>
                          </a:ln>
                          <a:effectLst/>
                          <a:latin typeface="Cambria" pitchFamily="18" charset="0"/>
                          <a:ea typeface="Cambria" pitchFamily="18" charset="0"/>
                        </a:rPr>
                        <a:t>Mainframe</a:t>
                      </a:r>
                      <a:endParaRPr kumimoji="0" lang="en-US" sz="2800" u="none" strike="noStrike" cap="none" normalizeH="0" baseline="0" smtClean="0">
                        <a:ln>
                          <a:noFill/>
                        </a:ln>
                        <a:effectLst/>
                        <a:latin typeface="Cambria" pitchFamily="18" charset="0"/>
                        <a:ea typeface="Cambria" pitchFamily="18" charset="0"/>
                      </a:endParaRPr>
                    </a:p>
                    <a:p>
                      <a:pPr marL="342900" marR="0" lvl="0" indent="-34290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u="none" strike="noStrike" cap="none" normalizeH="0" baseline="0" smtClean="0">
                          <a:ln>
                            <a:noFill/>
                          </a:ln>
                          <a:effectLst/>
                          <a:latin typeface="Cambria" pitchFamily="18" charset="0"/>
                          <a:ea typeface="Cambria" pitchFamily="18" charset="0"/>
                        </a:rPr>
                        <a:t>Komputer Super</a:t>
                      </a: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ea typeface="Cambria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u="none" strike="noStrike" cap="none" normalizeH="0" baseline="0" smtClean="0">
                          <a:ln>
                            <a:noFill/>
                          </a:ln>
                          <a:effectLst/>
                          <a:latin typeface="Cambria" pitchFamily="18" charset="0"/>
                          <a:ea typeface="Cambria" pitchFamily="18" charset="0"/>
                        </a:rPr>
                        <a:t>250</a:t>
                      </a:r>
                      <a:endParaRPr kumimoji="0" lang="en-US" sz="2800" u="none" strike="noStrike" cap="none" normalizeH="0" baseline="0" smtClean="0">
                        <a:ln>
                          <a:noFill/>
                        </a:ln>
                        <a:effectLst/>
                        <a:latin typeface="Cambria" pitchFamily="18" charset="0"/>
                        <a:ea typeface="Cambria" pitchFamily="18" charset="0"/>
                      </a:endParaRPr>
                    </a:p>
                    <a:p>
                      <a:pPr marL="342900" marR="0" lvl="0" indent="-34290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u="none" strike="noStrike" cap="none" normalizeH="0" baseline="0" smtClean="0">
                          <a:ln>
                            <a:noFill/>
                          </a:ln>
                          <a:effectLst/>
                          <a:latin typeface="Cambria" pitchFamily="18" charset="0"/>
                          <a:ea typeface="Cambria" pitchFamily="18" charset="0"/>
                        </a:rPr>
                        <a:t>500</a:t>
                      </a:r>
                      <a:endParaRPr kumimoji="0" lang="en-US" sz="2800" u="none" strike="noStrike" cap="none" normalizeH="0" baseline="0" smtClean="0">
                        <a:ln>
                          <a:noFill/>
                        </a:ln>
                        <a:effectLst/>
                        <a:latin typeface="Cambria" pitchFamily="18" charset="0"/>
                        <a:ea typeface="Cambria" pitchFamily="18" charset="0"/>
                      </a:endParaRPr>
                    </a:p>
                    <a:p>
                      <a:pPr marL="342900" marR="0" lvl="0" indent="-34290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u="none" strike="noStrike" cap="none" normalizeH="0" baseline="0" smtClean="0">
                          <a:ln>
                            <a:noFill/>
                          </a:ln>
                          <a:effectLst/>
                          <a:latin typeface="Cambria" pitchFamily="18" charset="0"/>
                          <a:ea typeface="Cambria" pitchFamily="18" charset="0"/>
                        </a:rPr>
                        <a:t>1000</a:t>
                      </a:r>
                      <a:endParaRPr kumimoji="0" lang="en-US" sz="2800" u="none" strike="noStrike" cap="none" normalizeH="0" baseline="0" smtClean="0">
                        <a:ln>
                          <a:noFill/>
                        </a:ln>
                        <a:effectLst/>
                        <a:latin typeface="Cambria" pitchFamily="18" charset="0"/>
                        <a:ea typeface="Cambria" pitchFamily="18" charset="0"/>
                      </a:endParaRPr>
                    </a:p>
                    <a:p>
                      <a:pPr marL="342900" marR="0" lvl="0" indent="-34290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u="none" strike="noStrike" cap="none" normalizeH="0" baseline="0" smtClean="0">
                          <a:ln>
                            <a:noFill/>
                          </a:ln>
                          <a:effectLst/>
                          <a:latin typeface="Cambria" pitchFamily="18" charset="0"/>
                          <a:ea typeface="Cambria" pitchFamily="18" charset="0"/>
                        </a:rPr>
                        <a:t>2000</a:t>
                      </a:r>
                      <a:endParaRPr kumimoji="0" lang="en-US" sz="2800" u="none" strike="noStrike" cap="none" normalizeH="0" baseline="0" smtClean="0">
                        <a:ln>
                          <a:noFill/>
                        </a:ln>
                        <a:effectLst/>
                        <a:latin typeface="Cambria" pitchFamily="18" charset="0"/>
                        <a:ea typeface="Cambria" pitchFamily="18" charset="0"/>
                      </a:endParaRPr>
                    </a:p>
                    <a:p>
                      <a:pPr marL="342900" marR="0" lvl="0" indent="-34290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u="none" strike="noStrike" cap="none" normalizeH="0" baseline="0" smtClean="0">
                          <a:ln>
                            <a:noFill/>
                          </a:ln>
                          <a:effectLst/>
                          <a:latin typeface="Cambria" pitchFamily="18" charset="0"/>
                          <a:ea typeface="Cambria" pitchFamily="18" charset="0"/>
                        </a:rPr>
                        <a:t>200.000</a:t>
                      </a: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ea typeface="Cambria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u="none" strike="noStrike" cap="none" normalizeH="0" baseline="0" smtClean="0">
                          <a:ln>
                            <a:noFill/>
                          </a:ln>
                          <a:effectLst/>
                          <a:latin typeface="Cambria" pitchFamily="18" charset="0"/>
                          <a:ea typeface="Cambria" pitchFamily="18" charset="0"/>
                        </a:rPr>
                        <a:t>75</a:t>
                      </a:r>
                      <a:endParaRPr kumimoji="0" lang="en-US" sz="2800" u="none" strike="noStrike" cap="none" normalizeH="0" baseline="0" smtClean="0">
                        <a:ln>
                          <a:noFill/>
                        </a:ln>
                        <a:effectLst/>
                        <a:latin typeface="Cambria" pitchFamily="18" charset="0"/>
                        <a:ea typeface="Cambria" pitchFamily="18" charset="0"/>
                      </a:endParaRPr>
                    </a:p>
                    <a:p>
                      <a:pPr marL="342900" marR="0" lvl="0" indent="-34290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u="none" strike="noStrike" cap="none" normalizeH="0" baseline="0" smtClean="0">
                          <a:ln>
                            <a:noFill/>
                          </a:ln>
                          <a:effectLst/>
                          <a:latin typeface="Cambria" pitchFamily="18" charset="0"/>
                          <a:ea typeface="Cambria" pitchFamily="18" charset="0"/>
                        </a:rPr>
                        <a:t>150</a:t>
                      </a:r>
                      <a:endParaRPr kumimoji="0" lang="en-US" sz="2800" u="none" strike="noStrike" cap="none" normalizeH="0" baseline="0" smtClean="0">
                        <a:ln>
                          <a:noFill/>
                        </a:ln>
                        <a:effectLst/>
                        <a:latin typeface="Cambria" pitchFamily="18" charset="0"/>
                        <a:ea typeface="Cambria" pitchFamily="18" charset="0"/>
                      </a:endParaRPr>
                    </a:p>
                    <a:p>
                      <a:pPr marL="342900" marR="0" lvl="0" indent="-34290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u="none" strike="noStrike" cap="none" normalizeH="0" baseline="0" smtClean="0">
                          <a:ln>
                            <a:noFill/>
                          </a:ln>
                          <a:effectLst/>
                          <a:latin typeface="Cambria" pitchFamily="18" charset="0"/>
                          <a:ea typeface="Cambria" pitchFamily="18" charset="0"/>
                        </a:rPr>
                        <a:t>300</a:t>
                      </a:r>
                      <a:endParaRPr kumimoji="0" lang="en-US" sz="2800" u="none" strike="noStrike" cap="none" normalizeH="0" baseline="0" smtClean="0">
                        <a:ln>
                          <a:noFill/>
                        </a:ln>
                        <a:effectLst/>
                        <a:latin typeface="Cambria" pitchFamily="18" charset="0"/>
                        <a:ea typeface="Cambria" pitchFamily="18" charset="0"/>
                      </a:endParaRPr>
                    </a:p>
                    <a:p>
                      <a:pPr marL="342900" marR="0" lvl="0" indent="-34290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u="none" strike="noStrike" cap="none" normalizeH="0" baseline="0" smtClean="0">
                          <a:ln>
                            <a:noFill/>
                          </a:ln>
                          <a:effectLst/>
                          <a:latin typeface="Cambria" pitchFamily="18" charset="0"/>
                          <a:ea typeface="Cambria" pitchFamily="18" charset="0"/>
                        </a:rPr>
                        <a:t>600</a:t>
                      </a:r>
                      <a:endParaRPr kumimoji="0" lang="en-US" sz="2800" u="none" strike="noStrike" cap="none" normalizeH="0" baseline="0" smtClean="0">
                        <a:ln>
                          <a:noFill/>
                        </a:ln>
                        <a:effectLst/>
                        <a:latin typeface="Cambria" pitchFamily="18" charset="0"/>
                        <a:ea typeface="Cambria" pitchFamily="18" charset="0"/>
                      </a:endParaRPr>
                    </a:p>
                    <a:p>
                      <a:pPr marL="342900" marR="0" lvl="0" indent="-34290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u="none" strike="noStrike" cap="none" normalizeH="0" baseline="0" smtClean="0">
                          <a:ln>
                            <a:noFill/>
                          </a:ln>
                          <a:effectLst/>
                          <a:latin typeface="Cambria" pitchFamily="18" charset="0"/>
                          <a:ea typeface="Cambria" pitchFamily="18" charset="0"/>
                        </a:rPr>
                        <a:t>60.000</a:t>
                      </a: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ea typeface="Cambria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u="none" strike="noStrike" cap="none" normalizeH="0" baseline="0" smtClean="0">
                          <a:ln>
                            <a:noFill/>
                          </a:ln>
                          <a:effectLst/>
                          <a:latin typeface="Cambria" pitchFamily="18" charset="0"/>
                          <a:ea typeface="Cambria" pitchFamily="18" charset="0"/>
                        </a:rPr>
                        <a:t>1,5 </a:t>
                      </a:r>
                      <a:endParaRPr kumimoji="0" lang="en-US" sz="2800" u="none" strike="noStrike" cap="none" normalizeH="0" baseline="0" smtClean="0">
                        <a:ln>
                          <a:noFill/>
                        </a:ln>
                        <a:effectLst/>
                        <a:latin typeface="Cambria" pitchFamily="18" charset="0"/>
                        <a:ea typeface="Cambria" pitchFamily="18" charset="0"/>
                      </a:endParaRPr>
                    </a:p>
                    <a:p>
                      <a:pPr marL="342900" marR="0" lvl="0" indent="-34290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u="none" strike="noStrike" cap="none" normalizeH="0" baseline="0" smtClean="0">
                          <a:ln>
                            <a:noFill/>
                          </a:ln>
                          <a:effectLst/>
                          <a:latin typeface="Cambria" pitchFamily="18" charset="0"/>
                          <a:ea typeface="Cambria" pitchFamily="18" charset="0"/>
                        </a:rPr>
                        <a:t>3 </a:t>
                      </a:r>
                      <a:endParaRPr kumimoji="0" lang="en-US" sz="2800" u="none" strike="noStrike" cap="none" normalizeH="0" baseline="0" smtClean="0">
                        <a:ln>
                          <a:noFill/>
                        </a:ln>
                        <a:effectLst/>
                        <a:latin typeface="Cambria" pitchFamily="18" charset="0"/>
                        <a:ea typeface="Cambria" pitchFamily="18" charset="0"/>
                      </a:endParaRPr>
                    </a:p>
                    <a:p>
                      <a:pPr marL="342900" marR="0" lvl="0" indent="-34290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u="none" strike="noStrike" cap="none" normalizeH="0" baseline="0" smtClean="0">
                          <a:ln>
                            <a:noFill/>
                          </a:ln>
                          <a:effectLst/>
                          <a:latin typeface="Cambria" pitchFamily="18" charset="0"/>
                          <a:ea typeface="Cambria" pitchFamily="18" charset="0"/>
                        </a:rPr>
                        <a:t>6</a:t>
                      </a:r>
                      <a:endParaRPr kumimoji="0" lang="en-US" sz="2800" u="none" strike="noStrike" cap="none" normalizeH="0" baseline="0" smtClean="0">
                        <a:ln>
                          <a:noFill/>
                        </a:ln>
                        <a:effectLst/>
                        <a:latin typeface="Cambria" pitchFamily="18" charset="0"/>
                        <a:ea typeface="Cambria" pitchFamily="18" charset="0"/>
                      </a:endParaRPr>
                    </a:p>
                    <a:p>
                      <a:pPr marL="342900" marR="0" lvl="0" indent="-34290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u="none" strike="noStrike" cap="none" normalizeH="0" baseline="0" smtClean="0">
                          <a:ln>
                            <a:noFill/>
                          </a:ln>
                          <a:effectLst/>
                          <a:latin typeface="Cambria" pitchFamily="18" charset="0"/>
                          <a:ea typeface="Cambria" pitchFamily="18" charset="0"/>
                        </a:rPr>
                        <a:t>12</a:t>
                      </a:r>
                      <a:endParaRPr kumimoji="0" lang="en-US" sz="2800" u="none" strike="noStrike" cap="none" normalizeH="0" baseline="0" smtClean="0">
                        <a:ln>
                          <a:noFill/>
                        </a:ln>
                        <a:effectLst/>
                        <a:latin typeface="Cambria" pitchFamily="18" charset="0"/>
                        <a:ea typeface="Cambria" pitchFamily="18" charset="0"/>
                      </a:endParaRPr>
                    </a:p>
                    <a:p>
                      <a:pPr marL="342900" marR="0" lvl="0" indent="-34290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u="none" strike="noStrike" cap="none" normalizeH="0" baseline="0" smtClean="0">
                          <a:ln>
                            <a:noFill/>
                          </a:ln>
                          <a:effectLst/>
                          <a:latin typeface="Cambria" pitchFamily="18" charset="0"/>
                          <a:ea typeface="Cambria" pitchFamily="18" charset="0"/>
                        </a:rPr>
                        <a:t>1.200</a:t>
                      </a: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ea typeface="Cambria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mbria" pitchFamily="18" charset="0"/>
                          <a:ea typeface="Cambria" pitchFamily="18" charset="0"/>
                        </a:rPr>
                        <a:t>- </a:t>
                      </a:r>
                      <a:r>
                        <a:rPr kumimoji="0" lang="en-GB" sz="2800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Cambria" pitchFamily="18" charset="0"/>
                          <a:ea typeface="Cambria" pitchFamily="18" charset="0"/>
                        </a:rPr>
                        <a:t>Pemakaian</a:t>
                      </a:r>
                      <a:r>
                        <a:rPr kumimoji="0" lang="en-GB" sz="2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mbria" pitchFamily="18" charset="0"/>
                          <a:ea typeface="Cambria" pitchFamily="18" charset="0"/>
                        </a:rPr>
                        <a:t> </a:t>
                      </a:r>
                      <a:r>
                        <a:rPr kumimoji="0" lang="en-GB" sz="2800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Cambria" pitchFamily="18" charset="0"/>
                          <a:ea typeface="Cambria" pitchFamily="18" charset="0"/>
                        </a:rPr>
                        <a:t>Pribadi</a:t>
                      </a:r>
                      <a:endParaRPr kumimoji="0" lang="en-US" sz="2800" u="none" strike="noStrike" cap="none" normalizeH="0" baseline="0" dirty="0" smtClean="0">
                        <a:ln>
                          <a:noFill/>
                        </a:ln>
                        <a:effectLst/>
                        <a:latin typeface="Cambria" pitchFamily="18" charset="0"/>
                        <a:ea typeface="Cambria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mbria" pitchFamily="18" charset="0"/>
                          <a:ea typeface="Cambria" pitchFamily="18" charset="0"/>
                        </a:rPr>
                        <a:t>- </a:t>
                      </a:r>
                      <a:r>
                        <a:rPr kumimoji="0" lang="en-GB" sz="2800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Cambria" pitchFamily="18" charset="0"/>
                          <a:ea typeface="Cambria" pitchFamily="18" charset="0"/>
                        </a:rPr>
                        <a:t>Klien</a:t>
                      </a:r>
                      <a:r>
                        <a:rPr kumimoji="0" lang="en-GB" sz="2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mbria" pitchFamily="18" charset="0"/>
                          <a:ea typeface="Cambria" pitchFamily="18" charset="0"/>
                        </a:rPr>
                        <a:t> di Client-server   system</a:t>
                      </a:r>
                      <a:endParaRPr kumimoji="0" lang="en-US" sz="2800" u="none" strike="noStrike" cap="none" normalizeH="0" baseline="0" dirty="0" smtClean="0">
                        <a:ln>
                          <a:noFill/>
                        </a:ln>
                        <a:effectLst/>
                        <a:latin typeface="Cambria" pitchFamily="18" charset="0"/>
                        <a:ea typeface="Cambria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mbria" pitchFamily="18" charset="0"/>
                          <a:ea typeface="Cambria" pitchFamily="18" charset="0"/>
                        </a:rPr>
                        <a:t>- Server di Client-server    system</a:t>
                      </a:r>
                      <a:endParaRPr kumimoji="0" lang="en-US" sz="2800" u="none" strike="noStrike" cap="none" normalizeH="0" baseline="0" dirty="0" smtClean="0">
                        <a:ln>
                          <a:noFill/>
                        </a:ln>
                        <a:effectLst/>
                        <a:latin typeface="Cambria" pitchFamily="18" charset="0"/>
                        <a:ea typeface="Cambria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mbria" pitchFamily="18" charset="0"/>
                          <a:ea typeface="Cambria" pitchFamily="18" charset="0"/>
                        </a:rPr>
                        <a:t>- Server di Client-server    system</a:t>
                      </a:r>
                      <a:endParaRPr kumimoji="0" lang="en-US" sz="2800" u="none" strike="noStrike" cap="none" normalizeH="0" baseline="0" dirty="0" smtClean="0">
                        <a:ln>
                          <a:noFill/>
                        </a:ln>
                        <a:effectLst/>
                        <a:latin typeface="Cambria" pitchFamily="18" charset="0"/>
                        <a:ea typeface="Cambria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mbria" pitchFamily="18" charset="0"/>
                          <a:ea typeface="Cambria" pitchFamily="18" charset="0"/>
                        </a:rPr>
                        <a:t>- </a:t>
                      </a:r>
                      <a:r>
                        <a:rPr kumimoji="0" lang="en-GB" sz="2800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Cambria" pitchFamily="18" charset="0"/>
                          <a:ea typeface="Cambria" pitchFamily="18" charset="0"/>
                        </a:rPr>
                        <a:t>Komputer</a:t>
                      </a:r>
                      <a:r>
                        <a:rPr kumimoji="0" lang="en-GB" sz="2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mbria" pitchFamily="18" charset="0"/>
                          <a:ea typeface="Cambria" pitchFamily="18" charset="0"/>
                        </a:rPr>
                        <a:t> </a:t>
                      </a:r>
                      <a:r>
                        <a:rPr kumimoji="0" lang="en-GB" sz="2800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Cambria" pitchFamily="18" charset="0"/>
                          <a:ea typeface="Cambria" pitchFamily="18" charset="0"/>
                        </a:rPr>
                        <a:t>pusat</a:t>
                      </a:r>
                      <a:r>
                        <a:rPr kumimoji="0" lang="en-GB" sz="2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mbria" pitchFamily="18" charset="0"/>
                          <a:ea typeface="Cambria" pitchFamily="18" charset="0"/>
                        </a:rPr>
                        <a:t> </a:t>
                      </a:r>
                      <a:r>
                        <a:rPr kumimoji="0" lang="en-GB" sz="2800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Cambria" pitchFamily="18" charset="0"/>
                          <a:ea typeface="Cambria" pitchFamily="18" charset="0"/>
                        </a:rPr>
                        <a:t>dengan</a:t>
                      </a:r>
                      <a:r>
                        <a:rPr kumimoji="0" lang="en-GB" sz="2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mbria" pitchFamily="18" charset="0"/>
                          <a:ea typeface="Cambria" pitchFamily="18" charset="0"/>
                        </a:rPr>
                        <a:t>  </a:t>
                      </a:r>
                      <a:r>
                        <a:rPr kumimoji="0" lang="en-GB" sz="2800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Cambria" pitchFamily="18" charset="0"/>
                          <a:ea typeface="Cambria" pitchFamily="18" charset="0"/>
                        </a:rPr>
                        <a:t>banyak</a:t>
                      </a:r>
                      <a:r>
                        <a:rPr kumimoji="0" lang="en-GB" sz="2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mbria" pitchFamily="18" charset="0"/>
                          <a:ea typeface="Cambria" pitchFamily="18" charset="0"/>
                        </a:rPr>
                        <a:t> terminal</a:t>
                      </a:r>
                      <a:endParaRPr kumimoji="0" lang="en-US" sz="2800" u="none" strike="noStrike" cap="none" normalizeH="0" baseline="0" dirty="0" smtClean="0">
                        <a:ln>
                          <a:noFill/>
                        </a:ln>
                        <a:effectLst/>
                        <a:latin typeface="Cambria" pitchFamily="18" charset="0"/>
                        <a:ea typeface="Cambria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mbria" pitchFamily="18" charset="0"/>
                          <a:ea typeface="Cambria" pitchFamily="18" charset="0"/>
                        </a:rPr>
                        <a:t>- </a:t>
                      </a:r>
                      <a:r>
                        <a:rPr kumimoji="0" lang="en-GB" sz="2800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Cambria" pitchFamily="18" charset="0"/>
                          <a:ea typeface="Cambria" pitchFamily="18" charset="0"/>
                        </a:rPr>
                        <a:t>Lembaga</a:t>
                      </a:r>
                      <a:r>
                        <a:rPr kumimoji="0" lang="en-GB" sz="2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mbria" pitchFamily="18" charset="0"/>
                          <a:ea typeface="Cambria" pitchFamily="18" charset="0"/>
                        </a:rPr>
                        <a:t> </a:t>
                      </a:r>
                      <a:r>
                        <a:rPr kumimoji="0" lang="en-GB" sz="2800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Cambria" pitchFamily="18" charset="0"/>
                          <a:ea typeface="Cambria" pitchFamily="18" charset="0"/>
                        </a:rPr>
                        <a:t>Sain</a:t>
                      </a:r>
                      <a:r>
                        <a:rPr kumimoji="0" lang="en-GB" sz="2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mbria" pitchFamily="18" charset="0"/>
                          <a:ea typeface="Cambria" pitchFamily="18" charset="0"/>
                        </a:rPr>
                        <a:t> </a:t>
                      </a:r>
                      <a:r>
                        <a:rPr kumimoji="0" lang="en-GB" sz="2800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Cambria" pitchFamily="18" charset="0"/>
                          <a:ea typeface="Cambria" pitchFamily="18" charset="0"/>
                        </a:rPr>
                        <a:t>Penelitian</a:t>
                      </a:r>
                      <a:endParaRPr kumimoji="0" lang="en-US" sz="2800" u="none" strike="noStrike" cap="none" normalizeH="0" baseline="0" dirty="0" smtClean="0">
                        <a:ln>
                          <a:noFill/>
                        </a:ln>
                        <a:effectLst/>
                        <a:latin typeface="Cambria" pitchFamily="18" charset="0"/>
                        <a:ea typeface="Cambria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mbria" pitchFamily="18" charset="0"/>
                          <a:ea typeface="Cambria" pitchFamily="18" charset="0"/>
                        </a:rPr>
                        <a:t>- </a:t>
                      </a:r>
                      <a:r>
                        <a:rPr kumimoji="0" lang="en-GB" sz="2800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Cambria" pitchFamily="18" charset="0"/>
                          <a:ea typeface="Cambria" pitchFamily="18" charset="0"/>
                        </a:rPr>
                        <a:t>Lembaga</a:t>
                      </a:r>
                      <a:r>
                        <a:rPr kumimoji="0" lang="en-GB" sz="2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mbria" pitchFamily="18" charset="0"/>
                          <a:ea typeface="Cambria" pitchFamily="18" charset="0"/>
                        </a:rPr>
                        <a:t> </a:t>
                      </a:r>
                      <a:r>
                        <a:rPr kumimoji="0" lang="en-GB" sz="2800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Cambria" pitchFamily="18" charset="0"/>
                          <a:ea typeface="Cambria" pitchFamily="18" charset="0"/>
                        </a:rPr>
                        <a:t>Militer</a:t>
                      </a:r>
                      <a:endParaRPr kumimoji="0" lang="en-US" sz="2800" u="none" strike="noStrike" cap="none" normalizeH="0" baseline="0" dirty="0" smtClean="0">
                        <a:ln>
                          <a:noFill/>
                        </a:ln>
                        <a:effectLst/>
                        <a:latin typeface="Cambria" pitchFamily="18" charset="0"/>
                        <a:ea typeface="Cambria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mbria" pitchFamily="18" charset="0"/>
                          <a:ea typeface="Cambria" pitchFamily="18" charset="0"/>
                        </a:rPr>
                        <a:t>- </a:t>
                      </a:r>
                      <a:r>
                        <a:rPr kumimoji="0" lang="en-GB" sz="2800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Cambria" pitchFamily="18" charset="0"/>
                          <a:ea typeface="Cambria" pitchFamily="18" charset="0"/>
                        </a:rPr>
                        <a:t>Lembaga</a:t>
                      </a:r>
                      <a:r>
                        <a:rPr kumimoji="0" lang="en-GB" sz="2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mbria" pitchFamily="18" charset="0"/>
                          <a:ea typeface="Cambria" pitchFamily="18" charset="0"/>
                        </a:rPr>
                        <a:t> </a:t>
                      </a:r>
                      <a:r>
                        <a:rPr kumimoji="0" lang="en-GB" sz="2800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Cambria" pitchFamily="18" charset="0"/>
                          <a:ea typeface="Cambria" pitchFamily="18" charset="0"/>
                        </a:rPr>
                        <a:t>bisnis</a:t>
                      </a:r>
                      <a:r>
                        <a:rPr kumimoji="0" lang="en-GB" sz="2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mbria" pitchFamily="18" charset="0"/>
                          <a:ea typeface="Cambria" pitchFamily="18" charset="0"/>
                        </a:rPr>
                        <a:t> </a:t>
                      </a:r>
                      <a:r>
                        <a:rPr kumimoji="0" lang="en-GB" sz="2800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Cambria" pitchFamily="18" charset="0"/>
                          <a:ea typeface="Cambria" pitchFamily="18" charset="0"/>
                        </a:rPr>
                        <a:t>besar</a:t>
                      </a:r>
                      <a:endParaRPr kumimoji="0" lang="en-US" sz="2800" u="none" strike="noStrike" cap="none" normalizeH="0" baseline="0" dirty="0" smtClean="0">
                        <a:ln>
                          <a:noFill/>
                        </a:ln>
                        <a:effectLst/>
                        <a:latin typeface="Cambria" pitchFamily="18" charset="0"/>
                        <a:ea typeface="Cambria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mbria" pitchFamily="18" charset="0"/>
                          <a:ea typeface="Cambria" pitchFamily="18" charset="0"/>
                        </a:rPr>
                        <a:t>- </a:t>
                      </a:r>
                      <a:r>
                        <a:rPr kumimoji="0" lang="en-GB" sz="2800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Cambria" pitchFamily="18" charset="0"/>
                          <a:ea typeface="Cambria" pitchFamily="18" charset="0"/>
                        </a:rPr>
                        <a:t>Sama</a:t>
                      </a:r>
                      <a:r>
                        <a:rPr kumimoji="0" lang="en-GB" sz="2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mbria" pitchFamily="18" charset="0"/>
                          <a:ea typeface="Cambria" pitchFamily="18" charset="0"/>
                        </a:rPr>
                        <a:t> </a:t>
                      </a:r>
                      <a:r>
                        <a:rPr kumimoji="0" lang="en-GB" sz="2800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Cambria" pitchFamily="18" charset="0"/>
                          <a:ea typeface="Cambria" pitchFamily="18" charset="0"/>
                        </a:rPr>
                        <a:t>dengan</a:t>
                      </a:r>
                      <a:r>
                        <a:rPr kumimoji="0" lang="en-GB" sz="2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mbria" pitchFamily="18" charset="0"/>
                          <a:ea typeface="Cambria" pitchFamily="18" charset="0"/>
                        </a:rPr>
                        <a:t> mainframe</a:t>
                      </a:r>
                      <a:endParaRPr kumimoji="0" lang="en-GB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ea typeface="Cambria" pitchFamily="18" charset="0"/>
                      </a:endParaRPr>
                    </a:p>
                  </a:txBody>
                  <a:tcPr horzOverflow="overflow"/>
                </a:tc>
              </a:tr>
            </a:tbl>
          </a:graphicData>
        </a:graphic>
      </p:graphicFrame>
      <p:sp>
        <p:nvSpPr>
          <p:cNvPr id="14" name="Rectangle 48"/>
          <p:cNvSpPr>
            <a:spLocks noChangeArrowheads="1"/>
          </p:cNvSpPr>
          <p:nvPr/>
        </p:nvSpPr>
        <p:spPr bwMode="auto">
          <a:xfrm>
            <a:off x="2255152" y="1308172"/>
            <a:ext cx="9761494" cy="789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GB" b="1" dirty="0" err="1">
                <a:latin typeface="Cambria" pitchFamily="18" charset="0"/>
                <a:ea typeface="Cambria" pitchFamily="18" charset="0"/>
              </a:rPr>
              <a:t>Kategori</a:t>
            </a:r>
            <a:r>
              <a:rPr lang="en-GB" b="1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b="1" dirty="0" err="1">
                <a:latin typeface="Cambria" pitchFamily="18" charset="0"/>
                <a:ea typeface="Cambria" pitchFamily="18" charset="0"/>
              </a:rPr>
              <a:t>komputer</a:t>
            </a:r>
            <a:r>
              <a:rPr lang="en-GB" b="1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b="1" dirty="0" err="1">
                <a:latin typeface="Cambria" pitchFamily="18" charset="0"/>
                <a:ea typeface="Cambria" pitchFamily="18" charset="0"/>
              </a:rPr>
              <a:t>dan</a:t>
            </a:r>
            <a:r>
              <a:rPr lang="en-GB" b="1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b="1" dirty="0" err="1">
                <a:latin typeface="Cambria" pitchFamily="18" charset="0"/>
                <a:ea typeface="Cambria" pitchFamily="18" charset="0"/>
              </a:rPr>
              <a:t>kecepatannya</a:t>
            </a:r>
            <a:r>
              <a:rPr lang="en-US" b="1" dirty="0">
                <a:latin typeface="Cambria" pitchFamily="18" charset="0"/>
                <a:ea typeface="Cambria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8251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latin typeface="Cambria" pitchFamily="18" charset="0"/>
                <a:ea typeface="Cambria" pitchFamily="18" charset="0"/>
                <a:cs typeface="Times New Roman" pitchFamily="18" charset="0"/>
              </a:rPr>
              <a:t>Central Processing Unit </a:t>
            </a:r>
            <a:r>
              <a:rPr lang="en-GB" b="1" dirty="0">
                <a:solidFill>
                  <a:srgbClr val="0070C0"/>
                </a:solidFill>
                <a:latin typeface="Cambria" pitchFamily="18" charset="0"/>
                <a:ea typeface="Cambria" pitchFamily="18" charset="0"/>
                <a:cs typeface="Times New Roman" pitchFamily="18" charset="0"/>
              </a:rPr>
              <a:t>(CPU)</a:t>
            </a:r>
            <a:endParaRPr lang="id-ID" b="1" dirty="0">
              <a:solidFill>
                <a:srgbClr val="0070C0"/>
              </a:solidFill>
              <a:latin typeface="Cambria" pitchFamily="18" charset="0"/>
              <a:ea typeface="Cambria" pitchFamily="18" charset="0"/>
            </a:endParaRPr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14"/>
          </p:nvPr>
        </p:nvSpPr>
        <p:spPr>
          <a:xfrm rot="21288877">
            <a:off x="880850" y="7053853"/>
            <a:ext cx="4354395" cy="607972"/>
          </a:xfrm>
        </p:spPr>
        <p:txBody>
          <a:bodyPr/>
          <a:lstStyle/>
          <a:p>
            <a:endParaRPr lang="id-ID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8"/>
          </p:nvPr>
        </p:nvSpPr>
        <p:spPr>
          <a:xfrm rot="21288877">
            <a:off x="6553445" y="2530716"/>
            <a:ext cx="4354395" cy="607972"/>
          </a:xfrm>
        </p:spPr>
        <p:txBody>
          <a:bodyPr/>
          <a:lstStyle/>
          <a:p>
            <a:endParaRPr lang="id-ID" dirty="0"/>
          </a:p>
        </p:txBody>
      </p:sp>
      <p:sp>
        <p:nvSpPr>
          <p:cNvPr id="26" name="Text Placeholder 25"/>
          <p:cNvSpPr>
            <a:spLocks noGrp="1"/>
          </p:cNvSpPr>
          <p:nvPr>
            <p:ph type="body" sz="quarter" idx="20"/>
          </p:nvPr>
        </p:nvSpPr>
        <p:spPr>
          <a:xfrm rot="21288877">
            <a:off x="13194218" y="6203125"/>
            <a:ext cx="4354395" cy="607972"/>
          </a:xfrm>
        </p:spPr>
        <p:txBody>
          <a:bodyPr/>
          <a:lstStyle/>
          <a:p>
            <a:endParaRPr lang="id-ID"/>
          </a:p>
        </p:txBody>
      </p:sp>
      <p:sp>
        <p:nvSpPr>
          <p:cNvPr id="28" name="Rectangle 27"/>
          <p:cNvSpPr/>
          <p:nvPr/>
        </p:nvSpPr>
        <p:spPr>
          <a:xfrm>
            <a:off x="358230" y="3584677"/>
            <a:ext cx="5328592" cy="31947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600" indent="-609600">
              <a:lnSpc>
                <a:spcPct val="105000"/>
              </a:lnSpc>
              <a:buClr>
                <a:schemeClr val="tx1"/>
              </a:buClr>
              <a:buFont typeface="Courier New" pitchFamily="49" charset="0"/>
              <a:buChar char="o"/>
            </a:pPr>
            <a:r>
              <a:rPr lang="en-GB" dirty="0" err="1">
                <a:latin typeface="Cambria" pitchFamily="18" charset="0"/>
                <a:ea typeface="Cambria" pitchFamily="18" charset="0"/>
              </a:rPr>
              <a:t>Tempat</a:t>
            </a:r>
            <a:r>
              <a:rPr lang="en-GB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dirty="0" err="1">
                <a:latin typeface="Cambria" pitchFamily="18" charset="0"/>
                <a:ea typeface="Cambria" pitchFamily="18" charset="0"/>
              </a:rPr>
              <a:t>pemrosesan</a:t>
            </a:r>
            <a:r>
              <a:rPr lang="en-GB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dirty="0" err="1">
                <a:latin typeface="Cambria" pitchFamily="18" charset="0"/>
                <a:ea typeface="Cambria" pitchFamily="18" charset="0"/>
              </a:rPr>
              <a:t>instruksi-instruksi</a:t>
            </a:r>
            <a:r>
              <a:rPr lang="en-GB" dirty="0">
                <a:latin typeface="Cambria" pitchFamily="18" charset="0"/>
                <a:ea typeface="Cambria" pitchFamily="18" charset="0"/>
              </a:rPr>
              <a:t> program</a:t>
            </a:r>
            <a:r>
              <a:rPr lang="en-US" dirty="0">
                <a:latin typeface="Cambria" pitchFamily="18" charset="0"/>
                <a:ea typeface="Cambria" pitchFamily="18" charset="0"/>
              </a:rPr>
              <a:t> </a:t>
            </a:r>
          </a:p>
          <a:p>
            <a:pPr marL="609600" indent="-609600">
              <a:lnSpc>
                <a:spcPct val="105000"/>
              </a:lnSpc>
              <a:buClr>
                <a:schemeClr val="tx1"/>
              </a:buClr>
              <a:buFont typeface="Courier New" pitchFamily="49" charset="0"/>
              <a:buChar char="o"/>
            </a:pPr>
            <a:r>
              <a:rPr lang="en-GB" dirty="0" err="1">
                <a:latin typeface="Cambria" pitchFamily="18" charset="0"/>
                <a:ea typeface="Cambria" pitchFamily="18" charset="0"/>
              </a:rPr>
              <a:t>Pada</a:t>
            </a:r>
            <a:r>
              <a:rPr lang="en-GB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dirty="0" err="1">
                <a:latin typeface="Cambria" pitchFamily="18" charset="0"/>
                <a:ea typeface="Cambria" pitchFamily="18" charset="0"/>
              </a:rPr>
              <a:t>komputer</a:t>
            </a:r>
            <a:r>
              <a:rPr lang="en-GB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dirty="0" err="1">
                <a:latin typeface="Cambria" pitchFamily="18" charset="0"/>
                <a:ea typeface="Cambria" pitchFamily="18" charset="0"/>
              </a:rPr>
              <a:t>mikro</a:t>
            </a:r>
            <a:r>
              <a:rPr lang="en-GB" dirty="0">
                <a:latin typeface="Cambria" pitchFamily="18" charset="0"/>
                <a:ea typeface="Cambria" pitchFamily="18" charset="0"/>
              </a:rPr>
              <a:t>, </a:t>
            </a:r>
            <a:r>
              <a:rPr lang="en-GB" i="1" dirty="0">
                <a:latin typeface="Cambria" pitchFamily="18" charset="0"/>
                <a:ea typeface="Cambria" pitchFamily="18" charset="0"/>
              </a:rPr>
              <a:t>processor</a:t>
            </a:r>
            <a:r>
              <a:rPr lang="en-GB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dirty="0" err="1">
                <a:latin typeface="Cambria" pitchFamily="18" charset="0"/>
                <a:ea typeface="Cambria" pitchFamily="18" charset="0"/>
              </a:rPr>
              <a:t>ini</a:t>
            </a:r>
            <a:r>
              <a:rPr lang="en-GB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dirty="0" err="1">
                <a:latin typeface="Cambria" pitchFamily="18" charset="0"/>
                <a:ea typeface="Cambria" pitchFamily="18" charset="0"/>
              </a:rPr>
              <a:t>disebut</a:t>
            </a:r>
            <a:r>
              <a:rPr lang="en-GB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dirty="0" err="1">
                <a:latin typeface="Cambria" pitchFamily="18" charset="0"/>
                <a:ea typeface="Cambria" pitchFamily="18" charset="0"/>
              </a:rPr>
              <a:t>dengan</a:t>
            </a:r>
            <a:r>
              <a:rPr lang="en-GB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b="1" i="1" dirty="0">
                <a:latin typeface="Cambria" pitchFamily="18" charset="0"/>
                <a:ea typeface="Cambria" pitchFamily="18" charset="0"/>
              </a:rPr>
              <a:t>microprocessor</a:t>
            </a:r>
            <a:r>
              <a:rPr lang="en-GB" dirty="0">
                <a:latin typeface="Cambria" pitchFamily="18" charset="0"/>
                <a:ea typeface="Cambria" pitchFamily="18" charset="0"/>
              </a:rPr>
              <a:t>. </a:t>
            </a:r>
            <a:endParaRPr lang="en-GB" dirty="0">
              <a:latin typeface="Cambria" pitchFamily="18" charset="0"/>
              <a:ea typeface="Cambria" pitchFamily="18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6463007" y="3703340"/>
            <a:ext cx="5472608" cy="629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5000"/>
              </a:lnSpc>
              <a:buClr>
                <a:schemeClr val="tx1"/>
              </a:buClr>
            </a:pPr>
            <a:r>
              <a:rPr lang="en-GB" dirty="0">
                <a:latin typeface="Cambria" pitchFamily="18" charset="0"/>
                <a:ea typeface="Cambria" pitchFamily="18" charset="0"/>
              </a:rPr>
              <a:t>CPU </a:t>
            </a:r>
            <a:r>
              <a:rPr lang="en-GB" dirty="0" err="1">
                <a:latin typeface="Cambria" pitchFamily="18" charset="0"/>
                <a:ea typeface="Cambria" pitchFamily="18" charset="0"/>
              </a:rPr>
              <a:t>terdiri</a:t>
            </a:r>
            <a:r>
              <a:rPr lang="en-GB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dirty="0" err="1">
                <a:latin typeface="Cambria" pitchFamily="18" charset="0"/>
                <a:ea typeface="Cambria" pitchFamily="18" charset="0"/>
              </a:rPr>
              <a:t>dari</a:t>
            </a:r>
            <a:r>
              <a:rPr lang="en-GB" dirty="0">
                <a:latin typeface="Cambria" pitchFamily="18" charset="0"/>
                <a:ea typeface="Cambria" pitchFamily="18" charset="0"/>
              </a:rPr>
              <a:t>:</a:t>
            </a:r>
          </a:p>
          <a:p>
            <a:pPr marL="990600" lvl="1" indent="-533400">
              <a:lnSpc>
                <a:spcPct val="105000"/>
              </a:lnSpc>
              <a:buClr>
                <a:schemeClr val="accent1"/>
              </a:buClr>
              <a:buFontTx/>
              <a:buChar char="•"/>
            </a:pPr>
            <a:r>
              <a:rPr lang="en-GB" dirty="0">
                <a:latin typeface="Cambria" pitchFamily="18" charset="0"/>
                <a:ea typeface="Cambria" pitchFamily="18" charset="0"/>
              </a:rPr>
              <a:t>Unit </a:t>
            </a:r>
            <a:r>
              <a:rPr lang="en-GB" dirty="0" err="1">
                <a:latin typeface="Cambria" pitchFamily="18" charset="0"/>
                <a:ea typeface="Cambria" pitchFamily="18" charset="0"/>
              </a:rPr>
              <a:t>kendali</a:t>
            </a:r>
            <a:r>
              <a:rPr lang="en-GB" dirty="0">
                <a:latin typeface="Cambria" pitchFamily="18" charset="0"/>
                <a:ea typeface="Cambria" pitchFamily="18" charset="0"/>
              </a:rPr>
              <a:t> </a:t>
            </a:r>
            <a:r>
              <a:rPr lang="id-ID" dirty="0" smtClean="0">
                <a:latin typeface="Cambria" pitchFamily="18" charset="0"/>
                <a:ea typeface="Cambria" pitchFamily="18" charset="0"/>
              </a:rPr>
              <a:t>(control unit)</a:t>
            </a:r>
            <a:endParaRPr lang="en-GB" dirty="0">
              <a:latin typeface="Cambria" pitchFamily="18" charset="0"/>
              <a:ea typeface="Cambria" pitchFamily="18" charset="0"/>
            </a:endParaRPr>
          </a:p>
          <a:p>
            <a:pPr marL="990600" lvl="1" indent="-533400">
              <a:lnSpc>
                <a:spcPct val="105000"/>
              </a:lnSpc>
              <a:buClr>
                <a:schemeClr val="accent1"/>
              </a:buClr>
              <a:buFontTx/>
              <a:buChar char="•"/>
            </a:pPr>
            <a:r>
              <a:rPr lang="en-GB" dirty="0">
                <a:latin typeface="Cambria" pitchFamily="18" charset="0"/>
                <a:ea typeface="Cambria" pitchFamily="18" charset="0"/>
              </a:rPr>
              <a:t>Unit </a:t>
            </a:r>
            <a:r>
              <a:rPr lang="en-GB" dirty="0" err="1">
                <a:latin typeface="Cambria" pitchFamily="18" charset="0"/>
                <a:ea typeface="Cambria" pitchFamily="18" charset="0"/>
              </a:rPr>
              <a:t>arithmatika</a:t>
            </a:r>
            <a:r>
              <a:rPr lang="en-GB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dirty="0" err="1">
                <a:latin typeface="Cambria" pitchFamily="18" charset="0"/>
                <a:ea typeface="Cambria" pitchFamily="18" charset="0"/>
              </a:rPr>
              <a:t>dan</a:t>
            </a:r>
            <a:r>
              <a:rPr lang="en-GB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dirty="0" err="1">
                <a:latin typeface="Cambria" pitchFamily="18" charset="0"/>
                <a:ea typeface="Cambria" pitchFamily="18" charset="0"/>
              </a:rPr>
              <a:t>logika</a:t>
            </a:r>
            <a:r>
              <a:rPr lang="en-GB" dirty="0">
                <a:latin typeface="Cambria" pitchFamily="18" charset="0"/>
                <a:ea typeface="Cambria" pitchFamily="18" charset="0"/>
              </a:rPr>
              <a:t> (</a:t>
            </a:r>
            <a:r>
              <a:rPr lang="en-GB" i="1" dirty="0">
                <a:latin typeface="Cambria" pitchFamily="18" charset="0"/>
                <a:ea typeface="Cambria" pitchFamily="18" charset="0"/>
              </a:rPr>
              <a:t>arithmetic and logic unit</a:t>
            </a:r>
            <a:r>
              <a:rPr lang="en-GB" dirty="0">
                <a:latin typeface="Cambria" pitchFamily="18" charset="0"/>
                <a:ea typeface="Cambria" pitchFamily="18" charset="0"/>
              </a:rPr>
              <a:t>)</a:t>
            </a:r>
          </a:p>
          <a:p>
            <a:pPr marL="990600" lvl="1" indent="-533400">
              <a:lnSpc>
                <a:spcPct val="105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en-US" dirty="0">
                <a:latin typeface="Cambria" pitchFamily="18" charset="0"/>
                <a:ea typeface="Cambria" pitchFamily="18" charset="0"/>
              </a:rPr>
              <a:t>	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tugas</a:t>
            </a:r>
            <a:r>
              <a:rPr lang="en-US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utama</a:t>
            </a:r>
            <a:r>
              <a:rPr lang="en-US" dirty="0">
                <a:latin typeface="Cambria" pitchFamily="18" charset="0"/>
                <a:ea typeface="Cambria" pitchFamily="18" charset="0"/>
              </a:rPr>
              <a:t>: </a:t>
            </a:r>
            <a:r>
              <a:rPr lang="en-GB" dirty="0" err="1">
                <a:latin typeface="Cambria" pitchFamily="18" charset="0"/>
                <a:ea typeface="Cambria" pitchFamily="18" charset="0"/>
              </a:rPr>
              <a:t>melakukan</a:t>
            </a:r>
            <a:r>
              <a:rPr lang="en-GB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dirty="0" err="1">
                <a:latin typeface="Cambria" pitchFamily="18" charset="0"/>
                <a:ea typeface="Cambria" pitchFamily="18" charset="0"/>
              </a:rPr>
              <a:t>semua</a:t>
            </a:r>
            <a:r>
              <a:rPr lang="en-GB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dirty="0" err="1">
                <a:latin typeface="Cambria" pitchFamily="18" charset="0"/>
                <a:ea typeface="Cambria" pitchFamily="18" charset="0"/>
              </a:rPr>
              <a:t>perhitungan</a:t>
            </a:r>
            <a:r>
              <a:rPr lang="en-GB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dirty="0" err="1">
                <a:latin typeface="Cambria" pitchFamily="18" charset="0"/>
                <a:ea typeface="Cambria" pitchFamily="18" charset="0"/>
              </a:rPr>
              <a:t>arithmatika</a:t>
            </a:r>
            <a:r>
              <a:rPr lang="en-GB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dirty="0" err="1">
                <a:latin typeface="Cambria" pitchFamily="18" charset="0"/>
                <a:ea typeface="Cambria" pitchFamily="18" charset="0"/>
              </a:rPr>
              <a:t>atau</a:t>
            </a:r>
            <a:r>
              <a:rPr lang="en-GB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dirty="0" err="1">
                <a:latin typeface="Cambria" pitchFamily="18" charset="0"/>
                <a:ea typeface="Cambria" pitchFamily="18" charset="0"/>
              </a:rPr>
              <a:t>matematika</a:t>
            </a:r>
            <a:r>
              <a:rPr lang="en-GB" dirty="0">
                <a:latin typeface="Cambria" pitchFamily="18" charset="0"/>
                <a:ea typeface="Cambria" pitchFamily="18" charset="0"/>
              </a:rPr>
              <a:t> yang </a:t>
            </a:r>
            <a:r>
              <a:rPr lang="en-GB" dirty="0" err="1">
                <a:latin typeface="Cambria" pitchFamily="18" charset="0"/>
                <a:ea typeface="Cambria" pitchFamily="18" charset="0"/>
              </a:rPr>
              <a:t>terjadi</a:t>
            </a:r>
            <a:r>
              <a:rPr lang="en-GB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dirty="0" err="1">
                <a:latin typeface="Cambria" pitchFamily="18" charset="0"/>
                <a:ea typeface="Cambria" pitchFamily="18" charset="0"/>
              </a:rPr>
              <a:t>sesuai</a:t>
            </a:r>
            <a:r>
              <a:rPr lang="en-GB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dirty="0" err="1">
                <a:latin typeface="Cambria" pitchFamily="18" charset="0"/>
                <a:ea typeface="Cambria" pitchFamily="18" charset="0"/>
              </a:rPr>
              <a:t>dengan</a:t>
            </a:r>
            <a:r>
              <a:rPr lang="en-GB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dirty="0" err="1">
                <a:latin typeface="Cambria" pitchFamily="18" charset="0"/>
                <a:ea typeface="Cambria" pitchFamily="18" charset="0"/>
              </a:rPr>
              <a:t>instruksi</a:t>
            </a:r>
            <a:r>
              <a:rPr lang="en-GB" dirty="0">
                <a:latin typeface="Cambria" pitchFamily="18" charset="0"/>
                <a:ea typeface="Cambria" pitchFamily="18" charset="0"/>
              </a:rPr>
              <a:t> program</a:t>
            </a:r>
            <a:r>
              <a:rPr lang="en-US" dirty="0">
                <a:latin typeface="Cambria" pitchFamily="18" charset="0"/>
                <a:ea typeface="Cambria" pitchFamily="18" charset="0"/>
              </a:rPr>
              <a:t> </a:t>
            </a:r>
            <a:endParaRPr lang="en-US" dirty="0">
              <a:latin typeface="Cambria" pitchFamily="18" charset="0"/>
              <a:ea typeface="Cambria" pitchFamily="18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13745345" y="2623219"/>
            <a:ext cx="3563094" cy="31947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5000"/>
              </a:lnSpc>
              <a:buClr>
                <a:schemeClr val="tx1"/>
              </a:buClr>
            </a:pPr>
            <a:r>
              <a:rPr lang="en-GB" dirty="0" smtClean="0">
                <a:latin typeface="Cambria" pitchFamily="18" charset="0"/>
                <a:ea typeface="Cambria" pitchFamily="18" charset="0"/>
              </a:rPr>
              <a:t>CPU </a:t>
            </a:r>
            <a:r>
              <a:rPr lang="en-GB" dirty="0" err="1">
                <a:latin typeface="Cambria" pitchFamily="18" charset="0"/>
                <a:ea typeface="Cambria" pitchFamily="18" charset="0"/>
              </a:rPr>
              <a:t>mempunyai</a:t>
            </a:r>
            <a:r>
              <a:rPr lang="en-GB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dirty="0" err="1">
                <a:latin typeface="Cambria" pitchFamily="18" charset="0"/>
                <a:ea typeface="Cambria" pitchFamily="18" charset="0"/>
              </a:rPr>
              <a:t>beberapa</a:t>
            </a:r>
            <a:r>
              <a:rPr lang="en-GB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dirty="0" err="1">
                <a:latin typeface="Cambria" pitchFamily="18" charset="0"/>
                <a:ea typeface="Cambria" pitchFamily="18" charset="0"/>
              </a:rPr>
              <a:t>simpanan</a:t>
            </a:r>
            <a:r>
              <a:rPr lang="en-GB" dirty="0">
                <a:latin typeface="Cambria" pitchFamily="18" charset="0"/>
                <a:ea typeface="Cambria" pitchFamily="18" charset="0"/>
              </a:rPr>
              <a:t> yang </a:t>
            </a:r>
            <a:r>
              <a:rPr lang="en-GB" dirty="0" err="1">
                <a:latin typeface="Cambria" pitchFamily="18" charset="0"/>
                <a:ea typeface="Cambria" pitchFamily="18" charset="0"/>
              </a:rPr>
              <a:t>berukuran</a:t>
            </a:r>
            <a:r>
              <a:rPr lang="en-GB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dirty="0" err="1">
                <a:latin typeface="Cambria" pitchFamily="18" charset="0"/>
                <a:ea typeface="Cambria" pitchFamily="18" charset="0"/>
              </a:rPr>
              <a:t>kecil</a:t>
            </a:r>
            <a:r>
              <a:rPr lang="en-GB" dirty="0">
                <a:latin typeface="Cambria" pitchFamily="18" charset="0"/>
                <a:ea typeface="Cambria" pitchFamily="18" charset="0"/>
              </a:rPr>
              <a:t> yang </a:t>
            </a:r>
            <a:r>
              <a:rPr lang="en-GB" dirty="0" err="1">
                <a:latin typeface="Cambria" pitchFamily="18" charset="0"/>
                <a:ea typeface="Cambria" pitchFamily="18" charset="0"/>
              </a:rPr>
              <a:t>disebut</a:t>
            </a:r>
            <a:r>
              <a:rPr lang="en-GB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dirty="0" err="1">
                <a:latin typeface="Cambria" pitchFamily="18" charset="0"/>
                <a:ea typeface="Cambria" pitchFamily="18" charset="0"/>
              </a:rPr>
              <a:t>dengan</a:t>
            </a:r>
            <a:r>
              <a:rPr lang="en-GB" dirty="0">
                <a:latin typeface="Cambria" pitchFamily="18" charset="0"/>
                <a:ea typeface="Cambria" pitchFamily="18" charset="0"/>
              </a:rPr>
              <a:t> </a:t>
            </a:r>
            <a:r>
              <a:rPr lang="id-ID" b="1" i="1" dirty="0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register</a:t>
            </a:r>
            <a:endParaRPr lang="en-GB" b="1" i="1" dirty="0">
              <a:solidFill>
                <a:srgbClr val="0070C0"/>
              </a:solidFill>
              <a:latin typeface="Cambria" pitchFamily="18" charset="0"/>
              <a:ea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3407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Tm="6203">
        <p14:warp dir="in"/>
      </p:transition>
    </mc:Choice>
    <mc:Fallback xmlns="">
      <p:transition spd="slow" advTm="6203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neb Title">
  <a:themeElements>
    <a:clrScheme name="Blue">
      <a:dk1>
        <a:srgbClr val="3F3F3F"/>
      </a:dk1>
      <a:lt1>
        <a:sysClr val="window" lastClr="FFFFFF"/>
      </a:lt1>
      <a:dk2>
        <a:srgbClr val="1F497D"/>
      </a:dk2>
      <a:lt2>
        <a:srgbClr val="EEECE1"/>
      </a:lt2>
      <a:accent1>
        <a:srgbClr val="0066CC"/>
      </a:accent1>
      <a:accent2>
        <a:srgbClr val="0099CC"/>
      </a:accent2>
      <a:accent3>
        <a:srgbClr val="009999"/>
      </a:accent3>
      <a:accent4>
        <a:srgbClr val="00CC99"/>
      </a:accent4>
      <a:accent5>
        <a:srgbClr val="4BACC6"/>
      </a:accent5>
      <a:accent6>
        <a:srgbClr val="F79646"/>
      </a:accent6>
      <a:hlink>
        <a:srgbClr val="0099FF"/>
      </a:hlink>
      <a:folHlink>
        <a:srgbClr val="0066CC"/>
      </a:folHlink>
    </a:clrScheme>
    <a:fontScheme name="Capella">
      <a:majorFont>
        <a:latin typeface="Montserrat-Bold"/>
        <a:ea typeface="Capella Bold"/>
        <a:cs typeface=""/>
      </a:majorFont>
      <a:minorFont>
        <a:latin typeface="Aleo-Light"/>
        <a:ea typeface="Capella Light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neb Contents">
  <a:themeElements>
    <a:clrScheme name="Blue">
      <a:dk1>
        <a:srgbClr val="3F3F3F"/>
      </a:dk1>
      <a:lt1>
        <a:sysClr val="window" lastClr="FFFFFF"/>
      </a:lt1>
      <a:dk2>
        <a:srgbClr val="1F497D"/>
      </a:dk2>
      <a:lt2>
        <a:srgbClr val="EEECE1"/>
      </a:lt2>
      <a:accent1>
        <a:srgbClr val="0066CC"/>
      </a:accent1>
      <a:accent2>
        <a:srgbClr val="0099CC"/>
      </a:accent2>
      <a:accent3>
        <a:srgbClr val="009999"/>
      </a:accent3>
      <a:accent4>
        <a:srgbClr val="00CC99"/>
      </a:accent4>
      <a:accent5>
        <a:srgbClr val="4BACC6"/>
      </a:accent5>
      <a:accent6>
        <a:srgbClr val="F79646"/>
      </a:accent6>
      <a:hlink>
        <a:srgbClr val="0099FF"/>
      </a:hlink>
      <a:folHlink>
        <a:srgbClr val="0066CC"/>
      </a:folHlink>
    </a:clrScheme>
    <a:fontScheme name="Capella">
      <a:majorFont>
        <a:latin typeface="Montserrat-Bold"/>
        <a:ea typeface="Capella Bold"/>
        <a:cs typeface=""/>
      </a:majorFont>
      <a:minorFont>
        <a:latin typeface="Aleo-Light"/>
        <a:ea typeface="Capella Light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28575">
          <a:solidFill>
            <a:schemeClr val="tx1">
              <a:lumMod val="60000"/>
              <a:lumOff val="40000"/>
            </a:schemeClr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12856</TotalTime>
  <Words>1776</Words>
  <Application>Microsoft Office PowerPoint</Application>
  <PresentationFormat>Custom</PresentationFormat>
  <Paragraphs>311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24</vt:i4>
      </vt:variant>
    </vt:vector>
  </HeadingPairs>
  <TitlesOfParts>
    <vt:vector size="26" baseType="lpstr">
      <vt:lpstr>Deneb Title</vt:lpstr>
      <vt:lpstr>Deneb Contents</vt:lpstr>
      <vt:lpstr>Teknologi  Sistem Komputer</vt:lpstr>
      <vt:lpstr>TODAY’S TOPICS</vt:lpstr>
      <vt:lpstr>Perangkat Keras</vt:lpstr>
      <vt:lpstr>Perangkat Keras</vt:lpstr>
      <vt:lpstr>Perangkat Keras</vt:lpstr>
      <vt:lpstr>PowerPoint Presentation</vt:lpstr>
      <vt:lpstr>PowerPoint Presentation</vt:lpstr>
      <vt:lpstr>PowerPoint Presentation</vt:lpstr>
      <vt:lpstr>Central Processing Unit (CPU)</vt:lpstr>
      <vt:lpstr>Control Unit</vt:lpstr>
      <vt:lpstr>Register</vt:lpstr>
      <vt:lpstr>Main Memory (Memori Utama)</vt:lpstr>
      <vt:lpstr>Read Only Memory (ROM)</vt:lpstr>
      <vt:lpstr>Copy Device</vt:lpstr>
      <vt:lpstr>Simpanan Luar (Storage)</vt:lpstr>
      <vt:lpstr>Perangkat Lunak (Software)</vt:lpstr>
      <vt:lpstr>PowerPoint Presentation</vt:lpstr>
      <vt:lpstr>Operating System (OS)</vt:lpstr>
      <vt:lpstr>Operating System (OS)</vt:lpstr>
      <vt:lpstr>Operating System (OS)</vt:lpstr>
      <vt:lpstr>Operating System (OS)</vt:lpstr>
      <vt:lpstr>Sistem Bantuan (utility)</vt:lpstr>
      <vt:lpstr>Bahasa (Language Software)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Deneb</dc:title>
  <dc:creator>Jun</dc:creator>
  <cp:lastModifiedBy>Volker</cp:lastModifiedBy>
  <cp:revision>135</cp:revision>
  <dcterms:created xsi:type="dcterms:W3CDTF">2014-05-31T17:00:12Z</dcterms:created>
  <dcterms:modified xsi:type="dcterms:W3CDTF">2018-09-01T02:17:44Z</dcterms:modified>
</cp:coreProperties>
</file>