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307" r:id="rId4"/>
    <p:sldId id="312" r:id="rId5"/>
    <p:sldId id="258" r:id="rId6"/>
    <p:sldId id="260" r:id="rId7"/>
    <p:sldId id="261" r:id="rId8"/>
    <p:sldId id="262" r:id="rId9"/>
    <p:sldId id="263" r:id="rId10"/>
    <p:sldId id="265" r:id="rId11"/>
    <p:sldId id="266" r:id="rId12"/>
    <p:sldId id="268" r:id="rId13"/>
    <p:sldId id="269" r:id="rId14"/>
    <p:sldId id="275" r:id="rId15"/>
    <p:sldId id="309" r:id="rId16"/>
    <p:sldId id="310" r:id="rId17"/>
    <p:sldId id="311" r:id="rId18"/>
    <p:sldId id="291" r:id="rId19"/>
    <p:sldId id="293" r:id="rId20"/>
  </p:sldIdLst>
  <p:sldSz cx="9144000" cy="6858000" type="screen4x3"/>
  <p:notesSz cx="6858000" cy="9144000"/>
  <p:defaultTextStyle>
    <a:defPPr>
      <a:defRPr lang="id-ID"/>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FFFFFF"/>
    <a:srgbClr val="25406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82" autoAdjust="0"/>
    <p:restoredTop sz="94660"/>
  </p:normalViewPr>
  <p:slideViewPr>
    <p:cSldViewPr>
      <p:cViewPr varScale="1">
        <p:scale>
          <a:sx n="69" d="100"/>
          <a:sy n="69" d="100"/>
        </p:scale>
        <p:origin x="-52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D22F98D-A67E-4DB5-A870-FB2377C0C26A}" type="datetimeFigureOut">
              <a:rPr lang="id-ID"/>
              <a:pPr>
                <a:defRPr/>
              </a:pPr>
              <a:t>24/11/2013</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4D1797D-725A-4E55-991C-1B202847D16A}" type="slidenum">
              <a:rPr lang="id-ID"/>
              <a:pPr>
                <a:defRPr/>
              </a:pPr>
              <a:t>‹#›</a:t>
            </a:fld>
            <a:endParaRPr lang="id-ID"/>
          </a:p>
        </p:txBody>
      </p:sp>
    </p:spTree>
    <p:extLst>
      <p:ext uri="{BB962C8B-B14F-4D97-AF65-F5344CB8AC3E}">
        <p14:creationId xmlns="" xmlns:p14="http://schemas.microsoft.com/office/powerpoint/2010/main" val="28780014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pPr>
              <a:defRPr/>
            </a:pPr>
            <a:fld id="{A4D1797D-725A-4E55-991C-1B202847D16A}" type="slidenum">
              <a:rPr lang="id-ID" smtClean="0"/>
              <a:pPr>
                <a:defRPr/>
              </a:pPr>
              <a:t>10</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pPr>
              <a:defRPr/>
            </a:pPr>
            <a:fld id="{CAC3BA02-7A84-4A23-8D51-42FB08A5CEAE}" type="datetimeFigureOut">
              <a:rPr lang="id-ID"/>
              <a:pPr>
                <a:defRPr/>
              </a:pPr>
              <a:t>24/11/2013</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D8CCF2FD-E0D0-42CE-9A54-B14F72173CC7}" type="slidenum">
              <a:rPr lang="id-ID"/>
              <a:pPr>
                <a:defRPr/>
              </a:pPr>
              <a:t>‹#›</a:t>
            </a:fld>
            <a:endParaRPr lang="id-ID"/>
          </a:p>
        </p:txBody>
      </p:sp>
    </p:spTree>
    <p:extLst>
      <p:ext uri="{BB962C8B-B14F-4D97-AF65-F5344CB8AC3E}">
        <p14:creationId xmlns="" xmlns:p14="http://schemas.microsoft.com/office/powerpoint/2010/main" val="14983100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A68C4192-D17E-4E84-AD32-47F1B9194BE9}" type="datetimeFigureOut">
              <a:rPr lang="id-ID"/>
              <a:pPr>
                <a:defRPr/>
              </a:pPr>
              <a:t>24/11/2013</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FC56D846-E006-4B36-8502-B727551D882C}" type="slidenum">
              <a:rPr lang="id-ID"/>
              <a:pPr>
                <a:defRPr/>
              </a:pPr>
              <a:t>‹#›</a:t>
            </a:fld>
            <a:endParaRPr lang="id-ID"/>
          </a:p>
        </p:txBody>
      </p:sp>
    </p:spTree>
    <p:extLst>
      <p:ext uri="{BB962C8B-B14F-4D97-AF65-F5344CB8AC3E}">
        <p14:creationId xmlns="" xmlns:p14="http://schemas.microsoft.com/office/powerpoint/2010/main" val="181384690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F59C4C61-7F7B-46FB-B6EC-F90AAA342A41}" type="datetimeFigureOut">
              <a:rPr lang="id-ID"/>
              <a:pPr>
                <a:defRPr/>
              </a:pPr>
              <a:t>24/11/2013</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2C8AF72C-AEA7-4965-B776-1D78AD4B5EEC}" type="slidenum">
              <a:rPr lang="id-ID"/>
              <a:pPr>
                <a:defRPr/>
              </a:pPr>
              <a:t>‹#›</a:t>
            </a:fld>
            <a:endParaRPr lang="id-ID"/>
          </a:p>
        </p:txBody>
      </p:sp>
    </p:spTree>
    <p:extLst>
      <p:ext uri="{BB962C8B-B14F-4D97-AF65-F5344CB8AC3E}">
        <p14:creationId xmlns="" xmlns:p14="http://schemas.microsoft.com/office/powerpoint/2010/main" val="7669307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AF928922-9074-4186-B258-97A1261BAA7C}" type="datetimeFigureOut">
              <a:rPr lang="id-ID"/>
              <a:pPr>
                <a:defRPr/>
              </a:pPr>
              <a:t>24/11/2013</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A158EE6A-1D09-4A65-892C-58E81CC40DBC}" type="slidenum">
              <a:rPr lang="id-ID"/>
              <a:pPr>
                <a:defRPr/>
              </a:pPr>
              <a:t>‹#›</a:t>
            </a:fld>
            <a:endParaRPr lang="id-ID"/>
          </a:p>
        </p:txBody>
      </p:sp>
    </p:spTree>
    <p:extLst>
      <p:ext uri="{BB962C8B-B14F-4D97-AF65-F5344CB8AC3E}">
        <p14:creationId xmlns="" xmlns:p14="http://schemas.microsoft.com/office/powerpoint/2010/main" val="80712791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B99133E-DDF1-4B37-8907-E1517799CE20}" type="datetimeFigureOut">
              <a:rPr lang="id-ID"/>
              <a:pPr>
                <a:defRPr/>
              </a:pPr>
              <a:t>24/11/2013</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7384070D-FA65-47CF-88B6-5CEDE34FDCAC}" type="slidenum">
              <a:rPr lang="id-ID"/>
              <a:pPr>
                <a:defRPr/>
              </a:pPr>
              <a:t>‹#›</a:t>
            </a:fld>
            <a:endParaRPr lang="id-ID"/>
          </a:p>
        </p:txBody>
      </p:sp>
    </p:spTree>
    <p:extLst>
      <p:ext uri="{BB962C8B-B14F-4D97-AF65-F5344CB8AC3E}">
        <p14:creationId xmlns="" xmlns:p14="http://schemas.microsoft.com/office/powerpoint/2010/main" val="30306846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3"/>
          <p:cNvSpPr>
            <a:spLocks noGrp="1"/>
          </p:cNvSpPr>
          <p:nvPr>
            <p:ph type="dt" sz="half" idx="10"/>
          </p:nvPr>
        </p:nvSpPr>
        <p:spPr/>
        <p:txBody>
          <a:bodyPr/>
          <a:lstStyle>
            <a:lvl1pPr>
              <a:defRPr/>
            </a:lvl1pPr>
          </a:lstStyle>
          <a:p>
            <a:pPr>
              <a:defRPr/>
            </a:pPr>
            <a:fld id="{EFC4A607-CBE2-484B-8891-CCF6865BEA4A}" type="datetimeFigureOut">
              <a:rPr lang="id-ID"/>
              <a:pPr>
                <a:defRPr/>
              </a:pPr>
              <a:t>24/11/2013</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C23146A2-1ED3-487C-BD64-1533BD0BABAB}" type="slidenum">
              <a:rPr lang="id-ID"/>
              <a:pPr>
                <a:defRPr/>
              </a:pPr>
              <a:t>‹#›</a:t>
            </a:fld>
            <a:endParaRPr lang="id-ID"/>
          </a:p>
        </p:txBody>
      </p:sp>
    </p:spTree>
    <p:extLst>
      <p:ext uri="{BB962C8B-B14F-4D97-AF65-F5344CB8AC3E}">
        <p14:creationId xmlns="" xmlns:p14="http://schemas.microsoft.com/office/powerpoint/2010/main" val="31001253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10"/>
          </p:nvPr>
        </p:nvSpPr>
        <p:spPr/>
        <p:txBody>
          <a:bodyPr/>
          <a:lstStyle>
            <a:lvl1pPr>
              <a:defRPr/>
            </a:lvl1pPr>
          </a:lstStyle>
          <a:p>
            <a:pPr>
              <a:defRPr/>
            </a:pPr>
            <a:fld id="{960ECF0A-ADA6-4EBF-8D72-F35A527F60B0}" type="datetimeFigureOut">
              <a:rPr lang="id-ID"/>
              <a:pPr>
                <a:defRPr/>
              </a:pPr>
              <a:t>24/11/2013</a:t>
            </a:fld>
            <a:endParaRPr lang="id-ID"/>
          </a:p>
        </p:txBody>
      </p:sp>
      <p:sp>
        <p:nvSpPr>
          <p:cNvPr id="8" name="Footer Placeholder 4"/>
          <p:cNvSpPr>
            <a:spLocks noGrp="1"/>
          </p:cNvSpPr>
          <p:nvPr>
            <p:ph type="ftr" sz="quarter" idx="11"/>
          </p:nvPr>
        </p:nvSpPr>
        <p:spPr/>
        <p:txBody>
          <a:bodyPr/>
          <a:lstStyle>
            <a:lvl1pPr>
              <a:defRPr/>
            </a:lvl1pPr>
          </a:lstStyle>
          <a:p>
            <a:pPr>
              <a:defRPr/>
            </a:pPr>
            <a:endParaRPr lang="id-ID"/>
          </a:p>
        </p:txBody>
      </p:sp>
      <p:sp>
        <p:nvSpPr>
          <p:cNvPr id="9" name="Slide Number Placeholder 5"/>
          <p:cNvSpPr>
            <a:spLocks noGrp="1"/>
          </p:cNvSpPr>
          <p:nvPr>
            <p:ph type="sldNum" sz="quarter" idx="12"/>
          </p:nvPr>
        </p:nvSpPr>
        <p:spPr/>
        <p:txBody>
          <a:bodyPr/>
          <a:lstStyle>
            <a:lvl1pPr>
              <a:defRPr/>
            </a:lvl1pPr>
          </a:lstStyle>
          <a:p>
            <a:pPr>
              <a:defRPr/>
            </a:pPr>
            <a:fld id="{3BE9B96C-E93E-454C-A499-7A504D942B40}" type="slidenum">
              <a:rPr lang="id-ID"/>
              <a:pPr>
                <a:defRPr/>
              </a:pPr>
              <a:t>‹#›</a:t>
            </a:fld>
            <a:endParaRPr lang="id-ID"/>
          </a:p>
        </p:txBody>
      </p:sp>
    </p:spTree>
    <p:extLst>
      <p:ext uri="{BB962C8B-B14F-4D97-AF65-F5344CB8AC3E}">
        <p14:creationId xmlns="" xmlns:p14="http://schemas.microsoft.com/office/powerpoint/2010/main" val="6567627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3"/>
          <p:cNvSpPr>
            <a:spLocks noGrp="1"/>
          </p:cNvSpPr>
          <p:nvPr>
            <p:ph type="dt" sz="half" idx="10"/>
          </p:nvPr>
        </p:nvSpPr>
        <p:spPr/>
        <p:txBody>
          <a:bodyPr/>
          <a:lstStyle>
            <a:lvl1pPr>
              <a:defRPr/>
            </a:lvl1pPr>
          </a:lstStyle>
          <a:p>
            <a:pPr>
              <a:defRPr/>
            </a:pPr>
            <a:fld id="{CA741403-5E8B-4A7B-BF0D-E4E7CA74C579}" type="datetimeFigureOut">
              <a:rPr lang="id-ID"/>
              <a:pPr>
                <a:defRPr/>
              </a:pPr>
              <a:t>24/11/2013</a:t>
            </a:fld>
            <a:endParaRPr lang="id-ID"/>
          </a:p>
        </p:txBody>
      </p:sp>
      <p:sp>
        <p:nvSpPr>
          <p:cNvPr id="4" name="Footer Placeholder 4"/>
          <p:cNvSpPr>
            <a:spLocks noGrp="1"/>
          </p:cNvSpPr>
          <p:nvPr>
            <p:ph type="ftr" sz="quarter" idx="11"/>
          </p:nvPr>
        </p:nvSpPr>
        <p:spPr/>
        <p:txBody>
          <a:bodyPr/>
          <a:lstStyle>
            <a:lvl1pPr>
              <a:defRPr/>
            </a:lvl1pPr>
          </a:lstStyle>
          <a:p>
            <a:pPr>
              <a:defRPr/>
            </a:pPr>
            <a:endParaRPr lang="id-ID"/>
          </a:p>
        </p:txBody>
      </p:sp>
      <p:sp>
        <p:nvSpPr>
          <p:cNvPr id="5" name="Slide Number Placeholder 5"/>
          <p:cNvSpPr>
            <a:spLocks noGrp="1"/>
          </p:cNvSpPr>
          <p:nvPr>
            <p:ph type="sldNum" sz="quarter" idx="12"/>
          </p:nvPr>
        </p:nvSpPr>
        <p:spPr/>
        <p:txBody>
          <a:bodyPr/>
          <a:lstStyle>
            <a:lvl1pPr>
              <a:defRPr/>
            </a:lvl1pPr>
          </a:lstStyle>
          <a:p>
            <a:pPr>
              <a:defRPr/>
            </a:pPr>
            <a:fld id="{B14E2994-5C1C-45CC-B304-4347F6AE5638}" type="slidenum">
              <a:rPr lang="id-ID"/>
              <a:pPr>
                <a:defRPr/>
              </a:pPr>
              <a:t>‹#›</a:t>
            </a:fld>
            <a:endParaRPr lang="id-ID"/>
          </a:p>
        </p:txBody>
      </p:sp>
    </p:spTree>
    <p:extLst>
      <p:ext uri="{BB962C8B-B14F-4D97-AF65-F5344CB8AC3E}">
        <p14:creationId xmlns="" xmlns:p14="http://schemas.microsoft.com/office/powerpoint/2010/main" val="419342247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0A275C-195E-425D-9E64-1BDADD73202B}" type="datetimeFigureOut">
              <a:rPr lang="id-ID"/>
              <a:pPr>
                <a:defRPr/>
              </a:pPr>
              <a:t>24/11/2013</a:t>
            </a:fld>
            <a:endParaRPr lang="id-ID"/>
          </a:p>
        </p:txBody>
      </p:sp>
      <p:sp>
        <p:nvSpPr>
          <p:cNvPr id="3" name="Footer Placeholder 4"/>
          <p:cNvSpPr>
            <a:spLocks noGrp="1"/>
          </p:cNvSpPr>
          <p:nvPr>
            <p:ph type="ftr" sz="quarter" idx="11"/>
          </p:nvPr>
        </p:nvSpPr>
        <p:spPr/>
        <p:txBody>
          <a:bodyPr/>
          <a:lstStyle>
            <a:lvl1pPr>
              <a:defRPr/>
            </a:lvl1pPr>
          </a:lstStyle>
          <a:p>
            <a:pPr>
              <a:defRPr/>
            </a:pPr>
            <a:endParaRPr lang="id-ID"/>
          </a:p>
        </p:txBody>
      </p:sp>
      <p:sp>
        <p:nvSpPr>
          <p:cNvPr id="4" name="Slide Number Placeholder 5"/>
          <p:cNvSpPr>
            <a:spLocks noGrp="1"/>
          </p:cNvSpPr>
          <p:nvPr>
            <p:ph type="sldNum" sz="quarter" idx="12"/>
          </p:nvPr>
        </p:nvSpPr>
        <p:spPr/>
        <p:txBody>
          <a:bodyPr/>
          <a:lstStyle>
            <a:lvl1pPr>
              <a:defRPr/>
            </a:lvl1pPr>
          </a:lstStyle>
          <a:p>
            <a:pPr>
              <a:defRPr/>
            </a:pPr>
            <a:fld id="{023345A3-5C74-4285-B6CA-FE5C95951DC9}" type="slidenum">
              <a:rPr lang="id-ID"/>
              <a:pPr>
                <a:defRPr/>
              </a:pPr>
              <a:t>‹#›</a:t>
            </a:fld>
            <a:endParaRPr lang="id-ID"/>
          </a:p>
        </p:txBody>
      </p:sp>
    </p:spTree>
    <p:extLst>
      <p:ext uri="{BB962C8B-B14F-4D97-AF65-F5344CB8AC3E}">
        <p14:creationId xmlns="" xmlns:p14="http://schemas.microsoft.com/office/powerpoint/2010/main" val="246495687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1B509E-89C6-4BAE-A116-462C6DA5D522}" type="datetimeFigureOut">
              <a:rPr lang="id-ID"/>
              <a:pPr>
                <a:defRPr/>
              </a:pPr>
              <a:t>24/11/2013</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23634917-99DD-43FF-81BC-FCC5FFE68D6E}" type="slidenum">
              <a:rPr lang="id-ID"/>
              <a:pPr>
                <a:defRPr/>
              </a:pPr>
              <a:t>‹#›</a:t>
            </a:fld>
            <a:endParaRPr lang="id-ID"/>
          </a:p>
        </p:txBody>
      </p:sp>
    </p:spTree>
    <p:extLst>
      <p:ext uri="{BB962C8B-B14F-4D97-AF65-F5344CB8AC3E}">
        <p14:creationId xmlns="" xmlns:p14="http://schemas.microsoft.com/office/powerpoint/2010/main" val="385685485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72076A-43C7-4B87-9DD6-F308CC2E037A}" type="datetimeFigureOut">
              <a:rPr lang="id-ID"/>
              <a:pPr>
                <a:defRPr/>
              </a:pPr>
              <a:t>24/11/2013</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E5E1CEBA-FD37-4B40-8F97-03A6C86A9FD2}" type="slidenum">
              <a:rPr lang="id-ID"/>
              <a:pPr>
                <a:defRPr/>
              </a:pPr>
              <a:t>‹#›</a:t>
            </a:fld>
            <a:endParaRPr lang="id-ID"/>
          </a:p>
        </p:txBody>
      </p:sp>
    </p:spTree>
    <p:extLst>
      <p:ext uri="{BB962C8B-B14F-4D97-AF65-F5344CB8AC3E}">
        <p14:creationId xmlns="" xmlns:p14="http://schemas.microsoft.com/office/powerpoint/2010/main" val="309082936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id-ID"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F6D69F2-C39E-4D8D-A30C-EB83AA9C113E}" type="datetimeFigureOut">
              <a:rPr lang="id-ID"/>
              <a:pPr>
                <a:defRPr/>
              </a:pPr>
              <a:t>24/11/2013</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A50630C-D964-4A6E-B061-73DEE1E2D58A}" type="slidenum">
              <a:rPr lang="id-ID"/>
              <a:pPr>
                <a:defRPr/>
              </a:pPr>
              <a:t>‹#›</a:t>
            </a:fld>
            <a:endParaRPr lang="id-ID"/>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5%20%20KENAPA%20DISIPLIN%20LEBIH%20PENTING%20DARIPADA%20MOTIVASI.doc"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5%20%20KENAPA%20DISIPLIN%20LEBIH%20PENTING%20DARIPADA%20MOTIVASI.doc"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5%20%20KENAPA%20DISIPLIN%20LEBIH%20PENTING%20DARIPADA%20MOTIVASI.doc"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file:///E:\TW%20Documents2\Materi%20kuliah\Technopreneurship\ENTREPRENEURSHIP\17%20MOTIVASI%20PENUTUP%20TRAINING.VOB" TargetMode="External"/><Relationship Id="rId2" Type="http://schemas.openxmlformats.org/officeDocument/2006/relationships/hyperlink" Target="7%20LIFE%20IS%20BEAUTIFUL.ppt" TargetMode="External"/><Relationship Id="rId1" Type="http://schemas.openxmlformats.org/officeDocument/2006/relationships/slideLayout" Target="../slideLayouts/slideLayout1.xml"/><Relationship Id="rId4" Type="http://schemas.openxmlformats.org/officeDocument/2006/relationships/hyperlink" Target="file:///E:\TW%20Documents2\Materi%20kuliah\Technopreneurship\ENTREPRENEURSHIP\Motivasi%20-%20YOU%20CAN.fl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5%20%20KENAPA%20DISIPLIN%20LEBIH%20PENTING%20DARIPADA%20MOTIVASI.doc"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KOMBISENTR1.pptx"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KOMBISENTR2.pptx"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RAHASIA.pptx" TargetMode="External"/><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1571635" y="214315"/>
            <a:ext cx="6286513" cy="830997"/>
            <a:chOff x="714348" y="2967334"/>
            <a:chExt cx="8644012" cy="830461"/>
          </a:xfrm>
        </p:grpSpPr>
        <p:sp>
          <p:nvSpPr>
            <p:cNvPr id="5" name="Rectangle 4"/>
            <p:cNvSpPr/>
            <p:nvPr/>
          </p:nvSpPr>
          <p:spPr>
            <a:xfrm>
              <a:off x="714348" y="2967334"/>
              <a:ext cx="6015780" cy="83046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800" b="1" spc="50" dirty="0" smtClean="0">
                  <a:ln w="11430"/>
                  <a:solidFill>
                    <a:srgbClr val="C00000"/>
                  </a:solidFill>
                  <a:effectLst>
                    <a:outerShdw blurRad="76200" dist="50800" dir="5400000" algn="tl" rotWithShape="0">
                      <a:srgbClr val="000000">
                        <a:alpha val="65000"/>
                      </a:srgbClr>
                    </a:outerShdw>
                  </a:effectLst>
                  <a:latin typeface="+mn-lt"/>
                  <a:cs typeface="+mn-cs"/>
                </a:rPr>
                <a:t>TECHNO</a:t>
              </a:r>
              <a:r>
                <a:rPr lang="id-ID" sz="4800" b="1" spc="50" dirty="0" smtClean="0">
                  <a:ln w="11430"/>
                  <a:solidFill>
                    <a:srgbClr val="C00000"/>
                  </a:solidFill>
                  <a:effectLst>
                    <a:outerShdw blurRad="76200" dist="50800" dir="5400000" algn="tl" rotWithShape="0">
                      <a:srgbClr val="000000">
                        <a:alpha val="65000"/>
                      </a:srgbClr>
                    </a:outerShdw>
                  </a:effectLst>
                  <a:latin typeface="+mn-lt"/>
                  <a:cs typeface="+mn-cs"/>
                </a:rPr>
                <a:t>PRENEUR</a:t>
              </a:r>
              <a:r>
                <a:rPr lang="en-US" sz="4800" b="1" spc="50" dirty="0" smtClean="0">
                  <a:ln w="11430"/>
                  <a:solidFill>
                    <a:srgbClr val="C00000"/>
                  </a:solidFill>
                  <a:effectLst>
                    <a:outerShdw blurRad="76200" dist="50800" dir="5400000" algn="tl" rotWithShape="0">
                      <a:srgbClr val="000000">
                        <a:alpha val="65000"/>
                      </a:srgbClr>
                    </a:outerShdw>
                  </a:effectLst>
                  <a:latin typeface="+mn-lt"/>
                  <a:cs typeface="+mn-cs"/>
                </a:rPr>
                <a:t>SHIP</a:t>
              </a:r>
              <a:endParaRPr lang="en-US" sz="4800" b="1" spc="50" dirty="0">
                <a:ln w="11430"/>
                <a:solidFill>
                  <a:srgbClr val="C00000"/>
                </a:solidFill>
                <a:effectLst>
                  <a:outerShdw blurRad="76200" dist="50800" dir="5400000" algn="tl" rotWithShape="0">
                    <a:srgbClr val="000000">
                      <a:alpha val="65000"/>
                    </a:srgbClr>
                  </a:outerShdw>
                </a:effectLst>
                <a:latin typeface="+mn-lt"/>
                <a:cs typeface="+mn-cs"/>
              </a:endParaRPr>
            </a:p>
          </p:txBody>
        </p:sp>
        <p:sp>
          <p:nvSpPr>
            <p:cNvPr id="6" name="Flowchart: Stored Data 5"/>
            <p:cNvSpPr/>
            <p:nvPr/>
          </p:nvSpPr>
          <p:spPr>
            <a:xfrm flipH="1">
              <a:off x="8215354" y="3286122"/>
              <a:ext cx="285751"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7" name="Flowchart: Stored Data 6"/>
            <p:cNvSpPr/>
            <p:nvPr/>
          </p:nvSpPr>
          <p:spPr>
            <a:xfrm flipH="1">
              <a:off x="8501106" y="3286122"/>
              <a:ext cx="285751"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8" name="Flowchart: Stored Data 7"/>
            <p:cNvSpPr/>
            <p:nvPr/>
          </p:nvSpPr>
          <p:spPr>
            <a:xfrm flipH="1">
              <a:off x="8786857" y="3286122"/>
              <a:ext cx="285751"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9" name="Flowchart: Stored Data 8"/>
            <p:cNvSpPr/>
            <p:nvPr/>
          </p:nvSpPr>
          <p:spPr>
            <a:xfrm flipH="1">
              <a:off x="9072609" y="3286122"/>
              <a:ext cx="285751"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grpSp>
      <p:sp>
        <p:nvSpPr>
          <p:cNvPr id="11" name="Rectangle 10"/>
          <p:cNvSpPr/>
          <p:nvPr/>
        </p:nvSpPr>
        <p:spPr>
          <a:xfrm>
            <a:off x="0" y="6500834"/>
            <a:ext cx="9144000" cy="357166"/>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pic>
        <p:nvPicPr>
          <p:cNvPr id="13" name="Picture 12" descr="dasi.png"/>
          <p:cNvPicPr>
            <a:picLocks noChangeAspect="1"/>
          </p:cNvPicPr>
          <p:nvPr/>
        </p:nvPicPr>
        <p:blipFill>
          <a:blip r:embed="rId2" cstate="print"/>
          <a:srcRect r="36172"/>
          <a:stretch>
            <a:fillRect/>
          </a:stretch>
        </p:blipFill>
        <p:spPr>
          <a:xfrm>
            <a:off x="7072330" y="1500188"/>
            <a:ext cx="1422400" cy="5357812"/>
          </a:xfrm>
          <a:prstGeom prst="rect">
            <a:avLst/>
          </a:prstGeom>
          <a:effectLst>
            <a:outerShdw blurRad="266700" dist="50800" dir="9720000" algn="ctr" rotWithShape="0">
              <a:schemeClr val="tx1">
                <a:alpha val="78000"/>
              </a:schemeClr>
            </a:outerShdw>
          </a:effectLst>
        </p:spPr>
      </p:pic>
      <p:grpSp>
        <p:nvGrpSpPr>
          <p:cNvPr id="3" name="Group 18"/>
          <p:cNvGrpSpPr>
            <a:grpSpLocks/>
          </p:cNvGrpSpPr>
          <p:nvPr/>
        </p:nvGrpSpPr>
        <p:grpSpPr bwMode="auto">
          <a:xfrm>
            <a:off x="357188" y="2071688"/>
            <a:ext cx="7828003" cy="3000375"/>
            <a:chOff x="357158" y="2071678"/>
            <a:chExt cx="7828057" cy="3000396"/>
          </a:xfrm>
        </p:grpSpPr>
        <p:sp>
          <p:nvSpPr>
            <p:cNvPr id="17" name="Rectangular Callout 16"/>
            <p:cNvSpPr/>
            <p:nvPr/>
          </p:nvSpPr>
          <p:spPr>
            <a:xfrm>
              <a:off x="357158" y="2071678"/>
              <a:ext cx="7000924" cy="3000396"/>
            </a:xfrm>
            <a:prstGeom prst="wedgeRectCallout">
              <a:avLst/>
            </a:prstGeom>
            <a:solidFill>
              <a:schemeClr val="bg1">
                <a:lumMod val="50000"/>
                <a:alpha val="40000"/>
              </a:schemeClr>
            </a:solidFill>
            <a:ln>
              <a:solidFill>
                <a:schemeClr val="accent6">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grpSp>
          <p:nvGrpSpPr>
            <p:cNvPr id="2059" name="Group 17"/>
            <p:cNvGrpSpPr>
              <a:grpSpLocks/>
            </p:cNvGrpSpPr>
            <p:nvPr/>
          </p:nvGrpSpPr>
          <p:grpSpPr bwMode="auto">
            <a:xfrm>
              <a:off x="1000100" y="2585861"/>
              <a:ext cx="7185115" cy="1893822"/>
              <a:chOff x="1000100" y="2585861"/>
              <a:chExt cx="7185115" cy="1893822"/>
            </a:xfrm>
          </p:grpSpPr>
          <p:sp>
            <p:nvSpPr>
              <p:cNvPr id="14" name="Rectangle 13"/>
              <p:cNvSpPr/>
              <p:nvPr/>
            </p:nvSpPr>
            <p:spPr>
              <a:xfrm>
                <a:off x="1000100" y="2585861"/>
                <a:ext cx="4259530" cy="1108004"/>
              </a:xfrm>
              <a:prstGeom prst="rect">
                <a:avLst/>
              </a:prstGeom>
              <a:noFill/>
            </p:spPr>
            <p:txBody>
              <a:bodyPr wrap="none">
                <a:spAutoFit/>
              </a:bodyPr>
              <a:lstStyle/>
              <a:p>
                <a:pPr algn="ctr" fontAlgn="auto">
                  <a:spcBef>
                    <a:spcPts val="0"/>
                  </a:spcBef>
                  <a:spcAft>
                    <a:spcPts val="0"/>
                  </a:spcAft>
                  <a:defRPr/>
                </a:pPr>
                <a:r>
                  <a:rPr lang="en-US" sz="6600" b="1" dirty="0" smtClean="0">
                    <a:ln w="31550" cmpd="sng">
                      <a:solidFill>
                        <a:schemeClr val="accent6"/>
                      </a:solidFill>
                      <a:prstDash val="solid"/>
                    </a:ln>
                    <a:solidFill>
                      <a:schemeClr val="bg1"/>
                    </a:solidFill>
                    <a:effectLst>
                      <a:outerShdw blurRad="50800" dist="40000" dir="5400000" algn="tl" rotWithShape="0">
                        <a:srgbClr val="000000">
                          <a:shade val="5000"/>
                          <a:satMod val="120000"/>
                          <a:alpha val="33000"/>
                        </a:srgbClr>
                      </a:outerShdw>
                    </a:effectLst>
                    <a:latin typeface="Aharoni" pitchFamily="2" charset="-79"/>
                    <a:cs typeface="Aharoni" pitchFamily="2" charset="-79"/>
                  </a:rPr>
                  <a:t>MOTIVASI</a:t>
                </a:r>
                <a:endParaRPr lang="en-US" sz="6600" b="1" dirty="0">
                  <a:ln w="31550" cmpd="sng">
                    <a:solidFill>
                      <a:schemeClr val="accent6"/>
                    </a:solidFill>
                    <a:prstDash val="solid"/>
                  </a:ln>
                  <a:solidFill>
                    <a:schemeClr val="bg1"/>
                  </a:solidFill>
                  <a:effectLst>
                    <a:outerShdw blurRad="50800" dist="40000" dir="5400000" algn="tl" rotWithShape="0">
                      <a:srgbClr val="000000">
                        <a:shade val="5000"/>
                        <a:satMod val="120000"/>
                        <a:alpha val="33000"/>
                      </a:srgbClr>
                    </a:outerShdw>
                  </a:effectLst>
                  <a:latin typeface="Aharoni" pitchFamily="2" charset="-79"/>
                  <a:cs typeface="Aharoni" pitchFamily="2" charset="-79"/>
                </a:endParaRPr>
              </a:p>
            </p:txBody>
          </p:sp>
          <p:sp>
            <p:nvSpPr>
              <p:cNvPr id="16" name="Rectangle 15"/>
              <p:cNvSpPr/>
              <p:nvPr/>
            </p:nvSpPr>
            <p:spPr>
              <a:xfrm>
                <a:off x="1004994" y="3371679"/>
                <a:ext cx="7180221" cy="1108004"/>
              </a:xfrm>
              <a:prstGeom prst="rect">
                <a:avLst/>
              </a:prstGeom>
              <a:noFill/>
            </p:spPr>
            <p:txBody>
              <a:bodyPr wrap="none">
                <a:spAutoFit/>
              </a:bodyPr>
              <a:lstStyle/>
              <a:p>
                <a:pPr algn="ctr" fontAlgn="auto">
                  <a:spcBef>
                    <a:spcPts val="0"/>
                  </a:spcBef>
                  <a:spcAft>
                    <a:spcPts val="0"/>
                  </a:spcAft>
                  <a:defRPr/>
                </a:pPr>
                <a:r>
                  <a:rPr lang="en-US" sz="6600" b="1" dirty="0" smtClean="0">
                    <a:ln w="28575">
                      <a:solidFill>
                        <a:schemeClr val="accent6"/>
                      </a:solidFill>
                      <a:prstDash val="solid"/>
                      <a:miter lim="800000"/>
                    </a:ln>
                    <a:solidFill>
                      <a:srgbClr val="92D050"/>
                    </a:solidFill>
                    <a:effectLst>
                      <a:outerShdw blurRad="25500" dist="23000" dir="7020000" algn="tl">
                        <a:srgbClr val="000000">
                          <a:alpha val="50000"/>
                        </a:srgbClr>
                      </a:outerShdw>
                    </a:effectLst>
                    <a:latin typeface="Aharoni" pitchFamily="2" charset="-79"/>
                    <a:cs typeface="Aharoni" pitchFamily="2" charset="-79"/>
                  </a:rPr>
                  <a:t>TECHNOPRENEUR</a:t>
                </a:r>
                <a:endParaRPr lang="en-US" sz="7200" b="1" dirty="0">
                  <a:ln w="28575">
                    <a:solidFill>
                      <a:schemeClr val="accent6"/>
                    </a:solidFill>
                    <a:prstDash val="solid"/>
                    <a:miter lim="800000"/>
                  </a:ln>
                  <a:solidFill>
                    <a:srgbClr val="92D050"/>
                  </a:solidFill>
                  <a:effectLst>
                    <a:outerShdw blurRad="25500" dist="23000" dir="7020000" algn="tl">
                      <a:srgbClr val="000000">
                        <a:alpha val="50000"/>
                      </a:srgbClr>
                    </a:outerShdw>
                  </a:effectLst>
                  <a:latin typeface="Aharoni" pitchFamily="2" charset="-79"/>
                  <a:cs typeface="Aharoni" pitchFamily="2" charset="-79"/>
                </a:endParaRPr>
              </a:p>
            </p:txBody>
          </p:sp>
          <p:sp>
            <p:nvSpPr>
              <p:cNvPr id="15" name="Rectangle 14"/>
              <p:cNvSpPr/>
              <p:nvPr/>
            </p:nvSpPr>
            <p:spPr>
              <a:xfrm rot="20532796">
                <a:off x="2798880" y="3155954"/>
                <a:ext cx="2071702" cy="707886"/>
              </a:xfrm>
              <a:prstGeom prst="rect">
                <a:avLst/>
              </a:prstGeom>
              <a:noFill/>
            </p:spPr>
            <p:txBody>
              <a:bodyPr>
                <a:spAutoFit/>
              </a:bodyPr>
              <a:lstStyle/>
              <a:p>
                <a:pPr algn="ctr" fontAlgn="auto">
                  <a:spcBef>
                    <a:spcPts val="0"/>
                  </a:spcBef>
                  <a:spcAft>
                    <a:spcPts val="0"/>
                  </a:spcAft>
                  <a:defRPr/>
                </a:pPr>
                <a:r>
                  <a:rPr lang="id-ID" sz="4000" b="1" dirty="0">
                    <a:ln w="19050">
                      <a:solidFill>
                        <a:schemeClr val="bg1"/>
                      </a:solidFill>
                      <a:prstDash val="solid"/>
                      <a:miter lim="800000"/>
                    </a:ln>
                    <a:solidFill>
                      <a:srgbClr val="C00000"/>
                    </a:solidFill>
                    <a:effectLst>
                      <a:outerShdw blurRad="25500" dist="23000" dir="7020000" algn="tl">
                        <a:srgbClr val="000000">
                          <a:alpha val="50000"/>
                        </a:srgbClr>
                      </a:outerShdw>
                    </a:effectLst>
                    <a:latin typeface="Brush Script MT" pitchFamily="66" charset="0"/>
                    <a:cs typeface="Aharoni" pitchFamily="2" charset="-79"/>
                  </a:rPr>
                  <a:t>menjadi</a:t>
                </a:r>
                <a:endParaRPr lang="en-US" sz="4000" b="1" dirty="0">
                  <a:ln w="19050">
                    <a:solidFill>
                      <a:schemeClr val="bg1"/>
                    </a:solidFill>
                    <a:prstDash val="solid"/>
                    <a:miter lim="800000"/>
                  </a:ln>
                  <a:solidFill>
                    <a:srgbClr val="C00000"/>
                  </a:solidFill>
                  <a:effectLst>
                    <a:outerShdw blurRad="25500" dist="23000" dir="7020000" algn="tl">
                      <a:srgbClr val="000000">
                        <a:alpha val="50000"/>
                      </a:srgbClr>
                    </a:outerShdw>
                  </a:effectLst>
                  <a:latin typeface="Brush Script MT" pitchFamily="66" charset="0"/>
                  <a:cs typeface="Aharoni" pitchFamily="2" charset="-79"/>
                </a:endParaRPr>
              </a:p>
            </p:txBody>
          </p:sp>
        </p:grpSp>
      </p:grpSp>
      <p:sp>
        <p:nvSpPr>
          <p:cNvPr id="18" name="Rectangle 17">
            <a:hlinkClick r:id="rId3" action="ppaction://hlinkfile"/>
          </p:cNvPr>
          <p:cNvSpPr/>
          <p:nvPr/>
        </p:nvSpPr>
        <p:spPr>
          <a:xfrm>
            <a:off x="1285852" y="4357694"/>
            <a:ext cx="4394344" cy="461665"/>
          </a:xfrm>
          <a:prstGeom prst="rect">
            <a:avLst/>
          </a:prstGeom>
        </p:spPr>
        <p:txBody>
          <a:bodyPr wrap="none">
            <a:spAutoFit/>
          </a:bodyPr>
          <a:lstStyle/>
          <a:p>
            <a:pPr algn="ctr" fontAlgn="auto">
              <a:spcBef>
                <a:spcPts val="0"/>
              </a:spcBef>
              <a:spcAft>
                <a:spcPts val="0"/>
              </a:spcAft>
              <a:defRPr/>
            </a:pPr>
            <a:r>
              <a:rPr lang="en-US" sz="2400" kern="10" dirty="0" err="1" smtClean="0">
                <a:ln w="9525">
                  <a:solidFill>
                    <a:schemeClr val="bg1"/>
                  </a:solidFill>
                  <a:round/>
                  <a:headEnd/>
                  <a:tailEnd/>
                </a:ln>
                <a:solidFill>
                  <a:srgbClr val="FFFF00"/>
                </a:solidFill>
                <a:effectLst>
                  <a:outerShdw blurRad="38100" dist="38100" dir="2700000" algn="tl">
                    <a:srgbClr val="000000">
                      <a:alpha val="43137"/>
                    </a:srgbClr>
                  </a:outerShdw>
                </a:effectLst>
                <a:latin typeface="Arial Black"/>
                <a:cs typeface="+mn-cs"/>
              </a:rPr>
              <a:t>Sumber</a:t>
            </a:r>
            <a:r>
              <a:rPr lang="en-US" sz="2400" kern="10" dirty="0" smtClean="0">
                <a:ln w="9525">
                  <a:solidFill>
                    <a:schemeClr val="bg1"/>
                  </a:solidFill>
                  <a:round/>
                  <a:headEnd/>
                  <a:tailEnd/>
                </a:ln>
                <a:solidFill>
                  <a:srgbClr val="FFFF00"/>
                </a:solidFill>
                <a:effectLst>
                  <a:outerShdw blurRad="38100" dist="38100" dir="2700000" algn="tl">
                    <a:srgbClr val="000000">
                      <a:alpha val="43137"/>
                    </a:srgbClr>
                  </a:outerShdw>
                </a:effectLst>
                <a:latin typeface="Arial Black"/>
                <a:cs typeface="+mn-cs"/>
              </a:rPr>
              <a:t>: </a:t>
            </a:r>
            <a:r>
              <a:rPr lang="en-US" sz="2400" kern="10" dirty="0" err="1" smtClean="0">
                <a:ln w="9525">
                  <a:solidFill>
                    <a:schemeClr val="bg1"/>
                  </a:solidFill>
                  <a:round/>
                  <a:headEnd/>
                  <a:tailEnd/>
                </a:ln>
                <a:solidFill>
                  <a:srgbClr val="FFFF00"/>
                </a:solidFill>
                <a:effectLst>
                  <a:outerShdw blurRad="38100" dist="38100" dir="2700000" algn="tl">
                    <a:srgbClr val="000000">
                      <a:alpha val="43137"/>
                    </a:srgbClr>
                  </a:outerShdw>
                </a:effectLst>
                <a:latin typeface="Arial Black"/>
                <a:cs typeface="+mn-cs"/>
              </a:rPr>
              <a:t>Moris</a:t>
            </a:r>
            <a:r>
              <a:rPr lang="en-US" sz="2400" kern="10" dirty="0" smtClean="0">
                <a:ln w="9525">
                  <a:solidFill>
                    <a:schemeClr val="bg1"/>
                  </a:solidFill>
                  <a:round/>
                  <a:headEnd/>
                  <a:tailEnd/>
                </a:ln>
                <a:solidFill>
                  <a:srgbClr val="FFFF00"/>
                </a:solidFill>
                <a:effectLst>
                  <a:outerShdw blurRad="38100" dist="38100" dir="2700000" algn="tl">
                    <a:srgbClr val="000000">
                      <a:alpha val="43137"/>
                    </a:srgbClr>
                  </a:outerShdw>
                </a:effectLst>
                <a:latin typeface="Arial Black"/>
                <a:cs typeface="+mn-cs"/>
              </a:rPr>
              <a:t> </a:t>
            </a:r>
            <a:r>
              <a:rPr lang="en-US" sz="2400" kern="10" dirty="0" err="1" smtClean="0">
                <a:ln w="9525">
                  <a:solidFill>
                    <a:schemeClr val="bg1"/>
                  </a:solidFill>
                  <a:round/>
                  <a:headEnd/>
                  <a:tailEnd/>
                </a:ln>
                <a:solidFill>
                  <a:srgbClr val="FFFF00"/>
                </a:solidFill>
                <a:effectLst>
                  <a:outerShdw blurRad="38100" dist="38100" dir="2700000" algn="tl">
                    <a:srgbClr val="000000">
                      <a:alpha val="43137"/>
                    </a:srgbClr>
                  </a:outerShdw>
                </a:effectLst>
                <a:latin typeface="Arial Black"/>
                <a:cs typeface="+mn-cs"/>
              </a:rPr>
              <a:t>Tumorang</a:t>
            </a:r>
            <a:endParaRPr lang="id-ID" sz="2400" kern="10" dirty="0">
              <a:ln w="9525">
                <a:solidFill>
                  <a:schemeClr val="bg1"/>
                </a:solidFill>
                <a:round/>
                <a:headEnd/>
                <a:tailEnd/>
              </a:ln>
              <a:solidFill>
                <a:srgbClr val="FFFF00"/>
              </a:solidFill>
              <a:effectLst>
                <a:outerShdw blurRad="38100" dist="38100" dir="2700000" algn="tl">
                  <a:srgbClr val="000000">
                    <a:alpha val="43137"/>
                  </a:srgbClr>
                </a:outerShdw>
              </a:effectLst>
              <a:latin typeface="Arial Black"/>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0"/>
                            </p:stCondLst>
                            <p:childTnLst>
                              <p:par>
                                <p:cTn id="8" presetID="35" presetClass="emph" presetSubtype="0" repeatCount="indefinite" fill="remove" nodeType="afterEffect">
                                  <p:stCondLst>
                                    <p:cond delay="0"/>
                                  </p:stCondLst>
                                  <p:endCondLst>
                                    <p:cond evt="onNext" delay="0">
                                      <p:tgtEl>
                                        <p:sldTgt/>
                                      </p:tgtEl>
                                    </p:cond>
                                  </p:endCondLst>
                                  <p:childTnLst>
                                    <p:anim calcmode="discrete" valueType="str">
                                      <p:cBhvr>
                                        <p:cTn id="9" dur="2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500834"/>
            <a:ext cx="9144000" cy="357166"/>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grpSp>
        <p:nvGrpSpPr>
          <p:cNvPr id="3" name="Group 18"/>
          <p:cNvGrpSpPr>
            <a:grpSpLocks/>
          </p:cNvGrpSpPr>
          <p:nvPr/>
        </p:nvGrpSpPr>
        <p:grpSpPr bwMode="auto">
          <a:xfrm>
            <a:off x="3714750" y="1428750"/>
            <a:ext cx="5000625" cy="1571625"/>
            <a:chOff x="2000232" y="2143116"/>
            <a:chExt cx="5000660" cy="1571636"/>
          </a:xfrm>
        </p:grpSpPr>
        <p:sp>
          <p:nvSpPr>
            <p:cNvPr id="16" name="Cloud Callout 15"/>
            <p:cNvSpPr/>
            <p:nvPr/>
          </p:nvSpPr>
          <p:spPr>
            <a:xfrm>
              <a:off x="2357423" y="2143116"/>
              <a:ext cx="4643469" cy="1571636"/>
            </a:xfrm>
            <a:prstGeom prst="cloudCallout">
              <a:avLst/>
            </a:prstGeom>
            <a:solidFill>
              <a:srgbClr val="FFFFFF">
                <a:alpha val="60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7" name="Rectangle 16"/>
            <p:cNvSpPr/>
            <p:nvPr/>
          </p:nvSpPr>
          <p:spPr>
            <a:xfrm>
              <a:off x="4286248" y="2285992"/>
              <a:ext cx="1544012" cy="646331"/>
            </a:xfrm>
            <a:prstGeom prst="rect">
              <a:avLst/>
            </a:prstGeom>
            <a:noFill/>
          </p:spPr>
          <p:txBody>
            <a:bodyPr wrap="none">
              <a:spAutoFit/>
            </a:bodyPr>
            <a:lstStyle/>
            <a:p>
              <a:pPr algn="ctr" fontAlgn="auto">
                <a:spcBef>
                  <a:spcPts val="0"/>
                </a:spcBef>
                <a:spcAft>
                  <a:spcPts val="0"/>
                </a:spcAft>
                <a:defRPr/>
              </a:pPr>
              <a:r>
                <a:rPr lang="id-ID" sz="3600" b="1" dirty="0">
                  <a:ln w="19050">
                    <a:solidFill>
                      <a:srgbClr val="C00000"/>
                    </a:solidFill>
                    <a:prstDash val="solid"/>
                    <a:miter lim="800000"/>
                  </a:ln>
                  <a:noFill/>
                  <a:latin typeface="Arial Black" pitchFamily="34" charset="0"/>
                  <a:cs typeface="+mn-cs"/>
                </a:rPr>
                <a:t>ASAL</a:t>
              </a:r>
              <a:endParaRPr lang="en-US" sz="3600" b="1" dirty="0">
                <a:ln w="19050">
                  <a:solidFill>
                    <a:srgbClr val="C00000"/>
                  </a:solidFill>
                  <a:prstDash val="solid"/>
                  <a:miter lim="800000"/>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latin typeface="Arial Black" pitchFamily="34" charset="0"/>
                <a:cs typeface="+mn-cs"/>
              </a:endParaRPr>
            </a:p>
          </p:txBody>
        </p:sp>
        <p:sp>
          <p:nvSpPr>
            <p:cNvPr id="18" name="Rectangle 17"/>
            <p:cNvSpPr/>
            <p:nvPr/>
          </p:nvSpPr>
          <p:spPr>
            <a:xfrm>
              <a:off x="2000232" y="2786058"/>
              <a:ext cx="4929222" cy="707886"/>
            </a:xfrm>
            <a:prstGeom prst="rect">
              <a:avLst/>
            </a:prstGeom>
            <a:noFill/>
          </p:spPr>
          <p:txBody>
            <a:bodyPr>
              <a:spAutoFit/>
            </a:bodyPr>
            <a:lstStyle/>
            <a:p>
              <a:pPr algn="ctr" fontAlgn="auto">
                <a:spcBef>
                  <a:spcPts val="0"/>
                </a:spcBef>
                <a:spcAft>
                  <a:spcPts val="0"/>
                </a:spcAft>
                <a:defRPr/>
              </a:pPr>
              <a:r>
                <a:rPr lang="id-ID" sz="4000" b="1" dirty="0">
                  <a:ln w="19050">
                    <a:solidFill>
                      <a:srgbClr val="C00000"/>
                    </a:solidFill>
                    <a:prstDash val="solid"/>
                    <a:miter lim="800000"/>
                  </a:ln>
                  <a:noFill/>
                  <a:latin typeface="Arial Black" pitchFamily="34" charset="0"/>
                  <a:cs typeface="+mn-cs"/>
                </a:rPr>
                <a:t>IDE BISNIS</a:t>
              </a:r>
              <a:endParaRPr lang="en-US" sz="4000" b="1" dirty="0">
                <a:ln w="19050">
                  <a:solidFill>
                    <a:srgbClr val="C00000"/>
                  </a:solidFill>
                  <a:prstDash val="solid"/>
                  <a:miter lim="800000"/>
                </a:ln>
                <a:noFill/>
                <a:latin typeface="Arial Black" pitchFamily="34" charset="0"/>
                <a:cs typeface="+mn-cs"/>
              </a:endParaRPr>
            </a:p>
          </p:txBody>
        </p:sp>
      </p:grpSp>
      <p:sp>
        <p:nvSpPr>
          <p:cNvPr id="22" name="TextBox 21"/>
          <p:cNvSpPr txBox="1">
            <a:spLocks noChangeArrowheads="1"/>
          </p:cNvSpPr>
          <p:nvPr/>
        </p:nvSpPr>
        <p:spPr bwMode="auto">
          <a:xfrm>
            <a:off x="357188" y="2286000"/>
            <a:ext cx="485775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2000">
                <a:latin typeface="Calibri" pitchFamily="34" charset="0"/>
              </a:rPr>
              <a:t>Menurut Penelitian di AS</a:t>
            </a:r>
          </a:p>
          <a:p>
            <a:pPr eaLnBrk="1" hangingPunct="1"/>
            <a:r>
              <a:rPr lang="id-ID" sz="2000" b="1">
                <a:solidFill>
                  <a:srgbClr val="C00000"/>
                </a:solidFill>
                <a:latin typeface="Calibri" pitchFamily="34" charset="0"/>
              </a:rPr>
              <a:t>(Buku ORIGIN OF ENTREPRENEUR)</a:t>
            </a:r>
          </a:p>
        </p:txBody>
      </p:sp>
      <p:pic>
        <p:nvPicPr>
          <p:cNvPr id="26" name="Picture 25" descr="entship.png"/>
          <p:cNvPicPr>
            <a:picLocks noChangeAspect="1"/>
          </p:cNvPicPr>
          <p:nvPr/>
        </p:nvPicPr>
        <p:blipFill>
          <a:blip r:embed="rId3" cstate="print"/>
          <a:stretch>
            <a:fillRect/>
          </a:stretch>
        </p:blipFill>
        <p:spPr>
          <a:xfrm>
            <a:off x="6500813" y="4865688"/>
            <a:ext cx="2322512" cy="1420812"/>
          </a:xfrm>
          <a:prstGeom prst="rect">
            <a:avLst/>
          </a:prstGeom>
          <a:effectLst>
            <a:outerShdw blurRad="63500" sx="102000" sy="102000" algn="ctr" rotWithShape="0">
              <a:prstClr val="black">
                <a:alpha val="40000"/>
              </a:prstClr>
            </a:outerShdw>
          </a:effectLst>
        </p:spPr>
      </p:pic>
      <p:sp>
        <p:nvSpPr>
          <p:cNvPr id="23" name="TextBox 22"/>
          <p:cNvSpPr txBox="1">
            <a:spLocks noChangeArrowheads="1"/>
          </p:cNvSpPr>
          <p:nvPr/>
        </p:nvSpPr>
        <p:spPr bwMode="auto">
          <a:xfrm>
            <a:off x="428625" y="3286125"/>
            <a:ext cx="8215313" cy="193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2400" b="1">
                <a:latin typeface="Calibri" pitchFamily="34" charset="0"/>
              </a:rPr>
              <a:t>43 %  DARI PENGALAMAN KERJA</a:t>
            </a:r>
            <a:br>
              <a:rPr lang="id-ID" sz="2400" b="1">
                <a:latin typeface="Calibri" pitchFamily="34" charset="0"/>
              </a:rPr>
            </a:br>
            <a:r>
              <a:rPr lang="id-ID" sz="2400" b="1">
                <a:latin typeface="Calibri" pitchFamily="34" charset="0"/>
              </a:rPr>
              <a:t>15 %  MELIHAT ORANG LAIN MENCOBA DAN BERUSAHA</a:t>
            </a:r>
            <a:br>
              <a:rPr lang="id-ID" sz="2400" b="1">
                <a:latin typeface="Calibri" pitchFamily="34" charset="0"/>
              </a:rPr>
            </a:br>
            <a:r>
              <a:rPr lang="id-ID" sz="2400" b="1">
                <a:latin typeface="Calibri" pitchFamily="34" charset="0"/>
              </a:rPr>
              <a:t>11 %  MELIHAT PELUANG PASAR YANG BELUM TERPENUHI</a:t>
            </a:r>
            <a:br>
              <a:rPr lang="id-ID" sz="2400" b="1">
                <a:latin typeface="Calibri" pitchFamily="34" charset="0"/>
              </a:rPr>
            </a:br>
            <a:r>
              <a:rPr lang="id-ID" sz="2400" b="1">
                <a:latin typeface="Calibri" pitchFamily="34" charset="0"/>
              </a:rPr>
              <a:t> 7 %   MENELITI SECARA SISTEMATIS</a:t>
            </a:r>
            <a:br>
              <a:rPr lang="id-ID" sz="2400" b="1">
                <a:latin typeface="Calibri" pitchFamily="34" charset="0"/>
              </a:rPr>
            </a:br>
            <a:r>
              <a:rPr lang="id-ID" sz="2400" b="1">
                <a:latin typeface="Calibri" pitchFamily="34" charset="0"/>
              </a:rPr>
              <a:t> 3 %   KARENA HOBI ATAU TERTARIK KEGEMARAN TERTENTU</a:t>
            </a:r>
          </a:p>
        </p:txBody>
      </p:sp>
      <p:sp>
        <p:nvSpPr>
          <p:cNvPr id="19" name="Rectangle 18"/>
          <p:cNvSpPr/>
          <p:nvPr/>
        </p:nvSpPr>
        <p:spPr>
          <a:xfrm>
            <a:off x="214282" y="355577"/>
            <a:ext cx="3155544" cy="46166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smtClean="0">
                <a:ln w="11430"/>
                <a:solidFill>
                  <a:srgbClr val="C00000"/>
                </a:solidFill>
                <a:effectLst>
                  <a:outerShdw blurRad="76200" dist="50800" dir="5400000" algn="tl" rotWithShape="0">
                    <a:srgbClr val="000000">
                      <a:alpha val="65000"/>
                    </a:srgbClr>
                  </a:outerShdw>
                </a:effectLst>
                <a:latin typeface="+mn-lt"/>
                <a:cs typeface="+mn-cs"/>
              </a:rPr>
              <a:t>TECHNOPRENEURSHIP</a:t>
            </a:r>
            <a:endParaRPr lang="en-US" sz="2400" b="1" spc="50" dirty="0">
              <a:ln w="11430"/>
              <a:solidFill>
                <a:srgbClr val="C00000"/>
              </a:solidFill>
              <a:effectLst>
                <a:outerShdw blurRad="76200" dist="50800" dir="5400000" algn="tl" rotWithShape="0">
                  <a:srgbClr val="000000">
                    <a:alpha val="65000"/>
                  </a:srgbClr>
                </a:outerShdw>
              </a:effectLst>
              <a:latin typeface="+mn-lt"/>
              <a:cs typeface="+mn-cs"/>
            </a:endParaRPr>
          </a:p>
        </p:txBody>
      </p:sp>
      <p:grpSp>
        <p:nvGrpSpPr>
          <p:cNvPr id="20" name="Group 17"/>
          <p:cNvGrpSpPr>
            <a:grpSpLocks/>
          </p:cNvGrpSpPr>
          <p:nvPr/>
        </p:nvGrpSpPr>
        <p:grpSpPr bwMode="auto">
          <a:xfrm>
            <a:off x="3357554" y="500042"/>
            <a:ext cx="579437" cy="180975"/>
            <a:chOff x="5072066" y="533079"/>
            <a:chExt cx="1143008" cy="357190"/>
          </a:xfrm>
        </p:grpSpPr>
        <p:sp>
          <p:nvSpPr>
            <p:cNvPr id="21" name="Flowchart: Stored Data 20"/>
            <p:cNvSpPr/>
            <p:nvPr/>
          </p:nvSpPr>
          <p:spPr>
            <a:xfrm flipH="1">
              <a:off x="5072066"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25" name="Flowchart: Stored Data 24"/>
            <p:cNvSpPr/>
            <p:nvPr/>
          </p:nvSpPr>
          <p:spPr>
            <a:xfrm flipH="1">
              <a:off x="5357818"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27" name="Flowchart: Stored Data 26"/>
            <p:cNvSpPr/>
            <p:nvPr/>
          </p:nvSpPr>
          <p:spPr>
            <a:xfrm flipH="1">
              <a:off x="5643570"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28" name="Flowchart: Stored Data 27"/>
            <p:cNvSpPr/>
            <p:nvPr/>
          </p:nvSpPr>
          <p:spPr>
            <a:xfrm flipH="1">
              <a:off x="5929322"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6"/>
                                        </p:tgtEl>
                                        <p:attrNameLst>
                                          <p:attrName>style.visibility</p:attrName>
                                        </p:attrNameLst>
                                      </p:cBhvr>
                                      <p:to>
                                        <p:strVal val="visible"/>
                                      </p:to>
                                    </p:set>
                                  </p:childTnLst>
                                </p:cTn>
                              </p:par>
                            </p:childTnLst>
                          </p:cTn>
                        </p:par>
                        <p:par>
                          <p:cTn id="10" fill="hold" nodeType="afterGroup">
                            <p:stCondLst>
                              <p:cond delay="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22"/>
                                        </p:tgtEl>
                                        <p:attrNameLst>
                                          <p:attrName>style.visibility</p:attrName>
                                        </p:attrNameLst>
                                      </p:cBhvr>
                                      <p:to>
                                        <p:strVal val="visible"/>
                                      </p:to>
                                    </p:set>
                                    <p:anim calcmode="discrete" valueType="clr">
                                      <p:cBhvr override="childStyle">
                                        <p:cTn id="13"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2"/>
                                        </p:tgtEl>
                                        <p:attrNameLst>
                                          <p:attrName>fillcolor</p:attrName>
                                        </p:attrNameLst>
                                      </p:cBhvr>
                                      <p:tavLst>
                                        <p:tav tm="0">
                                          <p:val>
                                            <p:clrVal>
                                              <a:schemeClr val="accent2"/>
                                            </p:clrVal>
                                          </p:val>
                                        </p:tav>
                                        <p:tav tm="50000">
                                          <p:val>
                                            <p:clrVal>
                                              <a:schemeClr val="hlink"/>
                                            </p:clrVal>
                                          </p:val>
                                        </p:tav>
                                      </p:tavLst>
                                    </p:anim>
                                    <p:set>
                                      <p:cBhvr>
                                        <p:cTn id="15" dur="80"/>
                                        <p:tgtEl>
                                          <p:spTgt spid="22"/>
                                        </p:tgtEl>
                                        <p:attrNameLst>
                                          <p:attrName>fill.type</p:attrName>
                                        </p:attrNameLst>
                                      </p:cBhvr>
                                      <p:to>
                                        <p:strVal val="solid"/>
                                      </p:to>
                                    </p:set>
                                  </p:childTnLst>
                                </p:cTn>
                              </p:par>
                            </p:childTnLst>
                          </p:cTn>
                        </p:par>
                        <p:par>
                          <p:cTn id="16" fill="hold" nodeType="afterGroup">
                            <p:stCondLst>
                              <p:cond delay="192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3"/>
                                        </p:tgtEl>
                                        <p:attrNameLst>
                                          <p:attrName>style.visibility</p:attrName>
                                        </p:attrNameLst>
                                      </p:cBhvr>
                                      <p:to>
                                        <p:strVal val="visible"/>
                                      </p:to>
                                    </p:set>
                                    <p:anim calcmode="discrete" valueType="clr">
                                      <p:cBhvr override="childStyle">
                                        <p:cTn id="19"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3"/>
                                        </p:tgtEl>
                                        <p:attrNameLst>
                                          <p:attrName>fillcolor</p:attrName>
                                        </p:attrNameLst>
                                      </p:cBhvr>
                                      <p:tavLst>
                                        <p:tav tm="0">
                                          <p:val>
                                            <p:clrVal>
                                              <a:schemeClr val="accent2"/>
                                            </p:clrVal>
                                          </p:val>
                                        </p:tav>
                                        <p:tav tm="50000">
                                          <p:val>
                                            <p:clrVal>
                                              <a:schemeClr val="hlink"/>
                                            </p:clrVal>
                                          </p:val>
                                        </p:tav>
                                      </p:tavLst>
                                    </p:anim>
                                    <p:set>
                                      <p:cBhvr>
                                        <p:cTn id="21" dur="80"/>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500834"/>
            <a:ext cx="9144000" cy="357166"/>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cxnSp>
        <p:nvCxnSpPr>
          <p:cNvPr id="24" name="Straight Connector 23"/>
          <p:cNvCxnSpPr/>
          <p:nvPr/>
        </p:nvCxnSpPr>
        <p:spPr>
          <a:xfrm rot="10800000">
            <a:off x="328613" y="998538"/>
            <a:ext cx="6286500" cy="1587"/>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14282" y="1285860"/>
            <a:ext cx="8769004" cy="646331"/>
          </a:xfrm>
          <a:prstGeom prst="rect">
            <a:avLst/>
          </a:prstGeom>
          <a:noFill/>
        </p:spPr>
        <p:txBody>
          <a:bodyPr wrap="none">
            <a:spAutoFit/>
          </a:bodyPr>
          <a:lstStyle/>
          <a:p>
            <a:pPr algn="ctr" fontAlgn="auto">
              <a:spcBef>
                <a:spcPts val="0"/>
              </a:spcBef>
              <a:spcAft>
                <a:spcPts val="0"/>
              </a:spcAft>
              <a:defRPr/>
            </a:pPr>
            <a:r>
              <a:rPr lang="id-ID" sz="3600"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Black" pitchFamily="34" charset="0"/>
                <a:cs typeface="+mn-cs"/>
              </a:rPr>
              <a:t>INVENTARISASI PELUANG BISNIS</a:t>
            </a:r>
            <a:endParaRPr lang="en-US" sz="3600"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Black" pitchFamily="34" charset="0"/>
              <a:cs typeface="+mn-cs"/>
            </a:endParaRPr>
          </a:p>
        </p:txBody>
      </p:sp>
      <p:grpSp>
        <p:nvGrpSpPr>
          <p:cNvPr id="3" name="Group 43"/>
          <p:cNvGrpSpPr>
            <a:grpSpLocks/>
          </p:cNvGrpSpPr>
          <p:nvPr/>
        </p:nvGrpSpPr>
        <p:grpSpPr bwMode="auto">
          <a:xfrm>
            <a:off x="357188" y="2214563"/>
            <a:ext cx="1474787" cy="1798637"/>
            <a:chOff x="357158" y="2214555"/>
            <a:chExt cx="1474848" cy="1798091"/>
          </a:xfrm>
        </p:grpSpPr>
        <p:pic>
          <p:nvPicPr>
            <p:cNvPr id="19" name="Picture 18" descr="EDU.png"/>
            <p:cNvPicPr>
              <a:picLocks noChangeAspect="1"/>
            </p:cNvPicPr>
            <p:nvPr/>
          </p:nvPicPr>
          <p:blipFill>
            <a:blip r:embed="rId2" cstate="print"/>
            <a:stretch>
              <a:fillRect/>
            </a:stretch>
          </p:blipFill>
          <p:spPr>
            <a:xfrm>
              <a:off x="357158" y="2214555"/>
              <a:ext cx="1474848" cy="1285485"/>
            </a:xfrm>
            <a:prstGeom prst="rect">
              <a:avLst/>
            </a:prstGeom>
            <a:effectLst>
              <a:outerShdw blurRad="63500" sx="102000" sy="102000" algn="ctr" rotWithShape="0">
                <a:schemeClr val="bg1">
                  <a:alpha val="70000"/>
                </a:schemeClr>
              </a:outerShdw>
            </a:effectLst>
          </p:spPr>
        </p:pic>
        <p:sp>
          <p:nvSpPr>
            <p:cNvPr id="15400" name="TextBox 33"/>
            <p:cNvSpPr txBox="1">
              <a:spLocks noChangeArrowheads="1"/>
            </p:cNvSpPr>
            <p:nvPr/>
          </p:nvSpPr>
          <p:spPr bwMode="auto">
            <a:xfrm>
              <a:off x="428596" y="3643314"/>
              <a:ext cx="128588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b="1">
                  <a:latin typeface="Calibri" pitchFamily="34" charset="0"/>
                </a:rPr>
                <a:t>Pendidikan</a:t>
              </a:r>
            </a:p>
          </p:txBody>
        </p:sp>
      </p:grpSp>
      <p:grpSp>
        <p:nvGrpSpPr>
          <p:cNvPr id="10" name="Group 44"/>
          <p:cNvGrpSpPr>
            <a:grpSpLocks/>
          </p:cNvGrpSpPr>
          <p:nvPr/>
        </p:nvGrpSpPr>
        <p:grpSpPr bwMode="auto">
          <a:xfrm>
            <a:off x="1985963" y="2214563"/>
            <a:ext cx="1514475" cy="1798637"/>
            <a:chOff x="1985280" y="2214554"/>
            <a:chExt cx="1515150" cy="1798092"/>
          </a:xfrm>
        </p:grpSpPr>
        <p:pic>
          <p:nvPicPr>
            <p:cNvPr id="20" name="Picture 19" descr="WRK.png"/>
            <p:cNvPicPr>
              <a:picLocks noChangeAspect="1"/>
            </p:cNvPicPr>
            <p:nvPr/>
          </p:nvPicPr>
          <p:blipFill>
            <a:blip r:embed="rId3" cstate="print"/>
            <a:stretch>
              <a:fillRect/>
            </a:stretch>
          </p:blipFill>
          <p:spPr>
            <a:xfrm>
              <a:off x="1985280" y="2214554"/>
              <a:ext cx="1515150" cy="1285485"/>
            </a:xfrm>
            <a:prstGeom prst="rect">
              <a:avLst/>
            </a:prstGeom>
            <a:effectLst>
              <a:outerShdw blurRad="63500" sx="102000" sy="102000" algn="ctr" rotWithShape="0">
                <a:schemeClr val="bg1">
                  <a:alpha val="70000"/>
                </a:schemeClr>
              </a:outerShdw>
            </a:effectLst>
          </p:spPr>
        </p:pic>
        <p:sp>
          <p:nvSpPr>
            <p:cNvPr id="15398" name="TextBox 34"/>
            <p:cNvSpPr txBox="1">
              <a:spLocks noChangeArrowheads="1"/>
            </p:cNvSpPr>
            <p:nvPr/>
          </p:nvSpPr>
          <p:spPr bwMode="auto">
            <a:xfrm>
              <a:off x="2143108" y="3643314"/>
              <a:ext cx="128588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b="1">
                  <a:latin typeface="Calibri" pitchFamily="34" charset="0"/>
                </a:rPr>
                <a:t>Pekerjaan</a:t>
              </a:r>
            </a:p>
          </p:txBody>
        </p:sp>
      </p:grpSp>
      <p:grpSp>
        <p:nvGrpSpPr>
          <p:cNvPr id="12" name="Group 45"/>
          <p:cNvGrpSpPr>
            <a:grpSpLocks/>
          </p:cNvGrpSpPr>
          <p:nvPr/>
        </p:nvGrpSpPr>
        <p:grpSpPr bwMode="auto">
          <a:xfrm>
            <a:off x="3643313" y="2214563"/>
            <a:ext cx="1714500" cy="1798637"/>
            <a:chOff x="3643306" y="2214554"/>
            <a:chExt cx="1714512" cy="1798092"/>
          </a:xfrm>
        </p:grpSpPr>
        <p:pic>
          <p:nvPicPr>
            <p:cNvPr id="21" name="Picture 20" descr="disaster5.jpg"/>
            <p:cNvPicPr>
              <a:picLocks noChangeAspect="1"/>
            </p:cNvPicPr>
            <p:nvPr/>
          </p:nvPicPr>
          <p:blipFill>
            <a:blip r:embed="rId4" cstate="print"/>
            <a:stretch>
              <a:fillRect/>
            </a:stretch>
          </p:blipFill>
          <p:spPr>
            <a:xfrm>
              <a:off x="3643306" y="2214554"/>
              <a:ext cx="1714512" cy="1285485"/>
            </a:xfrm>
            <a:prstGeom prst="rect">
              <a:avLst/>
            </a:prstGeom>
            <a:effectLst>
              <a:outerShdw blurRad="63500" sx="102000" sy="102000" algn="ctr" rotWithShape="0">
                <a:schemeClr val="bg1">
                  <a:alpha val="70000"/>
                </a:schemeClr>
              </a:outerShdw>
            </a:effectLst>
          </p:spPr>
        </p:pic>
        <p:sp>
          <p:nvSpPr>
            <p:cNvPr id="15396" name="TextBox 35"/>
            <p:cNvSpPr txBox="1">
              <a:spLocks noChangeArrowheads="1"/>
            </p:cNvSpPr>
            <p:nvPr/>
          </p:nvSpPr>
          <p:spPr bwMode="auto">
            <a:xfrm>
              <a:off x="4000496" y="3643314"/>
              <a:ext cx="128588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b="1">
                  <a:latin typeface="Calibri" pitchFamily="34" charset="0"/>
                </a:rPr>
                <a:t>Kejadian</a:t>
              </a:r>
            </a:p>
          </p:txBody>
        </p:sp>
      </p:grpSp>
      <p:grpSp>
        <p:nvGrpSpPr>
          <p:cNvPr id="13" name="Group 46"/>
          <p:cNvGrpSpPr>
            <a:grpSpLocks/>
          </p:cNvGrpSpPr>
          <p:nvPr/>
        </p:nvGrpSpPr>
        <p:grpSpPr bwMode="auto">
          <a:xfrm>
            <a:off x="5554663" y="2214563"/>
            <a:ext cx="1517650" cy="1798637"/>
            <a:chOff x="5554582" y="2214555"/>
            <a:chExt cx="1517748" cy="1798091"/>
          </a:xfrm>
        </p:grpSpPr>
        <p:pic>
          <p:nvPicPr>
            <p:cNvPr id="25" name="Picture 24" descr="GEGRF.png"/>
            <p:cNvPicPr>
              <a:picLocks noChangeAspect="1"/>
            </p:cNvPicPr>
            <p:nvPr/>
          </p:nvPicPr>
          <p:blipFill>
            <a:blip r:embed="rId5" cstate="print"/>
            <a:stretch>
              <a:fillRect/>
            </a:stretch>
          </p:blipFill>
          <p:spPr>
            <a:xfrm>
              <a:off x="5554582" y="2214555"/>
              <a:ext cx="1374864" cy="1285485"/>
            </a:xfrm>
            <a:prstGeom prst="rect">
              <a:avLst/>
            </a:prstGeom>
            <a:effectLst>
              <a:outerShdw blurRad="63500" sx="102000" sy="102000" algn="ctr" rotWithShape="0">
                <a:schemeClr val="bg1">
                  <a:alpha val="70000"/>
                </a:schemeClr>
              </a:outerShdw>
            </a:effectLst>
          </p:spPr>
        </p:pic>
        <p:sp>
          <p:nvSpPr>
            <p:cNvPr id="15394" name="TextBox 36"/>
            <p:cNvSpPr txBox="1">
              <a:spLocks noChangeArrowheads="1"/>
            </p:cNvSpPr>
            <p:nvPr/>
          </p:nvSpPr>
          <p:spPr bwMode="auto">
            <a:xfrm>
              <a:off x="5786446" y="3643314"/>
              <a:ext cx="128588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b="1">
                  <a:latin typeface="Calibri" pitchFamily="34" charset="0"/>
                </a:rPr>
                <a:t>Geografi</a:t>
              </a:r>
            </a:p>
          </p:txBody>
        </p:sp>
      </p:grpSp>
      <p:grpSp>
        <p:nvGrpSpPr>
          <p:cNvPr id="14" name="Group 47"/>
          <p:cNvGrpSpPr>
            <a:grpSpLocks/>
          </p:cNvGrpSpPr>
          <p:nvPr/>
        </p:nvGrpSpPr>
        <p:grpSpPr bwMode="auto">
          <a:xfrm>
            <a:off x="7072313" y="2214563"/>
            <a:ext cx="1704975" cy="1798637"/>
            <a:chOff x="7072330" y="2214554"/>
            <a:chExt cx="1705213" cy="1798092"/>
          </a:xfrm>
        </p:grpSpPr>
        <p:pic>
          <p:nvPicPr>
            <p:cNvPr id="27" name="Picture 26" descr="ORG.png"/>
            <p:cNvPicPr>
              <a:picLocks noChangeAspect="1"/>
            </p:cNvPicPr>
            <p:nvPr/>
          </p:nvPicPr>
          <p:blipFill>
            <a:blip r:embed="rId6" cstate="print"/>
            <a:stretch>
              <a:fillRect/>
            </a:stretch>
          </p:blipFill>
          <p:spPr>
            <a:xfrm>
              <a:off x="7072330" y="2214554"/>
              <a:ext cx="1705213" cy="1209308"/>
            </a:xfrm>
            <a:prstGeom prst="rect">
              <a:avLst/>
            </a:prstGeom>
            <a:effectLst>
              <a:outerShdw blurRad="63500" sx="102000" sy="102000" algn="ctr" rotWithShape="0">
                <a:schemeClr val="bg1">
                  <a:alpha val="70000"/>
                </a:schemeClr>
              </a:outerShdw>
            </a:effectLst>
          </p:spPr>
        </p:pic>
        <p:sp>
          <p:nvSpPr>
            <p:cNvPr id="15392" name="TextBox 37"/>
            <p:cNvSpPr txBox="1">
              <a:spLocks noChangeArrowheads="1"/>
            </p:cNvSpPr>
            <p:nvPr/>
          </p:nvSpPr>
          <p:spPr bwMode="auto">
            <a:xfrm>
              <a:off x="7358082" y="3643314"/>
              <a:ext cx="128588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b="1">
                  <a:latin typeface="Calibri" pitchFamily="34" charset="0"/>
                </a:rPr>
                <a:t>Organisasi</a:t>
              </a:r>
            </a:p>
          </p:txBody>
        </p:sp>
      </p:grpSp>
      <p:grpSp>
        <p:nvGrpSpPr>
          <p:cNvPr id="15" name="Group 48"/>
          <p:cNvGrpSpPr>
            <a:grpSpLocks/>
          </p:cNvGrpSpPr>
          <p:nvPr/>
        </p:nvGrpSpPr>
        <p:grpSpPr bwMode="auto">
          <a:xfrm>
            <a:off x="357188" y="4500563"/>
            <a:ext cx="1370012" cy="1727200"/>
            <a:chOff x="357158" y="4500571"/>
            <a:chExt cx="1370385" cy="1726653"/>
          </a:xfrm>
        </p:grpSpPr>
        <p:pic>
          <p:nvPicPr>
            <p:cNvPr id="28" name="Picture 27" descr="HOB.png"/>
            <p:cNvPicPr>
              <a:picLocks noChangeAspect="1"/>
            </p:cNvPicPr>
            <p:nvPr/>
          </p:nvPicPr>
          <p:blipFill>
            <a:blip r:embed="rId7" cstate="print"/>
            <a:stretch>
              <a:fillRect/>
            </a:stretch>
          </p:blipFill>
          <p:spPr>
            <a:xfrm>
              <a:off x="357158" y="4500571"/>
              <a:ext cx="1370385" cy="1214052"/>
            </a:xfrm>
            <a:prstGeom prst="rect">
              <a:avLst/>
            </a:prstGeom>
            <a:effectLst>
              <a:outerShdw blurRad="63500" sx="102000" sy="102000" algn="ctr" rotWithShape="0">
                <a:schemeClr val="bg1">
                  <a:alpha val="70000"/>
                </a:schemeClr>
              </a:outerShdw>
            </a:effectLst>
          </p:spPr>
        </p:pic>
        <p:sp>
          <p:nvSpPr>
            <p:cNvPr id="15390" name="TextBox 38"/>
            <p:cNvSpPr txBox="1">
              <a:spLocks noChangeArrowheads="1"/>
            </p:cNvSpPr>
            <p:nvPr/>
          </p:nvSpPr>
          <p:spPr bwMode="auto">
            <a:xfrm>
              <a:off x="571472" y="5857892"/>
              <a:ext cx="85725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b="1">
                  <a:latin typeface="Calibri" pitchFamily="34" charset="0"/>
                </a:rPr>
                <a:t>Hobby</a:t>
              </a:r>
            </a:p>
          </p:txBody>
        </p:sp>
      </p:grpSp>
      <p:grpSp>
        <p:nvGrpSpPr>
          <p:cNvPr id="16" name="Group 49"/>
          <p:cNvGrpSpPr>
            <a:grpSpLocks/>
          </p:cNvGrpSpPr>
          <p:nvPr/>
        </p:nvGrpSpPr>
        <p:grpSpPr bwMode="auto">
          <a:xfrm>
            <a:off x="1973263" y="4286250"/>
            <a:ext cx="1312862" cy="1941513"/>
            <a:chOff x="1972591" y="4286256"/>
            <a:chExt cx="1313525" cy="1940968"/>
          </a:xfrm>
        </p:grpSpPr>
        <p:pic>
          <p:nvPicPr>
            <p:cNvPr id="29" name="Picture 28" descr="TRV.png"/>
            <p:cNvPicPr>
              <a:picLocks noChangeAspect="1"/>
            </p:cNvPicPr>
            <p:nvPr/>
          </p:nvPicPr>
          <p:blipFill>
            <a:blip r:embed="rId8" cstate="print"/>
            <a:stretch>
              <a:fillRect/>
            </a:stretch>
          </p:blipFill>
          <p:spPr>
            <a:xfrm>
              <a:off x="1972591" y="4286256"/>
              <a:ext cx="1170578" cy="1433111"/>
            </a:xfrm>
            <a:prstGeom prst="rect">
              <a:avLst/>
            </a:prstGeom>
            <a:effectLst>
              <a:outerShdw blurRad="63500" sx="102000" sy="102000" algn="ctr" rotWithShape="0">
                <a:schemeClr val="bg1">
                  <a:alpha val="70000"/>
                </a:schemeClr>
              </a:outerShdw>
            </a:effectLst>
          </p:spPr>
        </p:pic>
        <p:sp>
          <p:nvSpPr>
            <p:cNvPr id="15388" name="TextBox 39"/>
            <p:cNvSpPr txBox="1">
              <a:spLocks noChangeArrowheads="1"/>
            </p:cNvSpPr>
            <p:nvPr/>
          </p:nvSpPr>
          <p:spPr bwMode="auto">
            <a:xfrm>
              <a:off x="2000232" y="5857892"/>
              <a:ext cx="128588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b="1">
                  <a:latin typeface="Calibri" pitchFamily="34" charset="0"/>
                </a:rPr>
                <a:t>Bepergian</a:t>
              </a:r>
            </a:p>
          </p:txBody>
        </p:sp>
      </p:grpSp>
      <p:grpSp>
        <p:nvGrpSpPr>
          <p:cNvPr id="18" name="Group 50"/>
          <p:cNvGrpSpPr>
            <a:grpSpLocks/>
          </p:cNvGrpSpPr>
          <p:nvPr/>
        </p:nvGrpSpPr>
        <p:grpSpPr bwMode="auto">
          <a:xfrm>
            <a:off x="3429000" y="4357688"/>
            <a:ext cx="1230313" cy="1870075"/>
            <a:chOff x="3428992" y="4357694"/>
            <a:chExt cx="1230256" cy="1869530"/>
          </a:xfrm>
        </p:grpSpPr>
        <p:pic>
          <p:nvPicPr>
            <p:cNvPr id="30" name="Picture 29" descr="READ.png"/>
            <p:cNvPicPr>
              <a:picLocks noChangeAspect="1"/>
            </p:cNvPicPr>
            <p:nvPr/>
          </p:nvPicPr>
          <p:blipFill>
            <a:blip r:embed="rId9" cstate="print"/>
            <a:stretch>
              <a:fillRect/>
            </a:stretch>
          </p:blipFill>
          <p:spPr>
            <a:xfrm>
              <a:off x="3428992" y="4357694"/>
              <a:ext cx="1230256" cy="1383897"/>
            </a:xfrm>
            <a:prstGeom prst="rect">
              <a:avLst/>
            </a:prstGeom>
            <a:effectLst>
              <a:outerShdw blurRad="63500" sx="102000" sy="102000" algn="ctr" rotWithShape="0">
                <a:schemeClr val="bg1">
                  <a:alpha val="70000"/>
                </a:schemeClr>
              </a:outerShdw>
            </a:effectLst>
          </p:spPr>
        </p:pic>
        <p:sp>
          <p:nvSpPr>
            <p:cNvPr id="15386" name="TextBox 40"/>
            <p:cNvSpPr txBox="1">
              <a:spLocks noChangeArrowheads="1"/>
            </p:cNvSpPr>
            <p:nvPr/>
          </p:nvSpPr>
          <p:spPr bwMode="auto">
            <a:xfrm>
              <a:off x="3643306" y="5857892"/>
              <a:ext cx="100013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b="1">
                  <a:latin typeface="Calibri" pitchFamily="34" charset="0"/>
                </a:rPr>
                <a:t>Bacaan</a:t>
              </a:r>
            </a:p>
          </p:txBody>
        </p:sp>
      </p:grpSp>
      <p:grpSp>
        <p:nvGrpSpPr>
          <p:cNvPr id="22" name="Group 51"/>
          <p:cNvGrpSpPr>
            <a:grpSpLocks/>
          </p:cNvGrpSpPr>
          <p:nvPr/>
        </p:nvGrpSpPr>
        <p:grpSpPr bwMode="auto">
          <a:xfrm>
            <a:off x="4929188" y="4387850"/>
            <a:ext cx="2286000" cy="1839913"/>
            <a:chOff x="4929190" y="4387575"/>
            <a:chExt cx="2286016" cy="1839649"/>
          </a:xfrm>
        </p:grpSpPr>
        <p:pic>
          <p:nvPicPr>
            <p:cNvPr id="31" name="Picture 30" descr="FAM.png"/>
            <p:cNvPicPr>
              <a:picLocks noChangeAspect="1"/>
            </p:cNvPicPr>
            <p:nvPr/>
          </p:nvPicPr>
          <p:blipFill>
            <a:blip r:embed="rId10" cstate="print"/>
            <a:stretch>
              <a:fillRect/>
            </a:stretch>
          </p:blipFill>
          <p:spPr>
            <a:xfrm>
              <a:off x="4929190" y="4387575"/>
              <a:ext cx="2286016" cy="1360293"/>
            </a:xfrm>
            <a:prstGeom prst="rect">
              <a:avLst/>
            </a:prstGeom>
            <a:effectLst>
              <a:outerShdw blurRad="63500" sx="102000" sy="102000" algn="ctr" rotWithShape="0">
                <a:schemeClr val="bg1">
                  <a:alpha val="70000"/>
                </a:schemeClr>
              </a:outerShdw>
            </a:effectLst>
          </p:spPr>
        </p:pic>
        <p:sp>
          <p:nvSpPr>
            <p:cNvPr id="15384" name="TextBox 41"/>
            <p:cNvSpPr txBox="1">
              <a:spLocks noChangeArrowheads="1"/>
            </p:cNvSpPr>
            <p:nvPr/>
          </p:nvSpPr>
          <p:spPr bwMode="auto">
            <a:xfrm>
              <a:off x="5572132" y="5857892"/>
              <a:ext cx="128588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b="1">
                  <a:latin typeface="Calibri" pitchFamily="34" charset="0"/>
                </a:rPr>
                <a:t>Keluarga</a:t>
              </a:r>
            </a:p>
          </p:txBody>
        </p:sp>
      </p:grpSp>
      <p:grpSp>
        <p:nvGrpSpPr>
          <p:cNvPr id="23" name="Group 52"/>
          <p:cNvGrpSpPr>
            <a:grpSpLocks/>
          </p:cNvGrpSpPr>
          <p:nvPr/>
        </p:nvGrpSpPr>
        <p:grpSpPr bwMode="auto">
          <a:xfrm>
            <a:off x="7392988" y="4357688"/>
            <a:ext cx="1193800" cy="1870075"/>
            <a:chOff x="7392479" y="4357694"/>
            <a:chExt cx="1193758" cy="1869530"/>
          </a:xfrm>
        </p:grpSpPr>
        <p:pic>
          <p:nvPicPr>
            <p:cNvPr id="33" name="Picture 32" descr="RELA.png"/>
            <p:cNvPicPr>
              <a:picLocks noChangeAspect="1"/>
            </p:cNvPicPr>
            <p:nvPr/>
          </p:nvPicPr>
          <p:blipFill>
            <a:blip r:embed="rId11" cstate="print"/>
            <a:stretch>
              <a:fillRect/>
            </a:stretch>
          </p:blipFill>
          <p:spPr>
            <a:xfrm>
              <a:off x="7392479" y="4357694"/>
              <a:ext cx="1193758" cy="1442616"/>
            </a:xfrm>
            <a:prstGeom prst="rect">
              <a:avLst/>
            </a:prstGeom>
            <a:effectLst>
              <a:outerShdw blurRad="63500" sx="102000" sy="102000" algn="ctr" rotWithShape="0">
                <a:schemeClr val="bg1">
                  <a:alpha val="70000"/>
                </a:schemeClr>
              </a:outerShdw>
            </a:effectLst>
          </p:spPr>
        </p:pic>
        <p:sp>
          <p:nvSpPr>
            <p:cNvPr id="15382" name="TextBox 42"/>
            <p:cNvSpPr txBox="1">
              <a:spLocks noChangeArrowheads="1"/>
            </p:cNvSpPr>
            <p:nvPr/>
          </p:nvSpPr>
          <p:spPr bwMode="auto">
            <a:xfrm>
              <a:off x="7643834" y="5857892"/>
              <a:ext cx="78581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b="1">
                  <a:latin typeface="Calibri" pitchFamily="34" charset="0"/>
                </a:rPr>
                <a:t>Relasi</a:t>
              </a:r>
            </a:p>
          </p:txBody>
        </p:sp>
      </p:grpSp>
      <p:sp>
        <p:nvSpPr>
          <p:cNvPr id="43" name="Rectangle 42"/>
          <p:cNvSpPr/>
          <p:nvPr/>
        </p:nvSpPr>
        <p:spPr>
          <a:xfrm>
            <a:off x="214282" y="355577"/>
            <a:ext cx="3155544" cy="46166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smtClean="0">
                <a:ln w="11430"/>
                <a:solidFill>
                  <a:srgbClr val="C00000"/>
                </a:solidFill>
                <a:effectLst>
                  <a:outerShdw blurRad="76200" dist="50800" dir="5400000" algn="tl" rotWithShape="0">
                    <a:srgbClr val="000000">
                      <a:alpha val="65000"/>
                    </a:srgbClr>
                  </a:outerShdw>
                </a:effectLst>
                <a:latin typeface="+mn-lt"/>
                <a:cs typeface="+mn-cs"/>
              </a:rPr>
              <a:t>TECHNOPRENEURSHIP</a:t>
            </a:r>
            <a:endParaRPr lang="en-US" sz="2400" b="1" spc="50" dirty="0">
              <a:ln w="11430"/>
              <a:solidFill>
                <a:srgbClr val="C00000"/>
              </a:solidFill>
              <a:effectLst>
                <a:outerShdw blurRad="76200" dist="50800" dir="5400000" algn="tl" rotWithShape="0">
                  <a:srgbClr val="000000">
                    <a:alpha val="65000"/>
                  </a:srgbClr>
                </a:outerShdw>
              </a:effectLst>
              <a:latin typeface="+mn-lt"/>
              <a:cs typeface="+mn-cs"/>
            </a:endParaRPr>
          </a:p>
        </p:txBody>
      </p:sp>
      <p:grpSp>
        <p:nvGrpSpPr>
          <p:cNvPr id="44" name="Group 17"/>
          <p:cNvGrpSpPr>
            <a:grpSpLocks/>
          </p:cNvGrpSpPr>
          <p:nvPr/>
        </p:nvGrpSpPr>
        <p:grpSpPr bwMode="auto">
          <a:xfrm>
            <a:off x="3357554" y="500042"/>
            <a:ext cx="579437" cy="180975"/>
            <a:chOff x="5072066" y="533079"/>
            <a:chExt cx="1143008" cy="357190"/>
          </a:xfrm>
        </p:grpSpPr>
        <p:sp>
          <p:nvSpPr>
            <p:cNvPr id="45" name="Flowchart: Stored Data 44"/>
            <p:cNvSpPr/>
            <p:nvPr/>
          </p:nvSpPr>
          <p:spPr>
            <a:xfrm flipH="1">
              <a:off x="5072066"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46" name="Flowchart: Stored Data 45"/>
            <p:cNvSpPr/>
            <p:nvPr/>
          </p:nvSpPr>
          <p:spPr>
            <a:xfrm flipH="1">
              <a:off x="5357818"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47" name="Flowchart: Stored Data 46"/>
            <p:cNvSpPr/>
            <p:nvPr/>
          </p:nvSpPr>
          <p:spPr>
            <a:xfrm flipH="1">
              <a:off x="5643570"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48" name="Flowchart: Stored Data 47"/>
            <p:cNvSpPr/>
            <p:nvPr/>
          </p:nvSpPr>
          <p:spPr>
            <a:xfrm flipH="1">
              <a:off x="5929322"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nodeType="afterGroup">
                            <p:stCondLst>
                              <p:cond delay="0"/>
                            </p:stCondLst>
                            <p:childTnLst>
                              <p:par>
                                <p:cTn id="8" presetID="3" presetClass="entr" presetSubtype="1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par>
                          <p:cTn id="11" fill="hold" nodeType="afterGroup">
                            <p:stCondLst>
                              <p:cond delay="500"/>
                            </p:stCondLst>
                            <p:childTnLst>
                              <p:par>
                                <p:cTn id="12" presetID="3" presetClass="entr" presetSubtype="1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linds(horizontal)">
                                      <p:cBhvr>
                                        <p:cTn id="14" dur="500"/>
                                        <p:tgtEl>
                                          <p:spTgt spid="10"/>
                                        </p:tgtEl>
                                      </p:cBhvr>
                                    </p:animEffect>
                                  </p:childTnLst>
                                </p:cTn>
                              </p:par>
                            </p:childTnLst>
                          </p:cTn>
                        </p:par>
                        <p:par>
                          <p:cTn id="15" fill="hold" nodeType="afterGroup">
                            <p:stCondLst>
                              <p:cond delay="1000"/>
                            </p:stCondLst>
                            <p:childTnLst>
                              <p:par>
                                <p:cTn id="16" presetID="3" presetClass="entr" presetSubtype="1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par>
                          <p:cTn id="19" fill="hold" nodeType="afterGroup">
                            <p:stCondLst>
                              <p:cond delay="1500"/>
                            </p:stCondLst>
                            <p:childTnLst>
                              <p:par>
                                <p:cTn id="20" presetID="3" presetClass="entr" presetSubtype="1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par>
                          <p:cTn id="23" fill="hold" nodeType="afterGroup">
                            <p:stCondLst>
                              <p:cond delay="2000"/>
                            </p:stCondLst>
                            <p:childTnLst>
                              <p:par>
                                <p:cTn id="24" presetID="3" presetClass="entr" presetSubtype="1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childTnLst>
                          </p:cTn>
                        </p:par>
                        <p:par>
                          <p:cTn id="27" fill="hold" nodeType="afterGroup">
                            <p:stCondLst>
                              <p:cond delay="2500"/>
                            </p:stCondLst>
                            <p:childTnLst>
                              <p:par>
                                <p:cTn id="28" presetID="3" presetClass="entr" presetSubtype="1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childTnLst>
                          </p:cTn>
                        </p:par>
                        <p:par>
                          <p:cTn id="31" fill="hold" nodeType="afterGroup">
                            <p:stCondLst>
                              <p:cond delay="3000"/>
                            </p:stCondLst>
                            <p:childTnLst>
                              <p:par>
                                <p:cTn id="32" presetID="3" presetClass="entr" presetSubtype="1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childTnLst>
                          </p:cTn>
                        </p:par>
                        <p:par>
                          <p:cTn id="35" fill="hold" nodeType="afterGroup">
                            <p:stCondLst>
                              <p:cond delay="3500"/>
                            </p:stCondLst>
                            <p:childTnLst>
                              <p:par>
                                <p:cTn id="36" presetID="3" presetClass="entr" presetSubtype="1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childTnLst>
                          </p:cTn>
                        </p:par>
                        <p:par>
                          <p:cTn id="39" fill="hold" nodeType="afterGroup">
                            <p:stCondLst>
                              <p:cond delay="4000"/>
                            </p:stCondLst>
                            <p:childTnLst>
                              <p:par>
                                <p:cTn id="40" presetID="3" presetClass="entr" presetSubtype="1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par>
                          <p:cTn id="43" fill="hold" nodeType="afterGroup">
                            <p:stCondLst>
                              <p:cond delay="4500"/>
                            </p:stCondLst>
                            <p:childTnLst>
                              <p:par>
                                <p:cTn id="44" presetID="3" presetClass="entr" presetSubtype="10"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linds(horizontal)">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500834"/>
            <a:ext cx="9144000" cy="357166"/>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cxnSp>
        <p:nvCxnSpPr>
          <p:cNvPr id="24" name="Straight Connector 23"/>
          <p:cNvCxnSpPr/>
          <p:nvPr/>
        </p:nvCxnSpPr>
        <p:spPr>
          <a:xfrm rot="10800000">
            <a:off x="328613" y="998538"/>
            <a:ext cx="6286500" cy="1587"/>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14282" y="1285860"/>
            <a:ext cx="6819752" cy="1200329"/>
          </a:xfrm>
          <a:prstGeom prst="rect">
            <a:avLst/>
          </a:prstGeom>
          <a:noFill/>
        </p:spPr>
        <p:txBody>
          <a:bodyPr wrap="none">
            <a:spAutoFit/>
          </a:bodyPr>
          <a:lstStyle/>
          <a:p>
            <a:pPr fontAlgn="auto">
              <a:spcBef>
                <a:spcPts val="0"/>
              </a:spcBef>
              <a:spcAft>
                <a:spcPts val="0"/>
              </a:spcAft>
              <a:defRPr/>
            </a:pPr>
            <a:r>
              <a:rPr lang="id-ID" sz="3600" dirty="0">
                <a:ln w="18415" cmpd="sng">
                  <a:solidFill>
                    <a:srgbClr val="FFFFFF"/>
                  </a:solidFill>
                  <a:prstDash val="solid"/>
                </a:ln>
                <a:solidFill>
                  <a:schemeClr val="accent6">
                    <a:lumMod val="75000"/>
                  </a:schemeClr>
                </a:solidFill>
                <a:effectLst>
                  <a:outerShdw blurRad="63500" dir="3600000" algn="tl" rotWithShape="0">
                    <a:srgbClr val="000000">
                      <a:alpha val="70000"/>
                    </a:srgbClr>
                  </a:outerShdw>
                </a:effectLst>
                <a:latin typeface="Arial Black" pitchFamily="34" charset="0"/>
                <a:cs typeface="+mn-cs"/>
              </a:rPr>
              <a:t>JUTAAN PELUANG BISNIS</a:t>
            </a:r>
          </a:p>
          <a:p>
            <a:pPr fontAlgn="auto">
              <a:spcBef>
                <a:spcPts val="0"/>
              </a:spcBef>
              <a:spcAft>
                <a:spcPts val="0"/>
              </a:spcAft>
              <a:defRPr/>
            </a:pPr>
            <a:r>
              <a:rPr lang="id-ID" sz="3600" dirty="0">
                <a:ln w="18415" cmpd="sng">
                  <a:solidFill>
                    <a:srgbClr val="FFFFFF"/>
                  </a:solidFill>
                  <a:prstDash val="solid"/>
                </a:ln>
                <a:solidFill>
                  <a:schemeClr val="accent6">
                    <a:lumMod val="75000"/>
                  </a:schemeClr>
                </a:solidFill>
                <a:effectLst>
                  <a:outerShdw blurRad="63500" dir="3600000" algn="tl" rotWithShape="0">
                    <a:srgbClr val="000000">
                      <a:alpha val="70000"/>
                    </a:srgbClr>
                  </a:outerShdw>
                </a:effectLst>
                <a:latin typeface="Arial Black" pitchFamily="34" charset="0"/>
                <a:cs typeface="+mn-cs"/>
              </a:rPr>
              <a:t>KEBUTUHAN MANUSIA...</a:t>
            </a:r>
            <a:endParaRPr lang="en-US" sz="3600" dirty="0">
              <a:ln w="18415" cmpd="sng">
                <a:solidFill>
                  <a:srgbClr val="FFFFFF"/>
                </a:solidFill>
                <a:prstDash val="solid"/>
              </a:ln>
              <a:solidFill>
                <a:schemeClr val="accent6">
                  <a:lumMod val="75000"/>
                </a:schemeClr>
              </a:solidFill>
              <a:effectLst>
                <a:outerShdw blurRad="63500" dir="3600000" algn="tl" rotWithShape="0">
                  <a:srgbClr val="000000">
                    <a:alpha val="70000"/>
                  </a:srgbClr>
                </a:outerShdw>
              </a:effectLst>
              <a:latin typeface="Arial Black" pitchFamily="34" charset="0"/>
              <a:cs typeface="+mn-cs"/>
            </a:endParaRPr>
          </a:p>
        </p:txBody>
      </p:sp>
      <p:pic>
        <p:nvPicPr>
          <p:cNvPr id="44" name="Picture 43" descr="SKEL.png"/>
          <p:cNvPicPr>
            <a:picLocks noChangeAspect="1"/>
          </p:cNvPicPr>
          <p:nvPr/>
        </p:nvPicPr>
        <p:blipFill>
          <a:blip r:embed="rId2" cstate="print"/>
          <a:stretch>
            <a:fillRect/>
          </a:stretch>
        </p:blipFill>
        <p:spPr>
          <a:xfrm>
            <a:off x="6429375" y="1241425"/>
            <a:ext cx="2408238" cy="5187950"/>
          </a:xfrm>
          <a:prstGeom prst="rect">
            <a:avLst/>
          </a:prstGeom>
          <a:effectLst>
            <a:outerShdw blurRad="63500" sx="102000" sy="102000" algn="ctr" rotWithShape="0">
              <a:schemeClr val="bg1">
                <a:alpha val="75000"/>
              </a:schemeClr>
            </a:outerShdw>
          </a:effectLst>
        </p:spPr>
      </p:pic>
      <p:sp>
        <p:nvSpPr>
          <p:cNvPr id="45" name="Rectangle 44"/>
          <p:cNvSpPr/>
          <p:nvPr/>
        </p:nvSpPr>
        <p:spPr>
          <a:xfrm>
            <a:off x="214282" y="2918768"/>
            <a:ext cx="3720570" cy="830997"/>
          </a:xfrm>
          <a:prstGeom prst="rect">
            <a:avLst/>
          </a:prstGeom>
          <a:noFill/>
        </p:spPr>
        <p:txBody>
          <a:bodyPr wrap="none">
            <a:spAutoFit/>
          </a:bodyPr>
          <a:lstStyle/>
          <a:p>
            <a:pPr fontAlgn="auto">
              <a:spcBef>
                <a:spcPts val="0"/>
              </a:spcBef>
              <a:spcAft>
                <a:spcPts val="0"/>
              </a:spcAft>
              <a:defRPr/>
            </a:pPr>
            <a:r>
              <a:rPr lang="id-ID" sz="4800"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Black" pitchFamily="34" charset="0"/>
                <a:cs typeface="+mn-cs"/>
              </a:rPr>
              <a:t>CARANYA:</a:t>
            </a:r>
            <a:endParaRPr lang="en-US" sz="4800"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Black" pitchFamily="34" charset="0"/>
              <a:cs typeface="+mn-cs"/>
            </a:endParaRPr>
          </a:p>
        </p:txBody>
      </p:sp>
      <p:sp>
        <p:nvSpPr>
          <p:cNvPr id="46" name="Rectangle 45"/>
          <p:cNvSpPr/>
          <p:nvPr/>
        </p:nvSpPr>
        <p:spPr>
          <a:xfrm>
            <a:off x="214282" y="3704586"/>
            <a:ext cx="6858048" cy="1938992"/>
          </a:xfrm>
          <a:prstGeom prst="rect">
            <a:avLst/>
          </a:prstGeom>
          <a:noFill/>
        </p:spPr>
        <p:txBody>
          <a:bodyPr>
            <a:spAutoFit/>
          </a:bodyPr>
          <a:lstStyle/>
          <a:p>
            <a:pPr fontAlgn="auto">
              <a:spcBef>
                <a:spcPts val="0"/>
              </a:spcBef>
              <a:spcAft>
                <a:spcPts val="0"/>
              </a:spcAft>
              <a:defRPr/>
            </a:pPr>
            <a:r>
              <a:rPr lang="id-ID" sz="4000"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Black" pitchFamily="34" charset="0"/>
                <a:cs typeface="+mn-cs"/>
              </a:rPr>
              <a:t>•Cari Mentor</a:t>
            </a:r>
          </a:p>
          <a:p>
            <a:pPr fontAlgn="auto">
              <a:spcBef>
                <a:spcPts val="0"/>
              </a:spcBef>
              <a:spcAft>
                <a:spcPts val="0"/>
              </a:spcAft>
              <a:defRPr/>
            </a:pPr>
            <a:r>
              <a:rPr lang="id-ID" sz="4000"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Black" pitchFamily="34" charset="0"/>
                <a:cs typeface="+mn-cs"/>
              </a:rPr>
              <a:t>•Cari Bisnis Yang</a:t>
            </a:r>
          </a:p>
          <a:p>
            <a:pPr fontAlgn="auto">
              <a:spcBef>
                <a:spcPts val="0"/>
              </a:spcBef>
              <a:spcAft>
                <a:spcPts val="0"/>
              </a:spcAft>
              <a:defRPr/>
            </a:pPr>
            <a:r>
              <a:rPr lang="id-ID" sz="4000"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Black" pitchFamily="34" charset="0"/>
                <a:cs typeface="+mn-cs"/>
              </a:rPr>
              <a:t>  Telah Memiliki Sistem</a:t>
            </a:r>
            <a:endParaRPr lang="en-US" sz="4000"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Black" pitchFamily="34" charset="0"/>
              <a:cs typeface="+mn-cs"/>
            </a:endParaRPr>
          </a:p>
        </p:txBody>
      </p:sp>
      <p:sp>
        <p:nvSpPr>
          <p:cNvPr id="16" name="Rectangle 15"/>
          <p:cNvSpPr/>
          <p:nvPr/>
        </p:nvSpPr>
        <p:spPr>
          <a:xfrm>
            <a:off x="214282" y="355577"/>
            <a:ext cx="3155544" cy="46166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smtClean="0">
                <a:ln w="11430"/>
                <a:solidFill>
                  <a:srgbClr val="C00000"/>
                </a:solidFill>
                <a:effectLst>
                  <a:outerShdw blurRad="76200" dist="50800" dir="5400000" algn="tl" rotWithShape="0">
                    <a:srgbClr val="000000">
                      <a:alpha val="65000"/>
                    </a:srgbClr>
                  </a:outerShdw>
                </a:effectLst>
                <a:latin typeface="+mn-lt"/>
                <a:cs typeface="+mn-cs"/>
              </a:rPr>
              <a:t>TECHNOPRENEURSHIP</a:t>
            </a:r>
            <a:endParaRPr lang="en-US" sz="2400" b="1" spc="50" dirty="0">
              <a:ln w="11430"/>
              <a:solidFill>
                <a:srgbClr val="C00000"/>
              </a:solidFill>
              <a:effectLst>
                <a:outerShdw blurRad="76200" dist="50800" dir="5400000" algn="tl" rotWithShape="0">
                  <a:srgbClr val="000000">
                    <a:alpha val="65000"/>
                  </a:srgbClr>
                </a:outerShdw>
              </a:effectLst>
              <a:latin typeface="+mn-lt"/>
              <a:cs typeface="+mn-cs"/>
            </a:endParaRPr>
          </a:p>
        </p:txBody>
      </p:sp>
      <p:grpSp>
        <p:nvGrpSpPr>
          <p:cNvPr id="18" name="Group 17"/>
          <p:cNvGrpSpPr>
            <a:grpSpLocks/>
          </p:cNvGrpSpPr>
          <p:nvPr/>
        </p:nvGrpSpPr>
        <p:grpSpPr bwMode="auto">
          <a:xfrm>
            <a:off x="3357554" y="500042"/>
            <a:ext cx="579437" cy="180975"/>
            <a:chOff x="5072066" y="533079"/>
            <a:chExt cx="1143008" cy="357190"/>
          </a:xfrm>
        </p:grpSpPr>
        <p:sp>
          <p:nvSpPr>
            <p:cNvPr id="19" name="Flowchart: Stored Data 18"/>
            <p:cNvSpPr/>
            <p:nvPr/>
          </p:nvSpPr>
          <p:spPr>
            <a:xfrm flipH="1">
              <a:off x="5072066"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20" name="Flowchart: Stored Data 19"/>
            <p:cNvSpPr/>
            <p:nvPr/>
          </p:nvSpPr>
          <p:spPr>
            <a:xfrm flipH="1">
              <a:off x="5357818"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21" name="Flowchart: Stored Data 20"/>
            <p:cNvSpPr/>
            <p:nvPr/>
          </p:nvSpPr>
          <p:spPr>
            <a:xfrm flipH="1">
              <a:off x="5643570"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22" name="Flowchart: Stored Data 21"/>
            <p:cNvSpPr/>
            <p:nvPr/>
          </p:nvSpPr>
          <p:spPr>
            <a:xfrm flipH="1">
              <a:off x="5929322"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childTnLst>
                                </p:cTn>
                              </p:par>
                            </p:childTnLst>
                          </p:cTn>
                        </p:par>
                        <p:par>
                          <p:cTn id="12" fill="hold" nodeType="afterGroup">
                            <p:stCondLst>
                              <p:cond delay="0"/>
                            </p:stCondLst>
                            <p:childTnLst>
                              <p:par>
                                <p:cTn id="13" presetID="1" presetClass="entr" presetSubtype="0"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500834"/>
            <a:ext cx="9144000" cy="357166"/>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cxnSp>
        <p:nvCxnSpPr>
          <p:cNvPr id="24" name="Straight Connector 23"/>
          <p:cNvCxnSpPr/>
          <p:nvPr/>
        </p:nvCxnSpPr>
        <p:spPr>
          <a:xfrm rot="10800000">
            <a:off x="328613" y="998538"/>
            <a:ext cx="6286500" cy="1587"/>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65628" y="1463748"/>
            <a:ext cx="8635954" cy="1107996"/>
          </a:xfrm>
          <a:prstGeom prst="rect">
            <a:avLst/>
          </a:prstGeom>
          <a:noFill/>
        </p:spPr>
        <p:txBody>
          <a:bodyPr wrap="none">
            <a:spAutoFit/>
          </a:bodyPr>
          <a:lstStyle/>
          <a:p>
            <a:pPr fontAlgn="auto">
              <a:spcBef>
                <a:spcPts val="0"/>
              </a:spcBef>
              <a:spcAft>
                <a:spcPts val="0"/>
              </a:spcAft>
              <a:defRPr/>
            </a:pPr>
            <a:r>
              <a:rPr lang="id-ID" sz="6600" dirty="0">
                <a:ln w="18415" cmpd="sng">
                  <a:solidFill>
                    <a:srgbClr val="FFFFFF"/>
                  </a:solidFill>
                  <a:prstDash val="solid"/>
                </a:ln>
                <a:solidFill>
                  <a:schemeClr val="accent6">
                    <a:lumMod val="75000"/>
                  </a:schemeClr>
                </a:solidFill>
                <a:effectLst>
                  <a:outerShdw blurRad="63500" dir="3600000" algn="tl" rotWithShape="0">
                    <a:srgbClr val="000000">
                      <a:alpha val="70000"/>
                    </a:srgbClr>
                  </a:outerShdw>
                </a:effectLst>
                <a:latin typeface="Arial Black" pitchFamily="34" charset="0"/>
                <a:cs typeface="+mn-cs"/>
              </a:rPr>
              <a:t>SIAPKAN MENTAL</a:t>
            </a:r>
            <a:endParaRPr lang="en-US" sz="6600" dirty="0">
              <a:ln w="18415" cmpd="sng">
                <a:solidFill>
                  <a:srgbClr val="FFFFFF"/>
                </a:solidFill>
                <a:prstDash val="solid"/>
              </a:ln>
              <a:solidFill>
                <a:schemeClr val="accent6">
                  <a:lumMod val="75000"/>
                </a:schemeClr>
              </a:solidFill>
              <a:effectLst>
                <a:outerShdw blurRad="63500" dir="3600000" algn="tl" rotWithShape="0">
                  <a:srgbClr val="000000">
                    <a:alpha val="70000"/>
                  </a:srgbClr>
                </a:outerShdw>
              </a:effectLst>
              <a:latin typeface="Arial Black" pitchFamily="34" charset="0"/>
              <a:cs typeface="+mn-cs"/>
            </a:endParaRPr>
          </a:p>
        </p:txBody>
      </p:sp>
      <p:sp>
        <p:nvSpPr>
          <p:cNvPr id="45" name="Rectangle 44"/>
          <p:cNvSpPr/>
          <p:nvPr/>
        </p:nvSpPr>
        <p:spPr>
          <a:xfrm>
            <a:off x="265086" y="2918768"/>
            <a:ext cx="8521756" cy="2862322"/>
          </a:xfrm>
          <a:prstGeom prst="rect">
            <a:avLst/>
          </a:prstGeom>
          <a:noFill/>
        </p:spPr>
        <p:txBody>
          <a:bodyPr wrap="none">
            <a:spAutoFit/>
          </a:bodyPr>
          <a:lstStyle/>
          <a:p>
            <a:pPr fontAlgn="auto">
              <a:spcBef>
                <a:spcPts val="0"/>
              </a:spcBef>
              <a:spcAft>
                <a:spcPts val="0"/>
              </a:spcAft>
              <a:defRPr/>
            </a:pPr>
            <a:r>
              <a:rPr lang="id-ID" sz="3000"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Black" pitchFamily="34" charset="0"/>
                <a:cs typeface="+mn-cs"/>
              </a:rPr>
              <a:t>1. Berani, Optimis, Resiko Urusan Nanti</a:t>
            </a:r>
          </a:p>
          <a:p>
            <a:pPr fontAlgn="auto">
              <a:spcBef>
                <a:spcPts val="0"/>
              </a:spcBef>
              <a:spcAft>
                <a:spcPts val="0"/>
              </a:spcAft>
              <a:defRPr/>
            </a:pPr>
            <a:r>
              <a:rPr lang="id-ID" sz="2400"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Black" pitchFamily="34" charset="0"/>
                <a:cs typeface="+mn-cs"/>
              </a:rPr>
              <a:t>      </a:t>
            </a:r>
            <a:r>
              <a:rPr lang="id-ID" sz="2400"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Black" pitchFamily="34" charset="0"/>
                <a:cs typeface="+mn-cs"/>
              </a:rPr>
              <a:t>- Belajar Sambil Berjalan</a:t>
            </a:r>
          </a:p>
          <a:p>
            <a:pPr fontAlgn="auto">
              <a:spcBef>
                <a:spcPts val="0"/>
              </a:spcBef>
              <a:spcAft>
                <a:spcPts val="0"/>
              </a:spcAft>
              <a:defRPr/>
            </a:pPr>
            <a:r>
              <a:rPr lang="id-ID" sz="2400"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Black" pitchFamily="34" charset="0"/>
                <a:cs typeface="+mn-cs"/>
              </a:rPr>
              <a:t>      - Sederhana Saja, Jangan Kagetan</a:t>
            </a:r>
          </a:p>
          <a:p>
            <a:pPr fontAlgn="auto">
              <a:spcBef>
                <a:spcPts val="0"/>
              </a:spcBef>
              <a:spcAft>
                <a:spcPts val="0"/>
              </a:spcAft>
              <a:defRPr/>
            </a:pPr>
            <a:endParaRPr lang="id-ID" sz="2400"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Black" pitchFamily="34" charset="0"/>
              <a:cs typeface="+mn-cs"/>
            </a:endParaRPr>
          </a:p>
          <a:p>
            <a:pPr fontAlgn="auto">
              <a:spcBef>
                <a:spcPts val="0"/>
              </a:spcBef>
              <a:spcAft>
                <a:spcPts val="0"/>
              </a:spcAft>
              <a:defRPr/>
            </a:pPr>
            <a:r>
              <a:rPr lang="id-ID" sz="3000"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Black" pitchFamily="34" charset="0"/>
                <a:cs typeface="+mn-cs"/>
              </a:rPr>
              <a:t>2. Sendiri &amp; Kepepet Adalah Lebih Baik</a:t>
            </a:r>
          </a:p>
          <a:p>
            <a:pPr fontAlgn="auto">
              <a:spcBef>
                <a:spcPts val="0"/>
              </a:spcBef>
              <a:spcAft>
                <a:spcPts val="0"/>
              </a:spcAft>
              <a:defRPr/>
            </a:pPr>
            <a:r>
              <a:rPr lang="id-ID" sz="2400"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Black" pitchFamily="34" charset="0"/>
                <a:cs typeface="+mn-cs"/>
              </a:rPr>
              <a:t>      </a:t>
            </a:r>
            <a:r>
              <a:rPr lang="id-ID" sz="2400"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Black" pitchFamily="34" charset="0"/>
                <a:cs typeface="+mn-cs"/>
              </a:rPr>
              <a:t>- Jangan Menunggu Teman</a:t>
            </a:r>
          </a:p>
          <a:p>
            <a:pPr fontAlgn="auto">
              <a:spcBef>
                <a:spcPts val="0"/>
              </a:spcBef>
              <a:spcAft>
                <a:spcPts val="0"/>
              </a:spcAft>
              <a:defRPr/>
            </a:pPr>
            <a:r>
              <a:rPr lang="id-ID" sz="2400"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Black" pitchFamily="34" charset="0"/>
                <a:cs typeface="+mn-cs"/>
              </a:rPr>
              <a:t>      - Jangan Berpikir Ada Ban Serep</a:t>
            </a:r>
            <a:endParaRPr lang="en-US" sz="2400"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Black" pitchFamily="34" charset="0"/>
              <a:cs typeface="+mn-cs"/>
            </a:endParaRPr>
          </a:p>
        </p:txBody>
      </p:sp>
      <p:sp>
        <p:nvSpPr>
          <p:cNvPr id="14" name="Rectangle 13"/>
          <p:cNvSpPr/>
          <p:nvPr/>
        </p:nvSpPr>
        <p:spPr>
          <a:xfrm>
            <a:off x="214282" y="355577"/>
            <a:ext cx="3155544" cy="46166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smtClean="0">
                <a:ln w="11430"/>
                <a:solidFill>
                  <a:srgbClr val="C00000"/>
                </a:solidFill>
                <a:effectLst>
                  <a:outerShdw blurRad="76200" dist="50800" dir="5400000" algn="tl" rotWithShape="0">
                    <a:srgbClr val="000000">
                      <a:alpha val="65000"/>
                    </a:srgbClr>
                  </a:outerShdw>
                </a:effectLst>
                <a:latin typeface="+mn-lt"/>
                <a:cs typeface="+mn-cs"/>
              </a:rPr>
              <a:t>TECHNOPRENEURSHIP</a:t>
            </a:r>
            <a:endParaRPr lang="en-US" sz="2400" b="1" spc="50" dirty="0">
              <a:ln w="11430"/>
              <a:solidFill>
                <a:srgbClr val="C00000"/>
              </a:solidFill>
              <a:effectLst>
                <a:outerShdw blurRad="76200" dist="50800" dir="5400000" algn="tl" rotWithShape="0">
                  <a:srgbClr val="000000">
                    <a:alpha val="65000"/>
                  </a:srgbClr>
                </a:outerShdw>
              </a:effectLst>
              <a:latin typeface="+mn-lt"/>
              <a:cs typeface="+mn-cs"/>
            </a:endParaRPr>
          </a:p>
        </p:txBody>
      </p:sp>
      <p:grpSp>
        <p:nvGrpSpPr>
          <p:cNvPr id="15" name="Group 17"/>
          <p:cNvGrpSpPr>
            <a:grpSpLocks/>
          </p:cNvGrpSpPr>
          <p:nvPr/>
        </p:nvGrpSpPr>
        <p:grpSpPr bwMode="auto">
          <a:xfrm>
            <a:off x="3357554" y="500042"/>
            <a:ext cx="579437" cy="180975"/>
            <a:chOff x="5072066" y="533079"/>
            <a:chExt cx="1143008" cy="357190"/>
          </a:xfrm>
        </p:grpSpPr>
        <p:sp>
          <p:nvSpPr>
            <p:cNvPr id="16" name="Flowchart: Stored Data 15"/>
            <p:cNvSpPr/>
            <p:nvPr/>
          </p:nvSpPr>
          <p:spPr>
            <a:xfrm flipH="1">
              <a:off x="5072066"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18" name="Flowchart: Stored Data 17"/>
            <p:cNvSpPr/>
            <p:nvPr/>
          </p:nvSpPr>
          <p:spPr>
            <a:xfrm flipH="1">
              <a:off x="5357818"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19" name="Flowchart: Stored Data 18"/>
            <p:cNvSpPr/>
            <p:nvPr/>
          </p:nvSpPr>
          <p:spPr>
            <a:xfrm flipH="1">
              <a:off x="5643570"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20" name="Flowchart: Stored Data 19"/>
            <p:cNvSpPr/>
            <p:nvPr/>
          </p:nvSpPr>
          <p:spPr>
            <a:xfrm flipH="1">
              <a:off x="5929322"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nodeType="afterGroup">
                            <p:stCondLst>
                              <p:cond delay="0"/>
                            </p:stCondLst>
                            <p:childTnLst>
                              <p:par>
                                <p:cTn id="8" presetID="27" presetClass="entr" presetSubtype="0" fill="hold" nodeType="afterEffect">
                                  <p:stCondLst>
                                    <p:cond delay="0"/>
                                  </p:stCondLst>
                                  <p:iterate type="lt">
                                    <p:tmPct val="50000"/>
                                  </p:iterate>
                                  <p:childTnLst>
                                    <p:set>
                                      <p:cBhvr>
                                        <p:cTn id="9" dur="1" fill="hold">
                                          <p:stCondLst>
                                            <p:cond delay="0"/>
                                          </p:stCondLst>
                                        </p:cTn>
                                        <p:tgtEl>
                                          <p:spTgt spid="45"/>
                                        </p:tgtEl>
                                        <p:attrNameLst>
                                          <p:attrName>style.visibility</p:attrName>
                                        </p:attrNameLst>
                                      </p:cBhvr>
                                      <p:to>
                                        <p:strVal val="visible"/>
                                      </p:to>
                                    </p:set>
                                    <p:anim calcmode="discrete" valueType="clr">
                                      <p:cBhvr override="childStyle">
                                        <p:cTn id="10" dur="80"/>
                                        <p:tgtEl>
                                          <p:spTgt spid="45"/>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45"/>
                                        </p:tgtEl>
                                        <p:attrNameLst>
                                          <p:attrName>fillcolor</p:attrName>
                                        </p:attrNameLst>
                                      </p:cBhvr>
                                      <p:tavLst>
                                        <p:tav tm="0">
                                          <p:val>
                                            <p:clrVal>
                                              <a:schemeClr val="accent2"/>
                                            </p:clrVal>
                                          </p:val>
                                        </p:tav>
                                        <p:tav tm="50000">
                                          <p:val>
                                            <p:clrVal>
                                              <a:schemeClr val="hlink"/>
                                            </p:clrVal>
                                          </p:val>
                                        </p:tav>
                                      </p:tavLst>
                                    </p:anim>
                                    <p:set>
                                      <p:cBhvr>
                                        <p:cTn id="12" dur="80"/>
                                        <p:tgtEl>
                                          <p:spTgt spid="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500834"/>
            <a:ext cx="9144000" cy="357166"/>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38" name="TextBox 37"/>
          <p:cNvSpPr txBox="1"/>
          <p:nvPr/>
        </p:nvSpPr>
        <p:spPr>
          <a:xfrm rot="16200000">
            <a:off x="-1674840" y="3500438"/>
            <a:ext cx="4903787" cy="554038"/>
          </a:xfrm>
          <a:prstGeom prst="rect">
            <a:avLst/>
          </a:prstGeom>
          <a:noFill/>
        </p:spPr>
        <p:txBody>
          <a:bodyPr wrap="none">
            <a:spAutoFit/>
          </a:bodyPr>
          <a:lstStyle/>
          <a:p>
            <a:pPr algn="ctr" fontAlgn="auto">
              <a:spcBef>
                <a:spcPts val="0"/>
              </a:spcBef>
              <a:spcAft>
                <a:spcPts val="0"/>
              </a:spcAft>
              <a:defRPr/>
            </a:pPr>
            <a:r>
              <a:rPr lang="id-ID" sz="3000" dirty="0">
                <a:solidFill>
                  <a:srgbClr val="C00000"/>
                </a:solidFill>
                <a:effectLst>
                  <a:outerShdw blurRad="38100" dist="38100" dir="2700000" algn="tl">
                    <a:srgbClr val="000000">
                      <a:alpha val="43137"/>
                    </a:srgbClr>
                  </a:outerShdw>
                </a:effectLst>
                <a:latin typeface="Arial Black" pitchFamily="34" charset="0"/>
                <a:cs typeface="+mn-cs"/>
              </a:rPr>
              <a:t>LOGIC DAN RASIONAL</a:t>
            </a:r>
          </a:p>
        </p:txBody>
      </p:sp>
      <p:sp>
        <p:nvSpPr>
          <p:cNvPr id="39" name="TextBox 38"/>
          <p:cNvSpPr txBox="1"/>
          <p:nvPr/>
        </p:nvSpPr>
        <p:spPr>
          <a:xfrm rot="5400000">
            <a:off x="5532437" y="3500438"/>
            <a:ext cx="5097463" cy="554038"/>
          </a:xfrm>
          <a:prstGeom prst="rect">
            <a:avLst/>
          </a:prstGeom>
          <a:noFill/>
        </p:spPr>
        <p:txBody>
          <a:bodyPr wrap="none">
            <a:spAutoFit/>
          </a:bodyPr>
          <a:lstStyle/>
          <a:p>
            <a:pPr algn="ctr" fontAlgn="auto">
              <a:spcBef>
                <a:spcPts val="0"/>
              </a:spcBef>
              <a:spcAft>
                <a:spcPts val="0"/>
              </a:spcAft>
              <a:defRPr/>
            </a:pPr>
            <a:r>
              <a:rPr lang="id-ID" sz="3000" dirty="0">
                <a:solidFill>
                  <a:schemeClr val="accent3">
                    <a:lumMod val="50000"/>
                  </a:schemeClr>
                </a:solidFill>
                <a:effectLst>
                  <a:outerShdw blurRad="38100" dist="38100" dir="2700000" algn="tl">
                    <a:srgbClr val="000000">
                      <a:alpha val="43137"/>
                    </a:srgbClr>
                  </a:outerShdw>
                </a:effectLst>
                <a:latin typeface="Arial Black" pitchFamily="34" charset="0"/>
                <a:cs typeface="+mn-cs"/>
              </a:rPr>
              <a:t>KREATIF DAN INTUITIF</a:t>
            </a:r>
          </a:p>
        </p:txBody>
      </p:sp>
      <p:pic>
        <p:nvPicPr>
          <p:cNvPr id="15" name="Picture 2" descr="F:\otak.png"/>
          <p:cNvPicPr>
            <a:picLocks noChangeAspect="1" noChangeArrowheads="1"/>
          </p:cNvPicPr>
          <p:nvPr/>
        </p:nvPicPr>
        <p:blipFill>
          <a:blip r:embed="rId2"/>
          <a:srcRect/>
          <a:stretch>
            <a:fillRect/>
          </a:stretch>
        </p:blipFill>
        <p:spPr bwMode="auto">
          <a:xfrm>
            <a:off x="1071538" y="1285860"/>
            <a:ext cx="6667513" cy="5000635"/>
          </a:xfrm>
          <a:prstGeom prst="rect">
            <a:avLst/>
          </a:prstGeom>
          <a:noFill/>
        </p:spPr>
      </p:pic>
      <p:sp>
        <p:nvSpPr>
          <p:cNvPr id="16" name="Rectangle 15"/>
          <p:cNvSpPr/>
          <p:nvPr/>
        </p:nvSpPr>
        <p:spPr>
          <a:xfrm>
            <a:off x="214282" y="355577"/>
            <a:ext cx="3155544" cy="46166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smtClean="0">
                <a:ln w="11430"/>
                <a:solidFill>
                  <a:srgbClr val="C00000"/>
                </a:solidFill>
                <a:effectLst>
                  <a:outerShdw blurRad="76200" dist="50800" dir="5400000" algn="tl" rotWithShape="0">
                    <a:srgbClr val="000000">
                      <a:alpha val="65000"/>
                    </a:srgbClr>
                  </a:outerShdw>
                </a:effectLst>
                <a:latin typeface="+mn-lt"/>
                <a:cs typeface="+mn-cs"/>
              </a:rPr>
              <a:t>TECHNOPRENEURSHIP</a:t>
            </a:r>
            <a:endParaRPr lang="en-US" sz="2400" b="1" spc="50" dirty="0">
              <a:ln w="11430"/>
              <a:solidFill>
                <a:srgbClr val="C00000"/>
              </a:solidFill>
              <a:effectLst>
                <a:outerShdw blurRad="76200" dist="50800" dir="5400000" algn="tl" rotWithShape="0">
                  <a:srgbClr val="000000">
                    <a:alpha val="65000"/>
                  </a:srgbClr>
                </a:outerShdw>
              </a:effectLst>
              <a:latin typeface="+mn-lt"/>
              <a:cs typeface="+mn-cs"/>
            </a:endParaRPr>
          </a:p>
        </p:txBody>
      </p:sp>
      <p:grpSp>
        <p:nvGrpSpPr>
          <p:cNvPr id="17" name="Group 17"/>
          <p:cNvGrpSpPr>
            <a:grpSpLocks/>
          </p:cNvGrpSpPr>
          <p:nvPr/>
        </p:nvGrpSpPr>
        <p:grpSpPr bwMode="auto">
          <a:xfrm>
            <a:off x="3357554" y="500042"/>
            <a:ext cx="579437" cy="180975"/>
            <a:chOff x="5072066" y="533079"/>
            <a:chExt cx="1143008" cy="357190"/>
          </a:xfrm>
        </p:grpSpPr>
        <p:sp>
          <p:nvSpPr>
            <p:cNvPr id="18" name="Flowchart: Stored Data 17"/>
            <p:cNvSpPr/>
            <p:nvPr/>
          </p:nvSpPr>
          <p:spPr>
            <a:xfrm flipH="1">
              <a:off x="5072066"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19" name="Flowchart: Stored Data 18"/>
            <p:cNvSpPr/>
            <p:nvPr/>
          </p:nvSpPr>
          <p:spPr>
            <a:xfrm flipH="1">
              <a:off x="5357818"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20" name="Flowchart: Stored Data 19"/>
            <p:cNvSpPr/>
            <p:nvPr/>
          </p:nvSpPr>
          <p:spPr>
            <a:xfrm flipH="1">
              <a:off x="5643570"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21" name="Flowchart: Stored Data 20"/>
            <p:cNvSpPr/>
            <p:nvPr/>
          </p:nvSpPr>
          <p:spPr>
            <a:xfrm flipH="1">
              <a:off x="5929322"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ction="ppaction://hlinkfile"/>
          </p:cNvPr>
          <p:cNvSpPr/>
          <p:nvPr/>
        </p:nvSpPr>
        <p:spPr>
          <a:xfrm>
            <a:off x="2550389" y="381000"/>
            <a:ext cx="4043223" cy="461665"/>
          </a:xfrm>
          <a:prstGeom prst="rect">
            <a:avLst/>
          </a:prstGeom>
        </p:spPr>
        <p:txBody>
          <a:bodyPr wrap="none">
            <a:spAutoFit/>
          </a:bodyPr>
          <a:lstStyle/>
          <a:p>
            <a:pPr algn="ctr" fontAlgn="auto">
              <a:spcBef>
                <a:spcPts val="0"/>
              </a:spcBef>
              <a:spcAft>
                <a:spcPts val="0"/>
              </a:spcAft>
              <a:defRPr/>
            </a:pPr>
            <a:r>
              <a:rPr lang="en-US" sz="2400" kern="10" dirty="0"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MOTIVASI </a:t>
            </a:r>
            <a:r>
              <a:rPr lang="id-ID" sz="2400" kern="10" dirty="0"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VS </a:t>
            </a:r>
            <a:r>
              <a:rPr lang="en-US" sz="2400" kern="10" dirty="0"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DISIPLIN</a:t>
            </a:r>
            <a:endParaRPr lang="id-ID" sz="2400" kern="10" dirty="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endParaRPr>
          </a:p>
        </p:txBody>
      </p:sp>
      <p:sp>
        <p:nvSpPr>
          <p:cNvPr id="5" name="Rectangle 4"/>
          <p:cNvSpPr/>
          <p:nvPr/>
        </p:nvSpPr>
        <p:spPr>
          <a:xfrm>
            <a:off x="328613" y="1039371"/>
            <a:ext cx="4167187" cy="4093428"/>
          </a:xfrm>
          <a:prstGeom prst="rect">
            <a:avLst/>
          </a:prstGeom>
        </p:spPr>
        <p:txBody>
          <a:bodyPr wrap="square">
            <a:spAutoFit/>
          </a:bodyPr>
          <a:lstStyle/>
          <a:p>
            <a:r>
              <a:rPr lang="id-ID" sz="1400" b="1" dirty="0">
                <a:solidFill>
                  <a:schemeClr val="bg2">
                    <a:lumMod val="20000"/>
                    <a:lumOff val="80000"/>
                  </a:schemeClr>
                </a:solidFill>
                <a:latin typeface="+mj-lt"/>
              </a:rPr>
              <a:t>1. </a:t>
            </a:r>
            <a:r>
              <a:rPr lang="id-ID" sz="2000" b="1" dirty="0" smtClean="0">
                <a:solidFill>
                  <a:schemeClr val="bg2">
                    <a:lumMod val="20000"/>
                    <a:lumOff val="80000"/>
                  </a:schemeClr>
                </a:solidFill>
                <a:latin typeface="+mj-lt"/>
              </a:rPr>
              <a:t>Motivasi</a:t>
            </a:r>
            <a:r>
              <a:rPr lang="en-US" sz="2000" b="1" dirty="0" smtClean="0">
                <a:solidFill>
                  <a:schemeClr val="bg2">
                    <a:lumMod val="20000"/>
                    <a:lumOff val="80000"/>
                  </a:schemeClr>
                </a:solidFill>
                <a:latin typeface="+mj-lt"/>
              </a:rPr>
              <a:t> C</a:t>
            </a:r>
            <a:r>
              <a:rPr lang="id-ID" sz="2000" b="1" dirty="0" smtClean="0">
                <a:solidFill>
                  <a:schemeClr val="bg2">
                    <a:lumMod val="20000"/>
                    <a:lumOff val="80000"/>
                  </a:schemeClr>
                </a:solidFill>
                <a:latin typeface="+mj-lt"/>
              </a:rPr>
              <a:t>epat </a:t>
            </a:r>
            <a:r>
              <a:rPr lang="en-US" sz="2000" b="1" dirty="0" smtClean="0">
                <a:solidFill>
                  <a:schemeClr val="bg2">
                    <a:lumMod val="20000"/>
                    <a:lumOff val="80000"/>
                  </a:schemeClr>
                </a:solidFill>
                <a:latin typeface="+mj-lt"/>
              </a:rPr>
              <a:t>B</a:t>
            </a:r>
            <a:r>
              <a:rPr lang="id-ID" sz="2000" b="1" dirty="0" smtClean="0">
                <a:solidFill>
                  <a:schemeClr val="bg2">
                    <a:lumMod val="20000"/>
                    <a:lumOff val="80000"/>
                  </a:schemeClr>
                </a:solidFill>
                <a:latin typeface="+mj-lt"/>
              </a:rPr>
              <a:t>erlalu</a:t>
            </a:r>
            <a:endParaRPr lang="en-US" sz="2000" dirty="0">
              <a:solidFill>
                <a:schemeClr val="bg2">
                  <a:lumMod val="20000"/>
                  <a:lumOff val="80000"/>
                </a:schemeClr>
              </a:solidFill>
              <a:latin typeface="+mj-lt"/>
            </a:endParaRPr>
          </a:p>
          <a:p>
            <a:pPr marL="174625" indent="-174625"/>
            <a:r>
              <a:rPr lang="en-US" sz="2000" b="1" dirty="0" smtClean="0">
                <a:solidFill>
                  <a:schemeClr val="bg2">
                    <a:lumMod val="20000"/>
                    <a:lumOff val="80000"/>
                  </a:schemeClr>
                </a:solidFill>
                <a:latin typeface="+mj-lt"/>
              </a:rPr>
              <a:t>	</a:t>
            </a:r>
            <a:r>
              <a:rPr lang="id-ID" sz="2000" b="1" dirty="0" smtClean="0">
                <a:solidFill>
                  <a:schemeClr val="bg2">
                    <a:lumMod val="20000"/>
                    <a:lumOff val="80000"/>
                  </a:schemeClr>
                </a:solidFill>
                <a:latin typeface="+mj-lt"/>
              </a:rPr>
              <a:t>Motivasi </a:t>
            </a:r>
            <a:r>
              <a:rPr lang="id-ID" sz="2000" b="1" dirty="0">
                <a:solidFill>
                  <a:schemeClr val="bg2">
                    <a:lumMod val="20000"/>
                    <a:lumOff val="80000"/>
                  </a:schemeClr>
                </a:solidFill>
                <a:latin typeface="+mj-lt"/>
              </a:rPr>
              <a:t>datang dan pergi </a:t>
            </a:r>
            <a:r>
              <a:rPr lang="en-US" sz="2000" b="1" dirty="0" err="1" smtClean="0">
                <a:solidFill>
                  <a:schemeClr val="bg2">
                    <a:lumMod val="20000"/>
                    <a:lumOff val="80000"/>
                  </a:schemeClr>
                </a:solidFill>
                <a:latin typeface="+mj-lt"/>
              </a:rPr>
              <a:t>dengan</a:t>
            </a:r>
            <a:r>
              <a:rPr lang="en-US" sz="2000" b="1" dirty="0" smtClean="0">
                <a:solidFill>
                  <a:schemeClr val="bg2">
                    <a:lumMod val="20000"/>
                    <a:lumOff val="80000"/>
                  </a:schemeClr>
                </a:solidFill>
                <a:latin typeface="+mj-lt"/>
              </a:rPr>
              <a:t> </a:t>
            </a:r>
            <a:r>
              <a:rPr lang="en-US" sz="2000" b="1" dirty="0" err="1" smtClean="0">
                <a:solidFill>
                  <a:schemeClr val="bg2">
                    <a:lumMod val="20000"/>
                    <a:lumOff val="80000"/>
                  </a:schemeClr>
                </a:solidFill>
                <a:latin typeface="+mj-lt"/>
              </a:rPr>
              <a:t>cepat</a:t>
            </a:r>
            <a:r>
              <a:rPr lang="en-US" sz="2000" b="1" dirty="0" smtClean="0">
                <a:solidFill>
                  <a:schemeClr val="bg2">
                    <a:lumMod val="20000"/>
                    <a:lumOff val="80000"/>
                  </a:schemeClr>
                </a:solidFill>
                <a:latin typeface="+mj-lt"/>
              </a:rPr>
              <a:t>.</a:t>
            </a:r>
          </a:p>
          <a:p>
            <a:pPr marL="174625" indent="-174625"/>
            <a:r>
              <a:rPr lang="id-ID" sz="2000" b="1" dirty="0" smtClean="0">
                <a:solidFill>
                  <a:schemeClr val="bg2">
                    <a:lumMod val="20000"/>
                    <a:lumOff val="80000"/>
                  </a:schemeClr>
                </a:solidFill>
                <a:latin typeface="+mj-lt"/>
              </a:rPr>
              <a:t>2</a:t>
            </a:r>
            <a:r>
              <a:rPr lang="id-ID" sz="2000" b="1" dirty="0">
                <a:solidFill>
                  <a:schemeClr val="bg2">
                    <a:lumMod val="20000"/>
                    <a:lumOff val="80000"/>
                  </a:schemeClr>
                </a:solidFill>
                <a:latin typeface="+mj-lt"/>
              </a:rPr>
              <a:t>. Motivasi </a:t>
            </a:r>
            <a:r>
              <a:rPr lang="en-US" sz="2000" b="1" dirty="0" smtClean="0">
                <a:solidFill>
                  <a:schemeClr val="bg2">
                    <a:lumMod val="20000"/>
                    <a:lumOff val="80000"/>
                  </a:schemeClr>
                </a:solidFill>
                <a:latin typeface="+mj-lt"/>
              </a:rPr>
              <a:t>B</a:t>
            </a:r>
            <a:r>
              <a:rPr lang="id-ID" sz="2000" b="1" dirty="0" smtClean="0">
                <a:solidFill>
                  <a:schemeClr val="bg2">
                    <a:lumMod val="20000"/>
                    <a:lumOff val="80000"/>
                  </a:schemeClr>
                </a:solidFill>
                <a:latin typeface="+mj-lt"/>
              </a:rPr>
              <a:t>ersifat </a:t>
            </a:r>
            <a:r>
              <a:rPr lang="en-US" sz="2000" b="1" dirty="0" smtClean="0">
                <a:solidFill>
                  <a:schemeClr val="bg2">
                    <a:lumMod val="20000"/>
                    <a:lumOff val="80000"/>
                  </a:schemeClr>
                </a:solidFill>
                <a:latin typeface="+mj-lt"/>
              </a:rPr>
              <a:t>S</a:t>
            </a:r>
            <a:r>
              <a:rPr lang="id-ID" sz="2000" b="1" dirty="0" smtClean="0">
                <a:solidFill>
                  <a:schemeClr val="bg2">
                    <a:lumMod val="20000"/>
                    <a:lumOff val="80000"/>
                  </a:schemeClr>
                </a:solidFill>
                <a:latin typeface="+mj-lt"/>
              </a:rPr>
              <a:t>ituasional</a:t>
            </a:r>
            <a:r>
              <a:rPr lang="id-ID" sz="2000" b="1" dirty="0">
                <a:solidFill>
                  <a:schemeClr val="bg2">
                    <a:lumMod val="20000"/>
                    <a:lumOff val="80000"/>
                  </a:schemeClr>
                </a:solidFill>
                <a:latin typeface="+mj-lt"/>
              </a:rPr>
              <a:t/>
            </a:r>
            <a:br>
              <a:rPr lang="id-ID" sz="2000" b="1" dirty="0">
                <a:solidFill>
                  <a:schemeClr val="bg2">
                    <a:lumMod val="20000"/>
                    <a:lumOff val="80000"/>
                  </a:schemeClr>
                </a:solidFill>
                <a:latin typeface="+mj-lt"/>
              </a:rPr>
            </a:br>
            <a:r>
              <a:rPr lang="id-ID" sz="2000" b="1" dirty="0" smtClean="0">
                <a:solidFill>
                  <a:schemeClr val="bg2">
                    <a:lumMod val="20000"/>
                    <a:lumOff val="80000"/>
                  </a:schemeClr>
                </a:solidFill>
                <a:latin typeface="+mj-lt"/>
              </a:rPr>
              <a:t>Motivasi </a:t>
            </a:r>
            <a:r>
              <a:rPr lang="en-US" sz="2000" b="1" dirty="0" err="1" smtClean="0">
                <a:solidFill>
                  <a:schemeClr val="bg2">
                    <a:lumMod val="20000"/>
                    <a:lumOff val="80000"/>
                  </a:schemeClr>
                </a:solidFill>
                <a:latin typeface="+mj-lt"/>
              </a:rPr>
              <a:t>muncul</a:t>
            </a:r>
            <a:r>
              <a:rPr lang="en-US" sz="2000" b="1" dirty="0" smtClean="0">
                <a:solidFill>
                  <a:schemeClr val="bg2">
                    <a:lumMod val="20000"/>
                    <a:lumOff val="80000"/>
                  </a:schemeClr>
                </a:solidFill>
                <a:latin typeface="+mj-lt"/>
              </a:rPr>
              <a:t> </a:t>
            </a:r>
            <a:r>
              <a:rPr lang="id-ID" sz="2000" b="1" dirty="0" smtClean="0">
                <a:solidFill>
                  <a:schemeClr val="bg2">
                    <a:lumMod val="20000"/>
                    <a:lumOff val="80000"/>
                  </a:schemeClr>
                </a:solidFill>
                <a:latin typeface="+mj-lt"/>
              </a:rPr>
              <a:t>berdasarkan </a:t>
            </a:r>
            <a:r>
              <a:rPr lang="id-ID" sz="2000" b="1" dirty="0">
                <a:solidFill>
                  <a:schemeClr val="bg2">
                    <a:lumMod val="20000"/>
                    <a:lumOff val="80000"/>
                  </a:schemeClr>
                </a:solidFill>
                <a:latin typeface="+mj-lt"/>
              </a:rPr>
              <a:t>pada kondisi </a:t>
            </a:r>
            <a:r>
              <a:rPr lang="en-US" sz="2000" b="1" dirty="0" smtClean="0">
                <a:solidFill>
                  <a:schemeClr val="bg2">
                    <a:lumMod val="20000"/>
                    <a:lumOff val="80000"/>
                  </a:schemeClr>
                </a:solidFill>
                <a:latin typeface="+mj-lt"/>
              </a:rPr>
              <a:t>a</a:t>
            </a:r>
            <a:r>
              <a:rPr lang="id-ID" sz="2000" b="1" dirty="0" smtClean="0">
                <a:solidFill>
                  <a:schemeClr val="bg2">
                    <a:lumMod val="20000"/>
                    <a:lumOff val="80000"/>
                  </a:schemeClr>
                </a:solidFill>
                <a:latin typeface="+mj-lt"/>
              </a:rPr>
              <a:t>nda</a:t>
            </a:r>
            <a:r>
              <a:rPr lang="en-US" sz="2000" b="1" dirty="0" smtClean="0">
                <a:solidFill>
                  <a:schemeClr val="bg2">
                    <a:lumMod val="20000"/>
                    <a:lumOff val="80000"/>
                  </a:schemeClr>
                </a:solidFill>
                <a:latin typeface="+mj-lt"/>
              </a:rPr>
              <a:t>, </a:t>
            </a:r>
            <a:r>
              <a:rPr lang="id-ID" sz="2000" b="1" dirty="0" smtClean="0">
                <a:solidFill>
                  <a:schemeClr val="bg2">
                    <a:lumMod val="20000"/>
                    <a:lumOff val="80000"/>
                  </a:schemeClr>
                </a:solidFill>
                <a:latin typeface="+mj-lt"/>
              </a:rPr>
              <a:t>perasaan </a:t>
            </a:r>
            <a:r>
              <a:rPr lang="en-US" sz="2000" b="1" dirty="0" smtClean="0">
                <a:solidFill>
                  <a:schemeClr val="bg2">
                    <a:lumMod val="20000"/>
                    <a:lumOff val="80000"/>
                  </a:schemeClr>
                </a:solidFill>
                <a:latin typeface="+mj-lt"/>
              </a:rPr>
              <a:t>a</a:t>
            </a:r>
            <a:r>
              <a:rPr lang="id-ID" sz="2000" b="1" dirty="0" smtClean="0">
                <a:solidFill>
                  <a:schemeClr val="bg2">
                    <a:lumMod val="20000"/>
                    <a:lumOff val="80000"/>
                  </a:schemeClr>
                </a:solidFill>
                <a:latin typeface="+mj-lt"/>
              </a:rPr>
              <a:t>nda</a:t>
            </a:r>
            <a:r>
              <a:rPr lang="en-US" sz="2000" b="1" dirty="0" smtClean="0">
                <a:solidFill>
                  <a:schemeClr val="bg2">
                    <a:lumMod val="20000"/>
                    <a:lumOff val="80000"/>
                  </a:schemeClr>
                </a:solidFill>
                <a:latin typeface="+mj-lt"/>
              </a:rPr>
              <a:t>, </a:t>
            </a:r>
            <a:r>
              <a:rPr lang="en-US" sz="2000" b="1" dirty="0" err="1" smtClean="0">
                <a:solidFill>
                  <a:schemeClr val="bg2">
                    <a:lumMod val="20000"/>
                    <a:lumOff val="80000"/>
                  </a:schemeClr>
                </a:solidFill>
                <a:latin typeface="+mj-lt"/>
              </a:rPr>
              <a:t>dan</a:t>
            </a:r>
            <a:r>
              <a:rPr lang="id-ID" sz="2000" b="1" dirty="0" smtClean="0">
                <a:solidFill>
                  <a:schemeClr val="bg2">
                    <a:lumMod val="20000"/>
                    <a:lumOff val="80000"/>
                  </a:schemeClr>
                </a:solidFill>
                <a:latin typeface="+mj-lt"/>
              </a:rPr>
              <a:t> </a:t>
            </a:r>
            <a:r>
              <a:rPr lang="en-US" sz="2000" b="1" dirty="0" err="1" smtClean="0">
                <a:solidFill>
                  <a:schemeClr val="bg2">
                    <a:lumMod val="20000"/>
                    <a:lumOff val="80000"/>
                  </a:schemeClr>
                </a:solidFill>
                <a:latin typeface="+mj-lt"/>
              </a:rPr>
              <a:t>ke</a:t>
            </a:r>
            <a:r>
              <a:rPr lang="id-ID" sz="2000" b="1" dirty="0" smtClean="0">
                <a:solidFill>
                  <a:schemeClr val="bg2">
                    <a:lumMod val="20000"/>
                    <a:lumOff val="80000"/>
                  </a:schemeClr>
                </a:solidFill>
                <a:latin typeface="+mj-lt"/>
              </a:rPr>
              <a:t>tertarik</a:t>
            </a:r>
            <a:r>
              <a:rPr lang="en-US" sz="2000" b="1" dirty="0" smtClean="0">
                <a:solidFill>
                  <a:schemeClr val="bg2">
                    <a:lumMod val="20000"/>
                    <a:lumOff val="80000"/>
                  </a:schemeClr>
                </a:solidFill>
                <a:latin typeface="+mj-lt"/>
              </a:rPr>
              <a:t>an </a:t>
            </a:r>
            <a:r>
              <a:rPr lang="en-US" sz="2000" b="1" dirty="0" err="1" smtClean="0">
                <a:solidFill>
                  <a:schemeClr val="bg2">
                    <a:lumMod val="20000"/>
                    <a:lumOff val="80000"/>
                  </a:schemeClr>
                </a:solidFill>
                <a:latin typeface="+mj-lt"/>
              </a:rPr>
              <a:t>anda</a:t>
            </a:r>
            <a:r>
              <a:rPr lang="id-ID" sz="2000" b="1" dirty="0" smtClean="0">
                <a:solidFill>
                  <a:schemeClr val="bg2">
                    <a:lumMod val="20000"/>
                    <a:lumOff val="80000"/>
                  </a:schemeClr>
                </a:solidFill>
                <a:latin typeface="+mj-lt"/>
              </a:rPr>
              <a:t> </a:t>
            </a:r>
            <a:r>
              <a:rPr lang="id-ID" sz="2000" b="1" dirty="0">
                <a:solidFill>
                  <a:schemeClr val="bg2">
                    <a:lumMod val="20000"/>
                    <a:lumOff val="80000"/>
                  </a:schemeClr>
                </a:solidFill>
                <a:latin typeface="+mj-lt"/>
              </a:rPr>
              <a:t>untuk </a:t>
            </a:r>
            <a:r>
              <a:rPr lang="id-ID" sz="2000" b="1" dirty="0" smtClean="0">
                <a:solidFill>
                  <a:schemeClr val="bg2">
                    <a:lumMod val="20000"/>
                    <a:lumOff val="80000"/>
                  </a:schemeClr>
                </a:solidFill>
                <a:latin typeface="+mj-lt"/>
              </a:rPr>
              <a:t>melakukannya</a:t>
            </a:r>
            <a:r>
              <a:rPr lang="en-US" sz="2000" b="1" dirty="0" smtClean="0">
                <a:solidFill>
                  <a:schemeClr val="bg2">
                    <a:lumMod val="20000"/>
                    <a:lumOff val="80000"/>
                  </a:schemeClr>
                </a:solidFill>
                <a:latin typeface="+mj-lt"/>
              </a:rPr>
              <a:t>. </a:t>
            </a:r>
            <a:r>
              <a:rPr lang="en-US" sz="2000" b="1" dirty="0" err="1" smtClean="0">
                <a:solidFill>
                  <a:schemeClr val="bg2">
                    <a:lumMod val="20000"/>
                    <a:lumOff val="80000"/>
                  </a:schemeClr>
                </a:solidFill>
                <a:latin typeface="+mj-lt"/>
              </a:rPr>
              <a:t>Anda</a:t>
            </a:r>
            <a:r>
              <a:rPr lang="en-US" sz="2000" b="1" dirty="0" smtClean="0">
                <a:solidFill>
                  <a:schemeClr val="bg2">
                    <a:lumMod val="20000"/>
                    <a:lumOff val="80000"/>
                  </a:schemeClr>
                </a:solidFill>
                <a:latin typeface="+mj-lt"/>
              </a:rPr>
              <a:t> </a:t>
            </a:r>
            <a:r>
              <a:rPr lang="en-US" sz="2000" b="1" dirty="0" err="1" smtClean="0">
                <a:solidFill>
                  <a:schemeClr val="bg2">
                    <a:lumMod val="20000"/>
                    <a:lumOff val="80000"/>
                  </a:schemeClr>
                </a:solidFill>
                <a:latin typeface="+mj-lt"/>
              </a:rPr>
              <a:t>tidak</a:t>
            </a:r>
            <a:r>
              <a:rPr lang="en-US" sz="2000" b="1" dirty="0" smtClean="0">
                <a:solidFill>
                  <a:schemeClr val="bg2">
                    <a:lumMod val="20000"/>
                    <a:lumOff val="80000"/>
                  </a:schemeClr>
                </a:solidFill>
                <a:latin typeface="+mj-lt"/>
              </a:rPr>
              <a:t> </a:t>
            </a:r>
            <a:r>
              <a:rPr lang="en-US" sz="2000" b="1" dirty="0" err="1" smtClean="0">
                <a:solidFill>
                  <a:schemeClr val="bg2">
                    <a:lumMod val="20000"/>
                    <a:lumOff val="80000"/>
                  </a:schemeClr>
                </a:solidFill>
                <a:latin typeface="+mj-lt"/>
              </a:rPr>
              <a:t>harus</a:t>
            </a:r>
            <a:r>
              <a:rPr lang="en-US" sz="2000" b="1" dirty="0" smtClean="0">
                <a:solidFill>
                  <a:schemeClr val="bg2">
                    <a:lumMod val="20000"/>
                    <a:lumOff val="80000"/>
                  </a:schemeClr>
                </a:solidFill>
                <a:latin typeface="+mj-lt"/>
              </a:rPr>
              <a:t> </a:t>
            </a:r>
            <a:r>
              <a:rPr lang="en-US" sz="2000" b="1" dirty="0" err="1" smtClean="0">
                <a:solidFill>
                  <a:schemeClr val="bg2">
                    <a:lumMod val="20000"/>
                    <a:lumOff val="80000"/>
                  </a:schemeClr>
                </a:solidFill>
                <a:latin typeface="+mj-lt"/>
              </a:rPr>
              <a:t>melakukannya</a:t>
            </a:r>
            <a:r>
              <a:rPr lang="en-US" sz="2000" b="1" dirty="0" smtClean="0">
                <a:solidFill>
                  <a:schemeClr val="bg2">
                    <a:lumMod val="20000"/>
                    <a:lumOff val="80000"/>
                  </a:schemeClr>
                </a:solidFill>
                <a:latin typeface="+mj-lt"/>
              </a:rPr>
              <a:t> </a:t>
            </a:r>
            <a:r>
              <a:rPr lang="en-US" sz="2000" b="1" dirty="0" err="1" smtClean="0">
                <a:solidFill>
                  <a:schemeClr val="bg2">
                    <a:lumMod val="20000"/>
                    <a:lumOff val="80000"/>
                  </a:schemeClr>
                </a:solidFill>
                <a:latin typeface="+mj-lt"/>
              </a:rPr>
              <a:t>bila</a:t>
            </a:r>
            <a:r>
              <a:rPr lang="en-US" sz="2000" b="1" dirty="0" smtClean="0">
                <a:solidFill>
                  <a:schemeClr val="bg2">
                    <a:lumMod val="20000"/>
                    <a:lumOff val="80000"/>
                  </a:schemeClr>
                </a:solidFill>
                <a:latin typeface="+mj-lt"/>
              </a:rPr>
              <a:t> </a:t>
            </a:r>
            <a:r>
              <a:rPr lang="en-US" sz="2000" b="1" dirty="0" err="1" smtClean="0">
                <a:solidFill>
                  <a:schemeClr val="bg2">
                    <a:lumMod val="20000"/>
                    <a:lumOff val="80000"/>
                  </a:schemeClr>
                </a:solidFill>
                <a:latin typeface="+mj-lt"/>
              </a:rPr>
              <a:t>tidak</a:t>
            </a:r>
            <a:r>
              <a:rPr lang="en-US" sz="2000" b="1" dirty="0" smtClean="0">
                <a:solidFill>
                  <a:schemeClr val="bg2">
                    <a:lumMod val="20000"/>
                    <a:lumOff val="80000"/>
                  </a:schemeClr>
                </a:solidFill>
                <a:latin typeface="+mj-lt"/>
              </a:rPr>
              <a:t> </a:t>
            </a:r>
            <a:r>
              <a:rPr lang="en-US" sz="2000" b="1" dirty="0" err="1" smtClean="0">
                <a:solidFill>
                  <a:schemeClr val="bg2">
                    <a:lumMod val="20000"/>
                    <a:lumOff val="80000"/>
                  </a:schemeClr>
                </a:solidFill>
                <a:latin typeface="+mj-lt"/>
              </a:rPr>
              <a:t>mau</a:t>
            </a:r>
            <a:r>
              <a:rPr lang="en-US" sz="2000" b="1" dirty="0" smtClean="0">
                <a:solidFill>
                  <a:schemeClr val="bg2">
                    <a:lumMod val="20000"/>
                    <a:lumOff val="80000"/>
                  </a:schemeClr>
                </a:solidFill>
                <a:latin typeface="+mj-lt"/>
              </a:rPr>
              <a:t>/</a:t>
            </a:r>
            <a:r>
              <a:rPr lang="en-US" sz="2000" b="1" dirty="0" err="1" smtClean="0">
                <a:solidFill>
                  <a:schemeClr val="bg2">
                    <a:lumMod val="20000"/>
                    <a:lumOff val="80000"/>
                  </a:schemeClr>
                </a:solidFill>
                <a:latin typeface="+mj-lt"/>
              </a:rPr>
              <a:t>suka</a:t>
            </a:r>
            <a:r>
              <a:rPr lang="en-US" sz="2000" b="1" dirty="0" smtClean="0">
                <a:solidFill>
                  <a:schemeClr val="bg2">
                    <a:lumMod val="20000"/>
                    <a:lumOff val="80000"/>
                  </a:schemeClr>
                </a:solidFill>
                <a:latin typeface="+mj-lt"/>
              </a:rPr>
              <a:t>.</a:t>
            </a:r>
          </a:p>
          <a:p>
            <a:pPr marL="174625" indent="-174625"/>
            <a:r>
              <a:rPr lang="id-ID" sz="2000" b="1" dirty="0" smtClean="0">
                <a:solidFill>
                  <a:schemeClr val="bg2">
                    <a:lumMod val="20000"/>
                    <a:lumOff val="80000"/>
                  </a:schemeClr>
                </a:solidFill>
                <a:latin typeface="+mj-lt"/>
              </a:rPr>
              <a:t>3</a:t>
            </a:r>
            <a:r>
              <a:rPr lang="id-ID" sz="2000" b="1" dirty="0">
                <a:solidFill>
                  <a:schemeClr val="bg2">
                    <a:lumMod val="20000"/>
                    <a:lumOff val="80000"/>
                  </a:schemeClr>
                </a:solidFill>
                <a:latin typeface="+mj-lt"/>
              </a:rPr>
              <a:t>. Motivasi </a:t>
            </a:r>
            <a:r>
              <a:rPr lang="en-US" sz="2000" b="1" dirty="0" err="1" smtClean="0">
                <a:solidFill>
                  <a:schemeClr val="bg2">
                    <a:lumMod val="20000"/>
                    <a:lumOff val="80000"/>
                  </a:schemeClr>
                </a:solidFill>
                <a:latin typeface="+mj-lt"/>
              </a:rPr>
              <a:t>mudah</a:t>
            </a:r>
            <a:r>
              <a:rPr lang="en-US" sz="2000" b="1" dirty="0" smtClean="0">
                <a:solidFill>
                  <a:schemeClr val="bg2">
                    <a:lumMod val="20000"/>
                    <a:lumOff val="80000"/>
                  </a:schemeClr>
                </a:solidFill>
                <a:latin typeface="+mj-lt"/>
              </a:rPr>
              <a:t> </a:t>
            </a:r>
            <a:r>
              <a:rPr lang="en-US" sz="2000" b="1" dirty="0" err="1" smtClean="0">
                <a:solidFill>
                  <a:schemeClr val="bg2">
                    <a:lumMod val="20000"/>
                    <a:lumOff val="80000"/>
                  </a:schemeClr>
                </a:solidFill>
                <a:latin typeface="+mj-lt"/>
              </a:rPr>
              <a:t>didapatkan</a:t>
            </a:r>
            <a:r>
              <a:rPr lang="en-US" sz="2000" b="1" dirty="0" smtClean="0">
                <a:solidFill>
                  <a:schemeClr val="bg2">
                    <a:lumMod val="20000"/>
                    <a:lumOff val="80000"/>
                  </a:schemeClr>
                </a:solidFill>
                <a:latin typeface="+mj-lt"/>
              </a:rPr>
              <a:t> </a:t>
            </a:r>
            <a:r>
              <a:rPr lang="en-US" sz="2000" b="1" dirty="0" err="1" smtClean="0">
                <a:solidFill>
                  <a:schemeClr val="bg2">
                    <a:lumMod val="20000"/>
                    <a:lumOff val="80000"/>
                  </a:schemeClr>
                </a:solidFill>
                <a:latin typeface="+mj-lt"/>
              </a:rPr>
              <a:t>dan</a:t>
            </a:r>
            <a:r>
              <a:rPr lang="en-US" sz="2000" b="1" dirty="0" smtClean="0">
                <a:solidFill>
                  <a:schemeClr val="bg2">
                    <a:lumMod val="20000"/>
                    <a:lumOff val="80000"/>
                  </a:schemeClr>
                </a:solidFill>
                <a:latin typeface="+mj-lt"/>
              </a:rPr>
              <a:t> </a:t>
            </a:r>
            <a:r>
              <a:rPr lang="en-US" sz="2000" b="1" dirty="0" err="1" smtClean="0">
                <a:solidFill>
                  <a:schemeClr val="bg2">
                    <a:lumMod val="20000"/>
                    <a:lumOff val="80000"/>
                  </a:schemeClr>
                </a:solidFill>
                <a:latin typeface="+mj-lt"/>
              </a:rPr>
              <a:t>bersifat</a:t>
            </a:r>
            <a:r>
              <a:rPr lang="en-US" sz="2000" b="1" dirty="0" smtClean="0">
                <a:solidFill>
                  <a:schemeClr val="bg2">
                    <a:lumMod val="20000"/>
                    <a:lumOff val="80000"/>
                  </a:schemeClr>
                </a:solidFill>
                <a:latin typeface="+mj-lt"/>
              </a:rPr>
              <a:t> </a:t>
            </a:r>
            <a:r>
              <a:rPr lang="en-US" sz="2000" b="1" dirty="0" err="1" smtClean="0">
                <a:solidFill>
                  <a:schemeClr val="bg2">
                    <a:lumMod val="20000"/>
                    <a:lumOff val="80000"/>
                  </a:schemeClr>
                </a:solidFill>
                <a:latin typeface="+mj-lt"/>
              </a:rPr>
              <a:t>eksternal</a:t>
            </a:r>
            <a:r>
              <a:rPr lang="en-US" sz="2000" b="1" dirty="0" smtClean="0">
                <a:solidFill>
                  <a:schemeClr val="bg2">
                    <a:lumMod val="20000"/>
                    <a:lumOff val="80000"/>
                  </a:schemeClr>
                </a:solidFill>
                <a:latin typeface="+mj-lt"/>
              </a:rPr>
              <a:t>, </a:t>
            </a:r>
            <a:r>
              <a:rPr lang="en-US" sz="2000" b="1" dirty="0" err="1" smtClean="0">
                <a:solidFill>
                  <a:schemeClr val="bg2">
                    <a:lumMod val="20000"/>
                    <a:lumOff val="80000"/>
                  </a:schemeClr>
                </a:solidFill>
                <a:latin typeface="+mj-lt"/>
              </a:rPr>
              <a:t>karena</a:t>
            </a:r>
            <a:r>
              <a:rPr lang="en-US" sz="2000" b="1" dirty="0" smtClean="0">
                <a:solidFill>
                  <a:schemeClr val="bg2">
                    <a:lumMod val="20000"/>
                    <a:lumOff val="80000"/>
                  </a:schemeClr>
                </a:solidFill>
                <a:latin typeface="+mj-lt"/>
              </a:rPr>
              <a:t> </a:t>
            </a:r>
            <a:r>
              <a:rPr lang="en-US" sz="2000" b="1" dirty="0" err="1" smtClean="0">
                <a:solidFill>
                  <a:schemeClr val="bg2">
                    <a:lumMod val="20000"/>
                    <a:lumOff val="80000"/>
                  </a:schemeClr>
                </a:solidFill>
                <a:latin typeface="+mj-lt"/>
              </a:rPr>
              <a:t>seringkali</a:t>
            </a:r>
            <a:r>
              <a:rPr lang="en-US" sz="2000" b="1" dirty="0" smtClean="0">
                <a:solidFill>
                  <a:schemeClr val="bg2">
                    <a:lumMod val="20000"/>
                    <a:lumOff val="80000"/>
                  </a:schemeClr>
                </a:solidFill>
                <a:latin typeface="+mj-lt"/>
              </a:rPr>
              <a:t> </a:t>
            </a:r>
            <a:r>
              <a:rPr lang="en-US" sz="2000" b="1" dirty="0" err="1" smtClean="0">
                <a:solidFill>
                  <a:schemeClr val="bg2">
                    <a:lumMod val="20000"/>
                    <a:lumOff val="80000"/>
                  </a:schemeClr>
                </a:solidFill>
                <a:latin typeface="+mj-lt"/>
              </a:rPr>
              <a:t>muncul</a:t>
            </a:r>
            <a:r>
              <a:rPr lang="en-US" sz="2000" b="1" dirty="0" smtClean="0">
                <a:solidFill>
                  <a:schemeClr val="bg2">
                    <a:lumMod val="20000"/>
                    <a:lumOff val="80000"/>
                  </a:schemeClr>
                </a:solidFill>
                <a:latin typeface="+mj-lt"/>
              </a:rPr>
              <a:t> </a:t>
            </a:r>
            <a:r>
              <a:rPr lang="en-US" sz="2000" b="1" dirty="0" err="1" smtClean="0">
                <a:solidFill>
                  <a:schemeClr val="bg2">
                    <a:lumMod val="20000"/>
                    <a:lumOff val="80000"/>
                  </a:schemeClr>
                </a:solidFill>
                <a:latin typeface="+mj-lt"/>
              </a:rPr>
              <a:t>akibat</a:t>
            </a:r>
            <a:r>
              <a:rPr lang="en-US" sz="2000" b="1" dirty="0" smtClean="0">
                <a:solidFill>
                  <a:schemeClr val="bg2">
                    <a:lumMod val="20000"/>
                    <a:lumOff val="80000"/>
                  </a:schemeClr>
                </a:solidFill>
                <a:latin typeface="+mj-lt"/>
              </a:rPr>
              <a:t> </a:t>
            </a:r>
            <a:r>
              <a:rPr lang="en-US" sz="2000" b="1" dirty="0" err="1" smtClean="0">
                <a:solidFill>
                  <a:schemeClr val="bg2">
                    <a:lumMod val="20000"/>
                    <a:lumOff val="80000"/>
                  </a:schemeClr>
                </a:solidFill>
                <a:latin typeface="+mj-lt"/>
              </a:rPr>
              <a:t>adanya</a:t>
            </a:r>
            <a:r>
              <a:rPr lang="en-US" sz="2000" b="1" dirty="0" smtClean="0">
                <a:solidFill>
                  <a:schemeClr val="bg2">
                    <a:lumMod val="20000"/>
                    <a:lumOff val="80000"/>
                  </a:schemeClr>
                </a:solidFill>
                <a:latin typeface="+mj-lt"/>
              </a:rPr>
              <a:t> </a:t>
            </a:r>
            <a:r>
              <a:rPr lang="en-US" sz="2000" b="1" dirty="0" err="1" smtClean="0">
                <a:solidFill>
                  <a:schemeClr val="bg2">
                    <a:lumMod val="20000"/>
                    <a:lumOff val="80000"/>
                  </a:schemeClr>
                </a:solidFill>
                <a:latin typeface="+mj-lt"/>
              </a:rPr>
              <a:t>stimulasi</a:t>
            </a:r>
            <a:r>
              <a:rPr lang="en-US" sz="2000" b="1" dirty="0" smtClean="0">
                <a:solidFill>
                  <a:schemeClr val="bg2">
                    <a:lumMod val="20000"/>
                    <a:lumOff val="80000"/>
                  </a:schemeClr>
                </a:solidFill>
                <a:latin typeface="+mj-lt"/>
              </a:rPr>
              <a:t> </a:t>
            </a:r>
            <a:r>
              <a:rPr lang="en-US" sz="2000" b="1" dirty="0" err="1" smtClean="0">
                <a:solidFill>
                  <a:schemeClr val="bg2">
                    <a:lumMod val="20000"/>
                    <a:lumOff val="80000"/>
                  </a:schemeClr>
                </a:solidFill>
                <a:latin typeface="+mj-lt"/>
              </a:rPr>
              <a:t>dari</a:t>
            </a:r>
            <a:r>
              <a:rPr lang="en-US" sz="2000" b="1" dirty="0" smtClean="0">
                <a:solidFill>
                  <a:schemeClr val="bg2">
                    <a:lumMod val="20000"/>
                    <a:lumOff val="80000"/>
                  </a:schemeClr>
                </a:solidFill>
                <a:latin typeface="+mj-lt"/>
              </a:rPr>
              <a:t> </a:t>
            </a:r>
            <a:r>
              <a:rPr lang="en-US" sz="2000" b="1" dirty="0" err="1" smtClean="0">
                <a:solidFill>
                  <a:schemeClr val="bg2">
                    <a:lumMod val="20000"/>
                    <a:lumOff val="80000"/>
                  </a:schemeClr>
                </a:solidFill>
                <a:latin typeface="+mj-lt"/>
              </a:rPr>
              <a:t>luar</a:t>
            </a:r>
            <a:r>
              <a:rPr lang="en-US" sz="2000" b="1" dirty="0" smtClean="0">
                <a:solidFill>
                  <a:schemeClr val="bg2">
                    <a:lumMod val="20000"/>
                    <a:lumOff val="80000"/>
                  </a:schemeClr>
                </a:solidFill>
                <a:latin typeface="+mj-lt"/>
              </a:rPr>
              <a:t> </a:t>
            </a:r>
            <a:r>
              <a:rPr lang="en-US" sz="2000" b="1" dirty="0" err="1" smtClean="0">
                <a:solidFill>
                  <a:schemeClr val="bg2">
                    <a:lumMod val="20000"/>
                    <a:lumOff val="80000"/>
                  </a:schemeClr>
                </a:solidFill>
                <a:latin typeface="+mj-lt"/>
              </a:rPr>
              <a:t>diri</a:t>
            </a:r>
            <a:r>
              <a:rPr lang="en-US" sz="2000" b="1" dirty="0" smtClean="0">
                <a:solidFill>
                  <a:schemeClr val="bg2">
                    <a:lumMod val="20000"/>
                    <a:lumOff val="80000"/>
                  </a:schemeClr>
                </a:solidFill>
                <a:latin typeface="+mj-lt"/>
              </a:rPr>
              <a:t> </a:t>
            </a:r>
            <a:r>
              <a:rPr lang="en-US" sz="2000" b="1" dirty="0" err="1" smtClean="0">
                <a:solidFill>
                  <a:schemeClr val="bg2">
                    <a:lumMod val="20000"/>
                    <a:lumOff val="80000"/>
                  </a:schemeClr>
                </a:solidFill>
                <a:latin typeface="+mj-lt"/>
              </a:rPr>
              <a:t>anda</a:t>
            </a:r>
            <a:r>
              <a:rPr lang="en-US" sz="2000" b="1" dirty="0" smtClean="0">
                <a:solidFill>
                  <a:schemeClr val="bg2">
                    <a:lumMod val="20000"/>
                    <a:lumOff val="80000"/>
                  </a:schemeClr>
                </a:solidFill>
                <a:latin typeface="+mj-lt"/>
              </a:rPr>
              <a:t>.</a:t>
            </a:r>
            <a:endParaRPr lang="en-US" sz="2000" dirty="0">
              <a:solidFill>
                <a:schemeClr val="bg2">
                  <a:lumMod val="20000"/>
                  <a:lumOff val="80000"/>
                </a:schemeClr>
              </a:solidFill>
              <a:latin typeface="+mj-lt"/>
            </a:endParaRPr>
          </a:p>
        </p:txBody>
      </p:sp>
      <p:sp>
        <p:nvSpPr>
          <p:cNvPr id="6" name="Rectangle 5"/>
          <p:cNvSpPr/>
          <p:nvPr/>
        </p:nvSpPr>
        <p:spPr>
          <a:xfrm>
            <a:off x="4495800" y="1039371"/>
            <a:ext cx="4352568" cy="3693319"/>
          </a:xfrm>
          <a:prstGeom prst="rect">
            <a:avLst/>
          </a:prstGeom>
        </p:spPr>
        <p:txBody>
          <a:bodyPr wrap="square">
            <a:spAutoFit/>
          </a:bodyPr>
          <a:lstStyle/>
          <a:p>
            <a:pPr marL="342900" indent="-342900">
              <a:buAutoNum type="arabicPeriod"/>
            </a:pPr>
            <a:r>
              <a:rPr lang="id-ID" b="1" dirty="0" smtClean="0">
                <a:latin typeface="+mj-lt"/>
              </a:rPr>
              <a:t>Disiplin </a:t>
            </a:r>
            <a:r>
              <a:rPr lang="en-US" b="1" dirty="0" smtClean="0">
                <a:latin typeface="+mj-lt"/>
              </a:rPr>
              <a:t>B</a:t>
            </a:r>
            <a:r>
              <a:rPr lang="id-ID" b="1" dirty="0" smtClean="0">
                <a:latin typeface="+mj-lt"/>
              </a:rPr>
              <a:t>ersifat </a:t>
            </a:r>
            <a:r>
              <a:rPr lang="en-US" b="1" dirty="0" smtClean="0">
                <a:latin typeface="+mj-lt"/>
              </a:rPr>
              <a:t>K</a:t>
            </a:r>
            <a:r>
              <a:rPr lang="id-ID" b="1" dirty="0" smtClean="0">
                <a:latin typeface="+mj-lt"/>
              </a:rPr>
              <a:t>onsisten</a:t>
            </a:r>
            <a:r>
              <a:rPr lang="id-ID" b="1" dirty="0">
                <a:latin typeface="+mj-lt"/>
              </a:rPr>
              <a:t/>
            </a:r>
            <a:br>
              <a:rPr lang="id-ID" b="1" dirty="0">
                <a:latin typeface="+mj-lt"/>
              </a:rPr>
            </a:br>
            <a:r>
              <a:rPr lang="en-US" b="1" dirty="0" err="1" smtClean="0">
                <a:latin typeface="+mj-lt"/>
              </a:rPr>
              <a:t>Anda</a:t>
            </a:r>
            <a:r>
              <a:rPr lang="en-US" b="1" dirty="0" smtClean="0">
                <a:latin typeface="+mj-lt"/>
              </a:rPr>
              <a:t> </a:t>
            </a:r>
            <a:r>
              <a:rPr lang="en-US" b="1" dirty="0" err="1" smtClean="0">
                <a:latin typeface="+mj-lt"/>
              </a:rPr>
              <a:t>melakukannya</a:t>
            </a:r>
            <a:r>
              <a:rPr lang="en-US" b="1" dirty="0" smtClean="0">
                <a:latin typeface="+mj-lt"/>
              </a:rPr>
              <a:t> </a:t>
            </a:r>
            <a:r>
              <a:rPr lang="en-US" b="1" dirty="0" err="1" smtClean="0">
                <a:latin typeface="+mj-lt"/>
              </a:rPr>
              <a:t>terus-menerus</a:t>
            </a:r>
            <a:r>
              <a:rPr lang="id-ID" b="1" dirty="0" smtClean="0">
                <a:latin typeface="+mj-lt"/>
              </a:rPr>
              <a:t>, </a:t>
            </a:r>
            <a:r>
              <a:rPr lang="id-ID" b="1" dirty="0">
                <a:latin typeface="+mj-lt"/>
              </a:rPr>
              <a:t>hari demi hari</a:t>
            </a:r>
            <a:r>
              <a:rPr lang="id-ID" b="1" dirty="0" smtClean="0">
                <a:latin typeface="+mj-lt"/>
              </a:rPr>
              <a:t>.</a:t>
            </a:r>
            <a:endParaRPr lang="en-US" b="1" dirty="0" smtClean="0">
              <a:latin typeface="+mj-lt"/>
            </a:endParaRPr>
          </a:p>
          <a:p>
            <a:pPr marL="342900" indent="-342900">
              <a:buAutoNum type="arabicPeriod"/>
            </a:pPr>
            <a:r>
              <a:rPr lang="id-ID" b="1" dirty="0" smtClean="0">
                <a:latin typeface="+mj-lt"/>
              </a:rPr>
              <a:t>Disiplin </a:t>
            </a:r>
            <a:r>
              <a:rPr lang="en-US" b="1" dirty="0" err="1" smtClean="0">
                <a:latin typeface="+mj-lt"/>
              </a:rPr>
              <a:t>Merupakan</a:t>
            </a:r>
            <a:r>
              <a:rPr lang="en-US" b="1" dirty="0" smtClean="0">
                <a:latin typeface="+mj-lt"/>
              </a:rPr>
              <a:t> </a:t>
            </a:r>
            <a:r>
              <a:rPr lang="en-US" b="1" dirty="0" err="1" smtClean="0">
                <a:latin typeface="+mj-lt"/>
              </a:rPr>
              <a:t>Suatu</a:t>
            </a:r>
            <a:r>
              <a:rPr lang="en-US" b="1" dirty="0" smtClean="0">
                <a:latin typeface="+mj-lt"/>
              </a:rPr>
              <a:t> </a:t>
            </a:r>
            <a:r>
              <a:rPr lang="en-US" b="1" dirty="0" err="1" smtClean="0">
                <a:latin typeface="+mj-lt"/>
              </a:rPr>
              <a:t>Kebiasaan</a:t>
            </a:r>
            <a:r>
              <a:rPr lang="id-ID" b="1" dirty="0">
                <a:latin typeface="+mj-lt"/>
              </a:rPr>
              <a:t/>
            </a:r>
            <a:br>
              <a:rPr lang="id-ID" b="1" dirty="0">
                <a:latin typeface="+mj-lt"/>
              </a:rPr>
            </a:br>
            <a:r>
              <a:rPr lang="id-ID" b="1" dirty="0" smtClean="0">
                <a:latin typeface="+mj-lt"/>
              </a:rPr>
              <a:t>Disiplin </a:t>
            </a:r>
            <a:r>
              <a:rPr lang="id-ID" b="1" dirty="0">
                <a:latin typeface="+mj-lt"/>
              </a:rPr>
              <a:t>tidak </a:t>
            </a:r>
            <a:r>
              <a:rPr lang="en-US" b="1" dirty="0" err="1" smtClean="0">
                <a:latin typeface="+mj-lt"/>
              </a:rPr>
              <a:t>dapat</a:t>
            </a:r>
            <a:r>
              <a:rPr lang="en-US" b="1" dirty="0" smtClean="0">
                <a:latin typeface="+mj-lt"/>
              </a:rPr>
              <a:t> </a:t>
            </a:r>
            <a:r>
              <a:rPr lang="id-ID" b="1" dirty="0" smtClean="0">
                <a:latin typeface="+mj-lt"/>
              </a:rPr>
              <a:t>terjadi </a:t>
            </a:r>
            <a:r>
              <a:rPr lang="id-ID" b="1" dirty="0">
                <a:latin typeface="+mj-lt"/>
              </a:rPr>
              <a:t>begitu saja. </a:t>
            </a:r>
            <a:r>
              <a:rPr lang="en-US" b="1" dirty="0" err="1" smtClean="0">
                <a:latin typeface="+mj-lt"/>
              </a:rPr>
              <a:t>Disiplin</a:t>
            </a:r>
            <a:r>
              <a:rPr lang="en-US" b="1" dirty="0" smtClean="0">
                <a:latin typeface="+mj-lt"/>
              </a:rPr>
              <a:t> </a:t>
            </a:r>
            <a:r>
              <a:rPr lang="en-US" b="1" dirty="0" err="1" smtClean="0">
                <a:latin typeface="+mj-lt"/>
              </a:rPr>
              <a:t>baru</a:t>
            </a:r>
            <a:r>
              <a:rPr lang="en-US" b="1" dirty="0" smtClean="0">
                <a:latin typeface="+mj-lt"/>
              </a:rPr>
              <a:t> </a:t>
            </a:r>
            <a:r>
              <a:rPr lang="en-US" b="1" dirty="0" err="1" smtClean="0">
                <a:latin typeface="+mj-lt"/>
              </a:rPr>
              <a:t>akan</a:t>
            </a:r>
            <a:r>
              <a:rPr lang="en-US" b="1" dirty="0" smtClean="0">
                <a:latin typeface="+mj-lt"/>
              </a:rPr>
              <a:t> </a:t>
            </a:r>
            <a:r>
              <a:rPr lang="en-US" b="1" dirty="0" err="1" smtClean="0">
                <a:latin typeface="+mj-lt"/>
              </a:rPr>
              <a:t>muncul</a:t>
            </a:r>
            <a:r>
              <a:rPr lang="en-US" b="1" dirty="0" smtClean="0">
                <a:latin typeface="+mj-lt"/>
              </a:rPr>
              <a:t> </a:t>
            </a:r>
            <a:r>
              <a:rPr lang="en-US" b="1" dirty="0" err="1" smtClean="0">
                <a:latin typeface="+mj-lt"/>
              </a:rPr>
              <a:t>melalui</a:t>
            </a:r>
            <a:r>
              <a:rPr lang="en-US" b="1" dirty="0" smtClean="0">
                <a:latin typeface="+mj-lt"/>
              </a:rPr>
              <a:t> </a:t>
            </a:r>
            <a:r>
              <a:rPr lang="en-US" b="1" dirty="0" err="1" smtClean="0">
                <a:latin typeface="+mj-lt"/>
              </a:rPr>
              <a:t>pengulangan</a:t>
            </a:r>
            <a:r>
              <a:rPr lang="en-US" b="1" dirty="0" smtClean="0">
                <a:latin typeface="+mj-lt"/>
              </a:rPr>
              <a:t> </a:t>
            </a:r>
            <a:r>
              <a:rPr lang="en-US" b="1" dirty="0" err="1" smtClean="0">
                <a:latin typeface="+mj-lt"/>
              </a:rPr>
              <a:t>terus-menerus</a:t>
            </a:r>
            <a:r>
              <a:rPr lang="en-US" b="1" dirty="0" smtClean="0">
                <a:latin typeface="+mj-lt"/>
              </a:rPr>
              <a:t> </a:t>
            </a:r>
            <a:r>
              <a:rPr lang="en-US" b="1" dirty="0" err="1" smtClean="0">
                <a:latin typeface="+mj-lt"/>
              </a:rPr>
              <a:t>hingga</a:t>
            </a:r>
            <a:r>
              <a:rPr lang="en-US" b="1" dirty="0" smtClean="0">
                <a:latin typeface="+mj-lt"/>
              </a:rPr>
              <a:t> </a:t>
            </a:r>
            <a:r>
              <a:rPr lang="en-US" b="1" dirty="0" err="1" smtClean="0">
                <a:latin typeface="+mj-lt"/>
              </a:rPr>
              <a:t>menjadi</a:t>
            </a:r>
            <a:r>
              <a:rPr lang="en-US" b="1" dirty="0" smtClean="0">
                <a:latin typeface="+mj-lt"/>
              </a:rPr>
              <a:t> </a:t>
            </a:r>
            <a:r>
              <a:rPr lang="en-US" b="1" dirty="0" err="1" smtClean="0">
                <a:latin typeface="+mj-lt"/>
              </a:rPr>
              <a:t>suatu</a:t>
            </a:r>
            <a:r>
              <a:rPr lang="en-US" b="1" dirty="0" smtClean="0">
                <a:latin typeface="+mj-lt"/>
              </a:rPr>
              <a:t> </a:t>
            </a:r>
            <a:r>
              <a:rPr lang="en-US" b="1" dirty="0" err="1" smtClean="0">
                <a:latin typeface="+mj-lt"/>
              </a:rPr>
              <a:t>kebiasaan</a:t>
            </a:r>
            <a:r>
              <a:rPr lang="en-US" b="1" dirty="0" smtClean="0">
                <a:latin typeface="+mj-lt"/>
              </a:rPr>
              <a:t>.</a:t>
            </a:r>
          </a:p>
          <a:p>
            <a:pPr marL="342900" indent="-342900">
              <a:buAutoNum type="arabicPeriod"/>
            </a:pPr>
            <a:r>
              <a:rPr lang="id-ID" b="1" dirty="0" smtClean="0">
                <a:latin typeface="+mj-lt"/>
              </a:rPr>
              <a:t>Disiplin </a:t>
            </a:r>
            <a:r>
              <a:rPr lang="en-US" b="1" dirty="0" smtClean="0">
                <a:latin typeface="+mj-lt"/>
              </a:rPr>
              <a:t>J</a:t>
            </a:r>
            <a:r>
              <a:rPr lang="id-ID" b="1" dirty="0" smtClean="0">
                <a:latin typeface="+mj-lt"/>
              </a:rPr>
              <a:t>arang</a:t>
            </a:r>
            <a:r>
              <a:rPr lang="en-US" b="1" dirty="0" smtClean="0">
                <a:latin typeface="+mj-lt"/>
              </a:rPr>
              <a:t>/</a:t>
            </a:r>
            <a:r>
              <a:rPr lang="en-US" b="1" dirty="0" err="1" smtClean="0">
                <a:latin typeface="+mj-lt"/>
              </a:rPr>
              <a:t>Sulit</a:t>
            </a:r>
            <a:r>
              <a:rPr lang="id-ID" b="1" dirty="0" smtClean="0">
                <a:latin typeface="+mj-lt"/>
              </a:rPr>
              <a:t> </a:t>
            </a:r>
            <a:r>
              <a:rPr lang="en-US" b="1" dirty="0" smtClean="0">
                <a:latin typeface="+mj-lt"/>
              </a:rPr>
              <a:t>D</a:t>
            </a:r>
            <a:r>
              <a:rPr lang="id-ID" b="1" dirty="0" smtClean="0">
                <a:latin typeface="+mj-lt"/>
              </a:rPr>
              <a:t>itemukan</a:t>
            </a:r>
            <a:r>
              <a:rPr lang="en-US" b="1" dirty="0" smtClean="0">
                <a:latin typeface="+mj-lt"/>
              </a:rPr>
              <a:t> </a:t>
            </a:r>
            <a:r>
              <a:rPr lang="en-US" b="1" dirty="0" err="1" smtClean="0">
                <a:latin typeface="+mj-lt"/>
              </a:rPr>
              <a:t>dan</a:t>
            </a:r>
            <a:r>
              <a:rPr lang="en-US" b="1" dirty="0" smtClean="0">
                <a:latin typeface="+mj-lt"/>
              </a:rPr>
              <a:t> </a:t>
            </a:r>
            <a:r>
              <a:rPr lang="en-US" b="1" dirty="0" err="1" smtClean="0">
                <a:latin typeface="+mj-lt"/>
              </a:rPr>
              <a:t>bersifat</a:t>
            </a:r>
            <a:r>
              <a:rPr lang="en-US" b="1" dirty="0" smtClean="0">
                <a:latin typeface="+mj-lt"/>
              </a:rPr>
              <a:t> internal, </a:t>
            </a:r>
            <a:r>
              <a:rPr lang="en-US" b="1" dirty="0" err="1" smtClean="0">
                <a:latin typeface="+mj-lt"/>
              </a:rPr>
              <a:t>karena</a:t>
            </a:r>
            <a:r>
              <a:rPr lang="en-US" b="1" dirty="0" smtClean="0">
                <a:latin typeface="+mj-lt"/>
              </a:rPr>
              <a:t> </a:t>
            </a:r>
            <a:r>
              <a:rPr lang="en-US" b="1" dirty="0" err="1" smtClean="0">
                <a:latin typeface="+mj-lt"/>
              </a:rPr>
              <a:t>disiplin</a:t>
            </a:r>
            <a:r>
              <a:rPr lang="en-US" b="1" dirty="0" smtClean="0">
                <a:latin typeface="+mj-lt"/>
              </a:rPr>
              <a:t> </a:t>
            </a:r>
            <a:r>
              <a:rPr lang="en-US" b="1" dirty="0" err="1" smtClean="0">
                <a:latin typeface="+mj-lt"/>
              </a:rPr>
              <a:t>baru</a:t>
            </a:r>
            <a:r>
              <a:rPr lang="en-US" b="1" dirty="0" smtClean="0">
                <a:latin typeface="+mj-lt"/>
              </a:rPr>
              <a:t> </a:t>
            </a:r>
            <a:r>
              <a:rPr lang="en-US" b="1" dirty="0" err="1" smtClean="0">
                <a:latin typeface="+mj-lt"/>
              </a:rPr>
              <a:t>akan</a:t>
            </a:r>
            <a:r>
              <a:rPr lang="en-US" b="1" dirty="0" smtClean="0">
                <a:latin typeface="+mj-lt"/>
              </a:rPr>
              <a:t> </a:t>
            </a:r>
            <a:r>
              <a:rPr lang="en-US" b="1" dirty="0" err="1" smtClean="0">
                <a:latin typeface="+mj-lt"/>
              </a:rPr>
              <a:t>muncul</a:t>
            </a:r>
            <a:r>
              <a:rPr lang="en-US" b="1" dirty="0" smtClean="0">
                <a:latin typeface="+mj-lt"/>
              </a:rPr>
              <a:t> </a:t>
            </a:r>
            <a:r>
              <a:rPr lang="en-US" b="1" dirty="0" err="1" smtClean="0">
                <a:latin typeface="+mj-lt"/>
              </a:rPr>
              <a:t>dari</a:t>
            </a:r>
            <a:r>
              <a:rPr lang="en-US" b="1" dirty="0" smtClean="0">
                <a:latin typeface="+mj-lt"/>
              </a:rPr>
              <a:t> </a:t>
            </a:r>
            <a:r>
              <a:rPr lang="en-US" b="1" dirty="0" err="1" smtClean="0">
                <a:latin typeface="+mj-lt"/>
              </a:rPr>
              <a:t>dalam</a:t>
            </a:r>
            <a:r>
              <a:rPr lang="en-US" b="1" dirty="0" smtClean="0">
                <a:latin typeface="+mj-lt"/>
              </a:rPr>
              <a:t> </a:t>
            </a:r>
            <a:r>
              <a:rPr lang="en-US" b="1" dirty="0" err="1" smtClean="0">
                <a:latin typeface="+mj-lt"/>
              </a:rPr>
              <a:t>diri</a:t>
            </a:r>
            <a:r>
              <a:rPr lang="en-US" b="1" dirty="0" smtClean="0">
                <a:latin typeface="+mj-lt"/>
              </a:rPr>
              <a:t> </a:t>
            </a:r>
            <a:r>
              <a:rPr lang="en-US" b="1" dirty="0" err="1" smtClean="0">
                <a:latin typeface="+mj-lt"/>
              </a:rPr>
              <a:t>anda</a:t>
            </a:r>
            <a:r>
              <a:rPr lang="en-US" b="1" dirty="0" smtClean="0">
                <a:latin typeface="+mj-lt"/>
              </a:rPr>
              <a:t> </a:t>
            </a:r>
            <a:r>
              <a:rPr lang="en-US" b="1" dirty="0" err="1" smtClean="0">
                <a:latin typeface="+mj-lt"/>
              </a:rPr>
              <a:t>sendiri</a:t>
            </a:r>
            <a:r>
              <a:rPr lang="en-US" b="1" dirty="0" smtClean="0">
                <a:latin typeface="+mj-lt"/>
              </a:rPr>
              <a:t> </a:t>
            </a:r>
            <a:r>
              <a:rPr lang="en-US" b="1" dirty="0" err="1" smtClean="0">
                <a:latin typeface="+mj-lt"/>
              </a:rPr>
              <a:t>setelah</a:t>
            </a:r>
            <a:r>
              <a:rPr lang="en-US" b="1" dirty="0" smtClean="0">
                <a:latin typeface="+mj-lt"/>
              </a:rPr>
              <a:t> </a:t>
            </a:r>
            <a:r>
              <a:rPr lang="en-US" b="1" dirty="0" err="1" smtClean="0">
                <a:latin typeface="+mj-lt"/>
              </a:rPr>
              <a:t>melalui</a:t>
            </a:r>
            <a:r>
              <a:rPr lang="en-US" b="1" dirty="0" smtClean="0">
                <a:latin typeface="+mj-lt"/>
              </a:rPr>
              <a:t> </a:t>
            </a:r>
            <a:r>
              <a:rPr lang="en-US" b="1" dirty="0" err="1" smtClean="0">
                <a:latin typeface="+mj-lt"/>
              </a:rPr>
              <a:t>suatu</a:t>
            </a:r>
            <a:r>
              <a:rPr lang="en-US" b="1" dirty="0" smtClean="0">
                <a:latin typeface="+mj-lt"/>
              </a:rPr>
              <a:t> proses </a:t>
            </a:r>
            <a:r>
              <a:rPr lang="en-US" b="1" dirty="0" err="1" smtClean="0">
                <a:latin typeface="+mj-lt"/>
              </a:rPr>
              <a:t>penempaan</a:t>
            </a:r>
            <a:r>
              <a:rPr lang="en-US" b="1" dirty="0" smtClean="0">
                <a:latin typeface="+mj-lt"/>
              </a:rPr>
              <a:t> </a:t>
            </a:r>
            <a:r>
              <a:rPr lang="en-US" b="1" dirty="0" err="1" smtClean="0">
                <a:latin typeface="+mj-lt"/>
              </a:rPr>
              <a:t>berulang-ulang</a:t>
            </a:r>
            <a:r>
              <a:rPr lang="en-US" b="1" dirty="0" smtClean="0">
                <a:latin typeface="+mj-lt"/>
              </a:rPr>
              <a:t>.</a:t>
            </a:r>
            <a:endParaRPr lang="en-US" dirty="0">
              <a:latin typeface="+mj-lt"/>
            </a:endParaRPr>
          </a:p>
        </p:txBody>
      </p:sp>
      <p:sp>
        <p:nvSpPr>
          <p:cNvPr id="7" name="Rectangle 6">
            <a:hlinkClick r:id="rId2" action="ppaction://hlinkfile"/>
          </p:cNvPr>
          <p:cNvSpPr/>
          <p:nvPr/>
        </p:nvSpPr>
        <p:spPr>
          <a:xfrm>
            <a:off x="1897942" y="5260538"/>
            <a:ext cx="5348131" cy="646331"/>
          </a:xfrm>
          <a:prstGeom prst="rect">
            <a:avLst/>
          </a:prstGeom>
        </p:spPr>
        <p:txBody>
          <a:bodyPr wrap="none">
            <a:spAutoFit/>
          </a:bodyPr>
          <a:lstStyle/>
          <a:p>
            <a:pPr algn="ctr" fontAlgn="auto">
              <a:spcBef>
                <a:spcPts val="0"/>
              </a:spcBef>
              <a:spcAft>
                <a:spcPts val="0"/>
              </a:spcAft>
              <a:defRPr/>
            </a:pPr>
            <a:r>
              <a:rPr lang="en-US" kern="10" dirty="0" smtClean="0">
                <a:ln w="9525">
                  <a:solidFill>
                    <a:schemeClr val="bg1"/>
                  </a:solidFill>
                  <a:round/>
                  <a:headEnd/>
                  <a:tailEnd/>
                </a:ln>
                <a:solidFill>
                  <a:srgbClr val="FFFF00"/>
                </a:solidFill>
                <a:effectLst>
                  <a:outerShdw blurRad="38100" dist="38100" dir="2700000" algn="tl">
                    <a:srgbClr val="000000">
                      <a:alpha val="43137"/>
                    </a:srgbClr>
                  </a:outerShdw>
                </a:effectLst>
                <a:latin typeface="Arial Black"/>
                <a:cs typeface="+mn-cs"/>
              </a:rPr>
              <a:t>MOTIVASI HANYALAH DORONGAN AWAL</a:t>
            </a:r>
          </a:p>
          <a:p>
            <a:pPr algn="ctr" fontAlgn="auto">
              <a:spcBef>
                <a:spcPts val="0"/>
              </a:spcBef>
              <a:spcAft>
                <a:spcPts val="0"/>
              </a:spcAft>
              <a:defRPr/>
            </a:pPr>
            <a:r>
              <a:rPr lang="en-US" kern="10" dirty="0" smtClean="0">
                <a:ln w="9525">
                  <a:solidFill>
                    <a:schemeClr val="bg1"/>
                  </a:solidFill>
                  <a:round/>
                  <a:headEnd/>
                  <a:tailEnd/>
                </a:ln>
                <a:solidFill>
                  <a:srgbClr val="FFFF00"/>
                </a:solidFill>
                <a:effectLst>
                  <a:outerShdw blurRad="38100" dist="38100" dir="2700000" algn="tl">
                    <a:srgbClr val="000000">
                      <a:alpha val="43137"/>
                    </a:srgbClr>
                  </a:outerShdw>
                </a:effectLst>
                <a:latin typeface="Arial Black"/>
                <a:cs typeface="+mn-cs"/>
              </a:rPr>
              <a:t>UNTUK MELAKUKAN SESUATU</a:t>
            </a:r>
            <a:endParaRPr lang="id-ID" kern="10" dirty="0">
              <a:ln w="9525">
                <a:solidFill>
                  <a:schemeClr val="bg1"/>
                </a:solidFill>
                <a:round/>
                <a:headEnd/>
                <a:tailEnd/>
              </a:ln>
              <a:solidFill>
                <a:srgbClr val="FFFF00"/>
              </a:solidFill>
              <a:effectLst>
                <a:outerShdw blurRad="38100" dist="38100" dir="2700000" algn="tl">
                  <a:srgbClr val="000000">
                    <a:alpha val="43137"/>
                  </a:srgbClr>
                </a:outerShdw>
              </a:effectLst>
              <a:latin typeface="Arial Black"/>
              <a:cs typeface="+mn-cs"/>
            </a:endParaRPr>
          </a:p>
        </p:txBody>
      </p:sp>
      <p:sp>
        <p:nvSpPr>
          <p:cNvPr id="8" name="Rectangle 7">
            <a:hlinkClick r:id="rId2" action="ppaction://hlinkfile"/>
          </p:cNvPr>
          <p:cNvSpPr/>
          <p:nvPr/>
        </p:nvSpPr>
        <p:spPr>
          <a:xfrm>
            <a:off x="453295" y="5983069"/>
            <a:ext cx="8237448" cy="646331"/>
          </a:xfrm>
          <a:prstGeom prst="rect">
            <a:avLst/>
          </a:prstGeom>
        </p:spPr>
        <p:txBody>
          <a:bodyPr wrap="none">
            <a:spAutoFit/>
          </a:bodyPr>
          <a:lstStyle/>
          <a:p>
            <a:pPr algn="ctr" fontAlgn="auto">
              <a:spcBef>
                <a:spcPts val="0"/>
              </a:spcBef>
              <a:spcAft>
                <a:spcPts val="0"/>
              </a:spcAft>
              <a:defRPr/>
            </a:pPr>
            <a:r>
              <a:rPr lang="en-US" kern="10" dirty="0" smtClean="0">
                <a:ln w="9525">
                  <a:solidFill>
                    <a:schemeClr val="bg1"/>
                  </a:solidFill>
                  <a:round/>
                  <a:headEnd/>
                  <a:tailEnd/>
                </a:ln>
                <a:solidFill>
                  <a:srgbClr val="FFFF00"/>
                </a:solidFill>
                <a:effectLst>
                  <a:outerShdw blurRad="38100" dist="38100" dir="2700000" algn="tl">
                    <a:srgbClr val="000000">
                      <a:alpha val="43137"/>
                    </a:srgbClr>
                  </a:outerShdw>
                </a:effectLst>
                <a:latin typeface="Arial Black"/>
                <a:cs typeface="+mn-cs"/>
              </a:rPr>
              <a:t>TANPA DIPADUKAN DENGAN DISIPLIN</a:t>
            </a:r>
          </a:p>
          <a:p>
            <a:pPr algn="ctr" fontAlgn="auto">
              <a:spcBef>
                <a:spcPts val="0"/>
              </a:spcBef>
              <a:spcAft>
                <a:spcPts val="0"/>
              </a:spcAft>
              <a:defRPr/>
            </a:pPr>
            <a:r>
              <a:rPr lang="en-US" kern="10" dirty="0" smtClean="0">
                <a:ln w="9525">
                  <a:solidFill>
                    <a:schemeClr val="bg1"/>
                  </a:solidFill>
                  <a:round/>
                  <a:headEnd/>
                  <a:tailEnd/>
                </a:ln>
                <a:solidFill>
                  <a:srgbClr val="FFFF00"/>
                </a:solidFill>
                <a:effectLst>
                  <a:outerShdw blurRad="38100" dist="38100" dir="2700000" algn="tl">
                    <a:srgbClr val="000000">
                      <a:alpha val="43137"/>
                    </a:srgbClr>
                  </a:outerShdw>
                </a:effectLst>
                <a:latin typeface="Arial Black"/>
              </a:rPr>
              <a:t>MOTIVASI DAPAT LENYAP SEBELUM MENGHASILKAN SESUATU</a:t>
            </a:r>
            <a:endParaRPr lang="id-ID" kern="10" dirty="0">
              <a:ln w="9525">
                <a:solidFill>
                  <a:schemeClr val="bg1"/>
                </a:solidFill>
                <a:round/>
                <a:headEnd/>
                <a:tailEnd/>
              </a:ln>
              <a:solidFill>
                <a:srgbClr val="FFFF00"/>
              </a:solidFill>
              <a:effectLst>
                <a:outerShdw blurRad="38100" dist="38100" dir="2700000" algn="tl">
                  <a:srgbClr val="000000">
                    <a:alpha val="43137"/>
                  </a:srgbClr>
                </a:outerShdw>
              </a:effectLst>
              <a:latin typeface="Arial Black"/>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rId2" action="ppaction://hlinkfile"/>
          </p:cNvPr>
          <p:cNvSpPr/>
          <p:nvPr/>
        </p:nvSpPr>
        <p:spPr>
          <a:xfrm>
            <a:off x="838200" y="1357298"/>
            <a:ext cx="7515905" cy="461665"/>
          </a:xfrm>
          <a:prstGeom prst="rect">
            <a:avLst/>
          </a:prstGeom>
        </p:spPr>
        <p:txBody>
          <a:bodyPr wrap="none">
            <a:spAutoFit/>
          </a:bodyPr>
          <a:lstStyle/>
          <a:p>
            <a:pPr algn="ctr" fontAlgn="auto">
              <a:spcBef>
                <a:spcPts val="0"/>
              </a:spcBef>
              <a:spcAft>
                <a:spcPts val="0"/>
              </a:spcAft>
              <a:defRPr/>
            </a:pPr>
            <a:r>
              <a:rPr lang="en-US" sz="2400" kern="10" dirty="0"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BAGAIMANA MENCIPTAKAN KEDISIPLINAN</a:t>
            </a:r>
            <a:endParaRPr lang="id-ID" sz="2400" kern="10" dirty="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endParaRPr>
          </a:p>
        </p:txBody>
      </p:sp>
      <p:sp>
        <p:nvSpPr>
          <p:cNvPr id="10" name="Rectangle 9"/>
          <p:cNvSpPr/>
          <p:nvPr/>
        </p:nvSpPr>
        <p:spPr>
          <a:xfrm>
            <a:off x="352761" y="1800761"/>
            <a:ext cx="8519755" cy="4401205"/>
          </a:xfrm>
          <a:prstGeom prst="rect">
            <a:avLst/>
          </a:prstGeom>
        </p:spPr>
        <p:txBody>
          <a:bodyPr wrap="square">
            <a:spAutoFit/>
          </a:bodyPr>
          <a:lstStyle/>
          <a:p>
            <a:pPr marL="174625" indent="-174625"/>
            <a:r>
              <a:rPr lang="id-ID" sz="2000" b="1" dirty="0">
                <a:solidFill>
                  <a:srgbClr val="FFFF00"/>
                </a:solidFill>
                <a:latin typeface="+mj-lt"/>
              </a:rPr>
              <a:t>1. Buanglah </a:t>
            </a:r>
            <a:r>
              <a:rPr lang="en-US" sz="2000" b="1" dirty="0">
                <a:solidFill>
                  <a:srgbClr val="FFFF00"/>
                </a:solidFill>
                <a:latin typeface="+mj-lt"/>
              </a:rPr>
              <a:t>A</a:t>
            </a:r>
            <a:r>
              <a:rPr lang="id-ID" sz="2000" b="1" dirty="0" smtClean="0">
                <a:solidFill>
                  <a:srgbClr val="FFFF00"/>
                </a:solidFill>
                <a:latin typeface="+mj-lt"/>
              </a:rPr>
              <a:t>lasan-alasan</a:t>
            </a:r>
            <a:r>
              <a:rPr lang="en-US" sz="2000" b="1" dirty="0" smtClean="0">
                <a:solidFill>
                  <a:srgbClr val="FFFF00"/>
                </a:solidFill>
                <a:latin typeface="+mj-lt"/>
              </a:rPr>
              <a:t> yang </a:t>
            </a:r>
            <a:r>
              <a:rPr lang="en-US" sz="2000" b="1" dirty="0" err="1" smtClean="0">
                <a:solidFill>
                  <a:srgbClr val="FFFF00"/>
                </a:solidFill>
                <a:latin typeface="+mj-lt"/>
              </a:rPr>
              <a:t>dapat</a:t>
            </a:r>
            <a:r>
              <a:rPr lang="en-US" sz="2000" b="1" dirty="0" smtClean="0">
                <a:solidFill>
                  <a:srgbClr val="FFFF00"/>
                </a:solidFill>
                <a:latin typeface="+mj-lt"/>
              </a:rPr>
              <a:t> </a:t>
            </a:r>
            <a:r>
              <a:rPr lang="en-US" sz="2000" b="1" dirty="0" err="1" smtClean="0">
                <a:solidFill>
                  <a:srgbClr val="FFFF00"/>
                </a:solidFill>
                <a:latin typeface="+mj-lt"/>
              </a:rPr>
              <a:t>menghambat</a:t>
            </a:r>
            <a:r>
              <a:rPr lang="id-ID" sz="2000" b="1" dirty="0" smtClean="0">
                <a:solidFill>
                  <a:srgbClr val="FFFF00"/>
                </a:solidFill>
                <a:latin typeface="+mj-lt"/>
              </a:rPr>
              <a:t> Anda</a:t>
            </a:r>
            <a:r>
              <a:rPr lang="en-US" sz="2000" b="1" dirty="0" smtClean="0">
                <a:solidFill>
                  <a:srgbClr val="FFFF00"/>
                </a:solidFill>
                <a:latin typeface="+mj-lt"/>
              </a:rPr>
              <a:t>.</a:t>
            </a:r>
            <a:endParaRPr lang="en-US" sz="2000" dirty="0">
              <a:solidFill>
                <a:srgbClr val="FFFF00"/>
              </a:solidFill>
              <a:latin typeface="+mj-lt"/>
            </a:endParaRPr>
          </a:p>
          <a:p>
            <a:pPr marL="174625" indent="-174625"/>
            <a:r>
              <a:rPr lang="id-ID" sz="2000" b="1" dirty="0">
                <a:solidFill>
                  <a:srgbClr val="FFFF00"/>
                </a:solidFill>
                <a:latin typeface="+mj-lt"/>
              </a:rPr>
              <a:t>2. Ciptakan </a:t>
            </a:r>
            <a:r>
              <a:rPr lang="en-US" sz="2000" b="1" dirty="0" smtClean="0">
                <a:solidFill>
                  <a:srgbClr val="FFFF00"/>
                </a:solidFill>
                <a:latin typeface="+mj-lt"/>
              </a:rPr>
              <a:t>R</a:t>
            </a:r>
            <a:r>
              <a:rPr lang="id-ID" sz="2000" b="1" dirty="0" smtClean="0">
                <a:solidFill>
                  <a:srgbClr val="FFFF00"/>
                </a:solidFill>
                <a:latin typeface="+mj-lt"/>
              </a:rPr>
              <a:t>utinitas</a:t>
            </a:r>
            <a:r>
              <a:rPr lang="en-US" sz="2000" b="1" dirty="0" smtClean="0">
                <a:solidFill>
                  <a:srgbClr val="FFFF00"/>
                </a:solidFill>
                <a:latin typeface="+mj-lt"/>
              </a:rPr>
              <a:t>; </a:t>
            </a:r>
            <a:r>
              <a:rPr lang="en-US" sz="2000" b="1" dirty="0" err="1" smtClean="0">
                <a:solidFill>
                  <a:srgbClr val="FFFF00"/>
                </a:solidFill>
                <a:latin typeface="+mj-lt"/>
              </a:rPr>
              <a:t>pilihlah</a:t>
            </a:r>
            <a:r>
              <a:rPr lang="en-US" sz="2000" b="1" dirty="0" smtClean="0">
                <a:solidFill>
                  <a:srgbClr val="FFFF00"/>
                </a:solidFill>
                <a:latin typeface="+mj-lt"/>
              </a:rPr>
              <a:t> </a:t>
            </a:r>
            <a:r>
              <a:rPr lang="en-US" sz="2000" b="1" dirty="0" err="1" smtClean="0">
                <a:solidFill>
                  <a:srgbClr val="FFFF00"/>
                </a:solidFill>
                <a:latin typeface="+mj-lt"/>
              </a:rPr>
              <a:t>satu</a:t>
            </a:r>
            <a:r>
              <a:rPr lang="en-US" sz="2000" b="1" dirty="0" smtClean="0">
                <a:solidFill>
                  <a:srgbClr val="FFFF00"/>
                </a:solidFill>
                <a:latin typeface="+mj-lt"/>
              </a:rPr>
              <a:t> </a:t>
            </a:r>
            <a:r>
              <a:rPr lang="en-US" sz="2000" b="1" dirty="0" err="1" smtClean="0">
                <a:solidFill>
                  <a:srgbClr val="FFFF00"/>
                </a:solidFill>
                <a:latin typeface="+mj-lt"/>
              </a:rPr>
              <a:t>saja</a:t>
            </a:r>
            <a:r>
              <a:rPr lang="en-US" sz="2000" b="1" dirty="0" smtClean="0">
                <a:solidFill>
                  <a:srgbClr val="FFFF00"/>
                </a:solidFill>
                <a:latin typeface="+mj-lt"/>
              </a:rPr>
              <a:t> </a:t>
            </a:r>
            <a:r>
              <a:rPr lang="en-US" sz="2000" b="1" dirty="0" err="1" smtClean="0">
                <a:solidFill>
                  <a:srgbClr val="FFFF00"/>
                </a:solidFill>
                <a:latin typeface="+mj-lt"/>
              </a:rPr>
              <a:t>dari</a:t>
            </a:r>
            <a:r>
              <a:rPr lang="en-US" sz="2000" b="1" dirty="0" smtClean="0">
                <a:solidFill>
                  <a:srgbClr val="FFFF00"/>
                </a:solidFill>
                <a:latin typeface="+mj-lt"/>
              </a:rPr>
              <a:t> </a:t>
            </a:r>
            <a:r>
              <a:rPr lang="en-US" sz="2000" b="1" dirty="0" err="1" smtClean="0">
                <a:solidFill>
                  <a:srgbClr val="FFFF00"/>
                </a:solidFill>
                <a:latin typeface="+mj-lt"/>
              </a:rPr>
              <a:t>beberapa</a:t>
            </a:r>
            <a:r>
              <a:rPr lang="en-US" sz="2000" b="1" dirty="0" smtClean="0">
                <a:solidFill>
                  <a:srgbClr val="FFFF00"/>
                </a:solidFill>
                <a:latin typeface="+mj-lt"/>
              </a:rPr>
              <a:t> </a:t>
            </a:r>
            <a:r>
              <a:rPr lang="en-US" sz="2000" b="1" dirty="0" err="1" smtClean="0">
                <a:solidFill>
                  <a:srgbClr val="FFFF00"/>
                </a:solidFill>
                <a:latin typeface="+mj-lt"/>
              </a:rPr>
              <a:t>hal</a:t>
            </a:r>
            <a:r>
              <a:rPr lang="en-US" sz="2000" b="1" dirty="0" smtClean="0">
                <a:solidFill>
                  <a:srgbClr val="FFFF00"/>
                </a:solidFill>
                <a:latin typeface="+mj-lt"/>
              </a:rPr>
              <a:t> yang </a:t>
            </a:r>
            <a:r>
              <a:rPr lang="en-US" sz="2000" b="1" dirty="0" err="1" smtClean="0">
                <a:solidFill>
                  <a:srgbClr val="FFFF00"/>
                </a:solidFill>
                <a:latin typeface="+mj-lt"/>
              </a:rPr>
              <a:t>dapat</a:t>
            </a:r>
            <a:r>
              <a:rPr lang="en-US" sz="2000" b="1" dirty="0" smtClean="0">
                <a:solidFill>
                  <a:srgbClr val="FFFF00"/>
                </a:solidFill>
                <a:latin typeface="+mj-lt"/>
              </a:rPr>
              <a:t> </a:t>
            </a:r>
            <a:r>
              <a:rPr lang="en-US" sz="2000" b="1" dirty="0" err="1" smtClean="0">
                <a:solidFill>
                  <a:srgbClr val="FFFF00"/>
                </a:solidFill>
                <a:latin typeface="+mj-lt"/>
              </a:rPr>
              <a:t>dan</a:t>
            </a:r>
            <a:r>
              <a:rPr lang="en-US" sz="2000" b="1" dirty="0" smtClean="0">
                <a:solidFill>
                  <a:srgbClr val="FFFF00"/>
                </a:solidFill>
                <a:latin typeface="+mj-lt"/>
              </a:rPr>
              <a:t> </a:t>
            </a:r>
            <a:r>
              <a:rPr lang="en-US" sz="2000" b="1" dirty="0" err="1" smtClean="0">
                <a:solidFill>
                  <a:srgbClr val="FFFF00"/>
                </a:solidFill>
                <a:latin typeface="+mj-lt"/>
              </a:rPr>
              <a:t>akan</a:t>
            </a:r>
            <a:r>
              <a:rPr lang="en-US" sz="2000" b="1" dirty="0" smtClean="0">
                <a:solidFill>
                  <a:srgbClr val="FFFF00"/>
                </a:solidFill>
                <a:latin typeface="+mj-lt"/>
              </a:rPr>
              <a:t> </a:t>
            </a:r>
            <a:r>
              <a:rPr lang="en-US" sz="2000" b="1" dirty="0" err="1" smtClean="0">
                <a:solidFill>
                  <a:srgbClr val="FFFF00"/>
                </a:solidFill>
                <a:latin typeface="+mj-lt"/>
              </a:rPr>
              <a:t>anda</a:t>
            </a:r>
            <a:r>
              <a:rPr lang="en-US" sz="2000" b="1" dirty="0" smtClean="0">
                <a:solidFill>
                  <a:srgbClr val="FFFF00"/>
                </a:solidFill>
                <a:latin typeface="+mj-lt"/>
              </a:rPr>
              <a:t> </a:t>
            </a:r>
            <a:r>
              <a:rPr lang="en-US" sz="2000" b="1" dirty="0" err="1" smtClean="0">
                <a:solidFill>
                  <a:srgbClr val="FFFF00"/>
                </a:solidFill>
                <a:latin typeface="+mj-lt"/>
              </a:rPr>
              <a:t>lakukan</a:t>
            </a:r>
            <a:r>
              <a:rPr lang="en-US" sz="2000" b="1" dirty="0" smtClean="0">
                <a:solidFill>
                  <a:srgbClr val="FFFF00"/>
                </a:solidFill>
                <a:latin typeface="+mj-lt"/>
              </a:rPr>
              <a:t> </a:t>
            </a:r>
            <a:r>
              <a:rPr lang="en-US" sz="2000" b="1" dirty="0" err="1" smtClean="0">
                <a:solidFill>
                  <a:srgbClr val="FFFF00"/>
                </a:solidFill>
                <a:latin typeface="+mj-lt"/>
              </a:rPr>
              <a:t>setiap</a:t>
            </a:r>
            <a:r>
              <a:rPr lang="en-US" sz="2000" b="1" dirty="0" smtClean="0">
                <a:solidFill>
                  <a:srgbClr val="FFFF00"/>
                </a:solidFill>
                <a:latin typeface="+mj-lt"/>
              </a:rPr>
              <a:t> </a:t>
            </a:r>
            <a:r>
              <a:rPr lang="en-US" sz="2000" b="1" dirty="0" err="1" smtClean="0">
                <a:solidFill>
                  <a:srgbClr val="FFFF00"/>
                </a:solidFill>
                <a:latin typeface="+mj-lt"/>
              </a:rPr>
              <a:t>hari</a:t>
            </a:r>
            <a:r>
              <a:rPr lang="en-US" sz="2000" b="1" dirty="0" smtClean="0">
                <a:solidFill>
                  <a:srgbClr val="FFFF00"/>
                </a:solidFill>
                <a:latin typeface="+mj-lt"/>
              </a:rPr>
              <a:t>.</a:t>
            </a:r>
            <a:endParaRPr lang="en-US" sz="2000" dirty="0">
              <a:solidFill>
                <a:srgbClr val="FFFF00"/>
              </a:solidFill>
              <a:latin typeface="+mj-lt"/>
            </a:endParaRPr>
          </a:p>
          <a:p>
            <a:pPr marL="174625" indent="-174625"/>
            <a:r>
              <a:rPr lang="id-ID" sz="2000" b="1" dirty="0">
                <a:solidFill>
                  <a:srgbClr val="FFFF00"/>
                </a:solidFill>
                <a:latin typeface="+mj-lt"/>
              </a:rPr>
              <a:t>3. </a:t>
            </a:r>
            <a:r>
              <a:rPr lang="en-US" sz="2000" b="1" dirty="0" err="1" smtClean="0">
                <a:solidFill>
                  <a:srgbClr val="FFFF00"/>
                </a:solidFill>
                <a:latin typeface="+mj-lt"/>
              </a:rPr>
              <a:t>Pastikan</a:t>
            </a:r>
            <a:r>
              <a:rPr lang="en-US" sz="2000" b="1" dirty="0" smtClean="0">
                <a:solidFill>
                  <a:srgbClr val="FFFF00"/>
                </a:solidFill>
                <a:latin typeface="+mj-lt"/>
              </a:rPr>
              <a:t> </a:t>
            </a:r>
            <a:r>
              <a:rPr lang="en-US" sz="2000" b="1" dirty="0" err="1" smtClean="0">
                <a:solidFill>
                  <a:srgbClr val="FFFF00"/>
                </a:solidFill>
                <a:latin typeface="+mj-lt"/>
              </a:rPr>
              <a:t>bahwa</a:t>
            </a:r>
            <a:r>
              <a:rPr lang="en-US" sz="2000" b="1" dirty="0" smtClean="0">
                <a:solidFill>
                  <a:srgbClr val="FFFF00"/>
                </a:solidFill>
                <a:latin typeface="+mj-lt"/>
              </a:rPr>
              <a:t> </a:t>
            </a:r>
            <a:r>
              <a:rPr lang="en-US" sz="2000" b="1" dirty="0" err="1" smtClean="0">
                <a:solidFill>
                  <a:srgbClr val="FFFF00"/>
                </a:solidFill>
                <a:latin typeface="+mj-lt"/>
              </a:rPr>
              <a:t>pilihan</a:t>
            </a:r>
            <a:r>
              <a:rPr lang="en-US" sz="2000" b="1" dirty="0" smtClean="0">
                <a:solidFill>
                  <a:srgbClr val="FFFF00"/>
                </a:solidFill>
                <a:latin typeface="+mj-lt"/>
              </a:rPr>
              <a:t> </a:t>
            </a:r>
            <a:r>
              <a:rPr lang="en-US" sz="2000" b="1" dirty="0" err="1" smtClean="0">
                <a:solidFill>
                  <a:srgbClr val="FFFF00"/>
                </a:solidFill>
                <a:latin typeface="+mj-lt"/>
              </a:rPr>
              <a:t>tersebut</a:t>
            </a:r>
            <a:r>
              <a:rPr lang="en-US" sz="2000" b="1" dirty="0" smtClean="0">
                <a:solidFill>
                  <a:srgbClr val="FFFF00"/>
                </a:solidFill>
                <a:latin typeface="+mj-lt"/>
              </a:rPr>
              <a:t> </a:t>
            </a:r>
            <a:r>
              <a:rPr lang="en-US" sz="2000" b="1" dirty="0" err="1" smtClean="0">
                <a:solidFill>
                  <a:srgbClr val="FFFF00"/>
                </a:solidFill>
                <a:latin typeface="+mj-lt"/>
              </a:rPr>
              <a:t>benar-benar</a:t>
            </a:r>
            <a:r>
              <a:rPr lang="en-US" sz="2000" b="1" dirty="0" smtClean="0">
                <a:solidFill>
                  <a:srgbClr val="FFFF00"/>
                </a:solidFill>
                <a:latin typeface="+mj-lt"/>
              </a:rPr>
              <a:t> </a:t>
            </a:r>
            <a:r>
              <a:rPr lang="en-US" sz="2000" b="1" dirty="0" err="1" smtClean="0">
                <a:solidFill>
                  <a:srgbClr val="FFFF00"/>
                </a:solidFill>
                <a:latin typeface="+mj-lt"/>
              </a:rPr>
              <a:t>bernilai</a:t>
            </a:r>
            <a:r>
              <a:rPr lang="en-US" sz="2000" b="1" dirty="0" smtClean="0">
                <a:solidFill>
                  <a:srgbClr val="FFFF00"/>
                </a:solidFill>
                <a:latin typeface="+mj-lt"/>
              </a:rPr>
              <a:t> </a:t>
            </a:r>
            <a:r>
              <a:rPr lang="en-US" sz="2000" b="1" dirty="0" err="1" smtClean="0">
                <a:solidFill>
                  <a:srgbClr val="FFFF00"/>
                </a:solidFill>
                <a:latin typeface="+mj-lt"/>
              </a:rPr>
              <a:t>dan</a:t>
            </a:r>
            <a:r>
              <a:rPr lang="en-US" sz="2000" b="1" dirty="0" smtClean="0">
                <a:solidFill>
                  <a:srgbClr val="FFFF00"/>
                </a:solidFill>
                <a:latin typeface="+mj-lt"/>
              </a:rPr>
              <a:t> </a:t>
            </a:r>
            <a:r>
              <a:rPr lang="en-US" sz="2000" b="1" dirty="0" err="1" smtClean="0">
                <a:solidFill>
                  <a:srgbClr val="FFFF00"/>
                </a:solidFill>
                <a:latin typeface="+mj-lt"/>
              </a:rPr>
              <a:t>sangat</a:t>
            </a:r>
            <a:r>
              <a:rPr lang="en-US" sz="2000" b="1" dirty="0" smtClean="0">
                <a:solidFill>
                  <a:srgbClr val="FFFF00"/>
                </a:solidFill>
                <a:latin typeface="+mj-lt"/>
              </a:rPr>
              <a:t> </a:t>
            </a:r>
            <a:r>
              <a:rPr lang="en-US" sz="2000" b="1" dirty="0" err="1" smtClean="0">
                <a:solidFill>
                  <a:srgbClr val="FFFF00"/>
                </a:solidFill>
                <a:latin typeface="+mj-lt"/>
              </a:rPr>
              <a:t>anda</a:t>
            </a:r>
            <a:r>
              <a:rPr lang="en-US" sz="2000" b="1" dirty="0" smtClean="0">
                <a:solidFill>
                  <a:srgbClr val="FFFF00"/>
                </a:solidFill>
                <a:latin typeface="+mj-lt"/>
              </a:rPr>
              <a:t> </a:t>
            </a:r>
            <a:r>
              <a:rPr lang="en-US" sz="2000" b="1" dirty="0" err="1" smtClean="0">
                <a:solidFill>
                  <a:srgbClr val="FFFF00"/>
                </a:solidFill>
                <a:latin typeface="+mj-lt"/>
              </a:rPr>
              <a:t>inginkan</a:t>
            </a:r>
            <a:r>
              <a:rPr lang="en-US" sz="2000" b="1" dirty="0" smtClean="0">
                <a:solidFill>
                  <a:srgbClr val="FFFF00"/>
                </a:solidFill>
                <a:latin typeface="+mj-lt"/>
              </a:rPr>
              <a:t>.</a:t>
            </a:r>
            <a:endParaRPr lang="en-US" sz="2000" dirty="0">
              <a:solidFill>
                <a:srgbClr val="FFFF00"/>
              </a:solidFill>
              <a:latin typeface="+mj-lt"/>
            </a:endParaRPr>
          </a:p>
          <a:p>
            <a:pPr marL="174625" indent="-174625"/>
            <a:r>
              <a:rPr lang="id-ID" sz="2000" b="1" dirty="0">
                <a:solidFill>
                  <a:srgbClr val="FFFF00"/>
                </a:solidFill>
                <a:latin typeface="+mj-lt"/>
              </a:rPr>
              <a:t>4. Berinvestasilah </a:t>
            </a:r>
            <a:r>
              <a:rPr lang="en-US" sz="2000" b="1" dirty="0" err="1" smtClean="0">
                <a:solidFill>
                  <a:srgbClr val="FFFF00"/>
                </a:solidFill>
                <a:latin typeface="+mj-lt"/>
              </a:rPr>
              <a:t>terhadap</a:t>
            </a:r>
            <a:r>
              <a:rPr lang="en-US" sz="2000" b="1" dirty="0" smtClean="0">
                <a:solidFill>
                  <a:srgbClr val="FFFF00"/>
                </a:solidFill>
                <a:latin typeface="+mj-lt"/>
              </a:rPr>
              <a:t> </a:t>
            </a:r>
            <a:r>
              <a:rPr lang="en-US" sz="2000" b="1" dirty="0" err="1" smtClean="0">
                <a:solidFill>
                  <a:srgbClr val="FFFF00"/>
                </a:solidFill>
                <a:latin typeface="+mj-lt"/>
              </a:rPr>
              <a:t>pilihan</a:t>
            </a:r>
            <a:r>
              <a:rPr lang="en-US" sz="2000" b="1" dirty="0" smtClean="0">
                <a:solidFill>
                  <a:srgbClr val="FFFF00"/>
                </a:solidFill>
                <a:latin typeface="+mj-lt"/>
              </a:rPr>
              <a:t> </a:t>
            </a:r>
            <a:r>
              <a:rPr lang="en-US" sz="2000" b="1" dirty="0" err="1" smtClean="0">
                <a:solidFill>
                  <a:srgbClr val="FFFF00"/>
                </a:solidFill>
                <a:latin typeface="+mj-lt"/>
              </a:rPr>
              <a:t>tersebut</a:t>
            </a:r>
            <a:r>
              <a:rPr lang="en-US" sz="2000" b="1" dirty="0" smtClean="0">
                <a:solidFill>
                  <a:srgbClr val="FFFF00"/>
                </a:solidFill>
                <a:latin typeface="+mj-lt"/>
              </a:rPr>
              <a:t>, </a:t>
            </a:r>
            <a:r>
              <a:rPr lang="en-US" sz="2000" b="1" dirty="0" err="1" smtClean="0">
                <a:solidFill>
                  <a:srgbClr val="FFFF00"/>
                </a:solidFill>
                <a:latin typeface="+mj-lt"/>
              </a:rPr>
              <a:t>ciptakan</a:t>
            </a:r>
            <a:r>
              <a:rPr lang="en-US" sz="2000" b="1" dirty="0" smtClean="0">
                <a:solidFill>
                  <a:srgbClr val="FFFF00"/>
                </a:solidFill>
                <a:latin typeface="+mj-lt"/>
              </a:rPr>
              <a:t> </a:t>
            </a:r>
            <a:r>
              <a:rPr lang="en-US" sz="2000" b="1" dirty="0" err="1" smtClean="0">
                <a:solidFill>
                  <a:srgbClr val="FFFF00"/>
                </a:solidFill>
                <a:latin typeface="+mj-lt"/>
              </a:rPr>
              <a:t>kondisi</a:t>
            </a:r>
            <a:r>
              <a:rPr lang="en-US" sz="2000" b="1" dirty="0" smtClean="0">
                <a:solidFill>
                  <a:srgbClr val="FFFF00"/>
                </a:solidFill>
                <a:latin typeface="+mj-lt"/>
              </a:rPr>
              <a:t> </a:t>
            </a:r>
            <a:r>
              <a:rPr lang="en-US" sz="2000" b="1" dirty="0" err="1" smtClean="0">
                <a:solidFill>
                  <a:srgbClr val="FFFF00"/>
                </a:solidFill>
                <a:latin typeface="+mj-lt"/>
              </a:rPr>
              <a:t>bahwa</a:t>
            </a:r>
            <a:r>
              <a:rPr lang="en-US" sz="2000" b="1" dirty="0" smtClean="0">
                <a:solidFill>
                  <a:srgbClr val="FFFF00"/>
                </a:solidFill>
                <a:latin typeface="+mj-lt"/>
              </a:rPr>
              <a:t> </a:t>
            </a:r>
            <a:r>
              <a:rPr lang="en-US" sz="2000" b="1" dirty="0" err="1" smtClean="0">
                <a:solidFill>
                  <a:srgbClr val="FFFF00"/>
                </a:solidFill>
                <a:latin typeface="+mj-lt"/>
              </a:rPr>
              <a:t>anda</a:t>
            </a:r>
            <a:r>
              <a:rPr lang="en-US" sz="2000" b="1" dirty="0" smtClean="0">
                <a:solidFill>
                  <a:srgbClr val="FFFF00"/>
                </a:solidFill>
                <a:latin typeface="+mj-lt"/>
              </a:rPr>
              <a:t> </a:t>
            </a:r>
            <a:r>
              <a:rPr lang="en-US" sz="2000" b="1" dirty="0" err="1" smtClean="0">
                <a:solidFill>
                  <a:srgbClr val="FFFF00"/>
                </a:solidFill>
                <a:latin typeface="+mj-lt"/>
              </a:rPr>
              <a:t>akan</a:t>
            </a:r>
            <a:r>
              <a:rPr lang="en-US" sz="2000" b="1" dirty="0" smtClean="0">
                <a:solidFill>
                  <a:srgbClr val="FFFF00"/>
                </a:solidFill>
                <a:latin typeface="+mj-lt"/>
              </a:rPr>
              <a:t> </a:t>
            </a:r>
            <a:r>
              <a:rPr lang="en-US" sz="2000" b="1" dirty="0" err="1" smtClean="0">
                <a:solidFill>
                  <a:srgbClr val="FFFF00"/>
                </a:solidFill>
                <a:latin typeface="+mj-lt"/>
              </a:rPr>
              <a:t>mengalami</a:t>
            </a:r>
            <a:r>
              <a:rPr lang="en-US" sz="2000" b="1" dirty="0" smtClean="0">
                <a:solidFill>
                  <a:srgbClr val="FFFF00"/>
                </a:solidFill>
                <a:latin typeface="+mj-lt"/>
              </a:rPr>
              <a:t> </a:t>
            </a:r>
            <a:r>
              <a:rPr lang="en-US" sz="2000" b="1" dirty="0" err="1" smtClean="0">
                <a:solidFill>
                  <a:srgbClr val="FFFF00"/>
                </a:solidFill>
                <a:latin typeface="+mj-lt"/>
              </a:rPr>
              <a:t>kerugian</a:t>
            </a:r>
            <a:r>
              <a:rPr lang="en-US" sz="2000" b="1" dirty="0" smtClean="0">
                <a:solidFill>
                  <a:srgbClr val="FFFF00"/>
                </a:solidFill>
                <a:latin typeface="+mj-lt"/>
              </a:rPr>
              <a:t> yang </a:t>
            </a:r>
            <a:r>
              <a:rPr lang="en-US" sz="2000" b="1" dirty="0" err="1" smtClean="0">
                <a:solidFill>
                  <a:srgbClr val="FFFF00"/>
                </a:solidFill>
                <a:latin typeface="+mj-lt"/>
              </a:rPr>
              <a:t>sangat</a:t>
            </a:r>
            <a:r>
              <a:rPr lang="en-US" sz="2000" b="1" dirty="0" smtClean="0">
                <a:solidFill>
                  <a:srgbClr val="FFFF00"/>
                </a:solidFill>
                <a:latin typeface="+mj-lt"/>
              </a:rPr>
              <a:t> </a:t>
            </a:r>
            <a:r>
              <a:rPr lang="en-US" sz="2000" b="1" dirty="0" err="1" smtClean="0">
                <a:solidFill>
                  <a:srgbClr val="FFFF00"/>
                </a:solidFill>
                <a:latin typeface="+mj-lt"/>
              </a:rPr>
              <a:t>besar</a:t>
            </a:r>
            <a:r>
              <a:rPr lang="en-US" sz="2000" b="1" dirty="0" smtClean="0">
                <a:solidFill>
                  <a:srgbClr val="FFFF00"/>
                </a:solidFill>
                <a:latin typeface="+mj-lt"/>
              </a:rPr>
              <a:t> </a:t>
            </a:r>
            <a:r>
              <a:rPr lang="en-US" sz="2000" b="1" dirty="0" err="1" smtClean="0">
                <a:solidFill>
                  <a:srgbClr val="FFFF00"/>
                </a:solidFill>
                <a:latin typeface="+mj-lt"/>
              </a:rPr>
              <a:t>jika</a:t>
            </a:r>
            <a:r>
              <a:rPr lang="en-US" sz="2000" b="1" dirty="0" smtClean="0">
                <a:solidFill>
                  <a:srgbClr val="FFFF00"/>
                </a:solidFill>
                <a:latin typeface="+mj-lt"/>
              </a:rPr>
              <a:t> </a:t>
            </a:r>
            <a:r>
              <a:rPr lang="en-US" sz="2000" b="1" dirty="0" err="1" smtClean="0">
                <a:solidFill>
                  <a:srgbClr val="FFFF00"/>
                </a:solidFill>
                <a:latin typeface="+mj-lt"/>
              </a:rPr>
              <a:t>tidak</a:t>
            </a:r>
            <a:r>
              <a:rPr lang="en-US" sz="2000" b="1" dirty="0" smtClean="0">
                <a:solidFill>
                  <a:srgbClr val="FFFF00"/>
                </a:solidFill>
                <a:latin typeface="+mj-lt"/>
              </a:rPr>
              <a:t> </a:t>
            </a:r>
            <a:r>
              <a:rPr lang="en-US" sz="2000" b="1" dirty="0" err="1" smtClean="0">
                <a:solidFill>
                  <a:srgbClr val="FFFF00"/>
                </a:solidFill>
                <a:latin typeface="+mj-lt"/>
              </a:rPr>
              <a:t>dapat</a:t>
            </a:r>
            <a:r>
              <a:rPr lang="en-US" sz="2000" b="1" dirty="0" smtClean="0">
                <a:solidFill>
                  <a:srgbClr val="FFFF00"/>
                </a:solidFill>
                <a:latin typeface="+mj-lt"/>
              </a:rPr>
              <a:t> </a:t>
            </a:r>
            <a:r>
              <a:rPr lang="en-US" sz="2000" b="1" dirty="0" err="1" smtClean="0">
                <a:solidFill>
                  <a:srgbClr val="FFFF00"/>
                </a:solidFill>
                <a:latin typeface="+mj-lt"/>
              </a:rPr>
              <a:t>mencapai</a:t>
            </a:r>
            <a:r>
              <a:rPr lang="en-US" sz="2000" b="1" dirty="0" smtClean="0">
                <a:solidFill>
                  <a:srgbClr val="FFFF00"/>
                </a:solidFill>
                <a:latin typeface="+mj-lt"/>
              </a:rPr>
              <a:t>/ </a:t>
            </a:r>
            <a:r>
              <a:rPr lang="en-US" sz="2000" b="1" dirty="0" err="1" smtClean="0">
                <a:solidFill>
                  <a:srgbClr val="FFFF00"/>
                </a:solidFill>
                <a:latin typeface="+mj-lt"/>
              </a:rPr>
              <a:t>melaksanakan</a:t>
            </a:r>
            <a:r>
              <a:rPr lang="en-US" sz="2000" b="1" dirty="0" smtClean="0">
                <a:solidFill>
                  <a:srgbClr val="FFFF00"/>
                </a:solidFill>
                <a:latin typeface="+mj-lt"/>
              </a:rPr>
              <a:t> </a:t>
            </a:r>
            <a:r>
              <a:rPr lang="en-US" sz="2000" b="1" dirty="0" err="1" smtClean="0">
                <a:solidFill>
                  <a:srgbClr val="FFFF00"/>
                </a:solidFill>
                <a:latin typeface="+mj-lt"/>
              </a:rPr>
              <a:t>pilihan</a:t>
            </a:r>
            <a:r>
              <a:rPr lang="en-US" sz="2000" b="1" dirty="0" smtClean="0">
                <a:solidFill>
                  <a:srgbClr val="FFFF00"/>
                </a:solidFill>
                <a:latin typeface="+mj-lt"/>
              </a:rPr>
              <a:t> </a:t>
            </a:r>
            <a:r>
              <a:rPr lang="en-US" sz="2000" b="1" dirty="0" err="1" smtClean="0">
                <a:solidFill>
                  <a:srgbClr val="FFFF00"/>
                </a:solidFill>
                <a:latin typeface="+mj-lt"/>
              </a:rPr>
              <a:t>anda</a:t>
            </a:r>
            <a:r>
              <a:rPr lang="en-US" sz="2000" b="1" dirty="0" smtClean="0">
                <a:solidFill>
                  <a:srgbClr val="FFFF00"/>
                </a:solidFill>
                <a:latin typeface="+mj-lt"/>
              </a:rPr>
              <a:t> </a:t>
            </a:r>
            <a:r>
              <a:rPr lang="en-US" sz="2000" b="1" dirty="0" err="1" smtClean="0">
                <a:solidFill>
                  <a:srgbClr val="FFFF00"/>
                </a:solidFill>
                <a:latin typeface="+mj-lt"/>
              </a:rPr>
              <a:t>tersebut</a:t>
            </a:r>
            <a:r>
              <a:rPr lang="en-US" sz="2000" b="1" dirty="0" smtClean="0">
                <a:solidFill>
                  <a:srgbClr val="FFFF00"/>
                </a:solidFill>
                <a:latin typeface="+mj-lt"/>
              </a:rPr>
              <a:t> </a:t>
            </a:r>
            <a:r>
              <a:rPr lang="en-US" sz="2000" b="1" dirty="0" err="1" smtClean="0">
                <a:solidFill>
                  <a:srgbClr val="FFFF00"/>
                </a:solidFill>
                <a:latin typeface="+mj-lt"/>
              </a:rPr>
              <a:t>secara</a:t>
            </a:r>
            <a:r>
              <a:rPr lang="en-US" sz="2000" b="1" dirty="0" smtClean="0">
                <a:solidFill>
                  <a:srgbClr val="FFFF00"/>
                </a:solidFill>
                <a:latin typeface="+mj-lt"/>
              </a:rPr>
              <a:t> </a:t>
            </a:r>
            <a:r>
              <a:rPr lang="en-US" sz="2000" b="1" dirty="0" err="1" smtClean="0">
                <a:solidFill>
                  <a:srgbClr val="FFFF00"/>
                </a:solidFill>
                <a:latin typeface="+mj-lt"/>
              </a:rPr>
              <a:t>maksimal</a:t>
            </a:r>
            <a:r>
              <a:rPr lang="en-US" sz="2000" b="1" dirty="0" smtClean="0">
                <a:solidFill>
                  <a:srgbClr val="FFFF00"/>
                </a:solidFill>
                <a:latin typeface="+mj-lt"/>
              </a:rPr>
              <a:t>.</a:t>
            </a:r>
            <a:endParaRPr lang="en-US" sz="2000" dirty="0">
              <a:solidFill>
                <a:srgbClr val="FFFF00"/>
              </a:solidFill>
              <a:latin typeface="+mj-lt"/>
            </a:endParaRPr>
          </a:p>
          <a:p>
            <a:pPr marL="174625" indent="-174625"/>
            <a:r>
              <a:rPr lang="id-ID" sz="2000" b="1" dirty="0">
                <a:solidFill>
                  <a:srgbClr val="FFFF00"/>
                </a:solidFill>
                <a:latin typeface="+mj-lt"/>
              </a:rPr>
              <a:t>5. </a:t>
            </a:r>
            <a:r>
              <a:rPr lang="en-US" sz="2000" b="1" dirty="0" err="1" smtClean="0">
                <a:solidFill>
                  <a:srgbClr val="FFFF00"/>
                </a:solidFill>
                <a:latin typeface="+mj-lt"/>
              </a:rPr>
              <a:t>Walaupun</a:t>
            </a:r>
            <a:r>
              <a:rPr lang="en-US" sz="2000" b="1" dirty="0" smtClean="0">
                <a:solidFill>
                  <a:srgbClr val="FFFF00"/>
                </a:solidFill>
                <a:latin typeface="+mj-lt"/>
              </a:rPr>
              <a:t> </a:t>
            </a:r>
            <a:r>
              <a:rPr lang="en-US" sz="2000" b="1" dirty="0" err="1" smtClean="0">
                <a:solidFill>
                  <a:srgbClr val="FFFF00"/>
                </a:solidFill>
                <a:latin typeface="+mj-lt"/>
              </a:rPr>
              <a:t>terasa</a:t>
            </a:r>
            <a:r>
              <a:rPr lang="en-US" sz="2000" b="1" dirty="0" smtClean="0">
                <a:solidFill>
                  <a:srgbClr val="FFFF00"/>
                </a:solidFill>
                <a:latin typeface="+mj-lt"/>
              </a:rPr>
              <a:t> </a:t>
            </a:r>
            <a:r>
              <a:rPr lang="en-US" sz="2000" b="1" dirty="0" err="1" smtClean="0">
                <a:solidFill>
                  <a:srgbClr val="FFFF00"/>
                </a:solidFill>
                <a:latin typeface="+mj-lt"/>
              </a:rPr>
              <a:t>berat</a:t>
            </a:r>
            <a:r>
              <a:rPr lang="en-US" sz="2000" b="1" dirty="0" smtClean="0">
                <a:solidFill>
                  <a:srgbClr val="FFFF00"/>
                </a:solidFill>
                <a:latin typeface="+mj-lt"/>
              </a:rPr>
              <a:t>, </a:t>
            </a:r>
            <a:r>
              <a:rPr lang="en-US" sz="2000" b="1" dirty="0" err="1" smtClean="0">
                <a:solidFill>
                  <a:srgbClr val="FFFF00"/>
                </a:solidFill>
                <a:latin typeface="+mj-lt"/>
              </a:rPr>
              <a:t>jangan</a:t>
            </a:r>
            <a:r>
              <a:rPr lang="en-US" sz="2000" b="1" dirty="0" smtClean="0">
                <a:solidFill>
                  <a:srgbClr val="FFFF00"/>
                </a:solidFill>
                <a:latin typeface="+mj-lt"/>
              </a:rPr>
              <a:t> </a:t>
            </a:r>
            <a:r>
              <a:rPr lang="en-US" sz="2000" b="1" dirty="0" err="1" smtClean="0">
                <a:solidFill>
                  <a:srgbClr val="FFFF00"/>
                </a:solidFill>
                <a:latin typeface="+mj-lt"/>
              </a:rPr>
              <a:t>pernah</a:t>
            </a:r>
            <a:r>
              <a:rPr lang="en-US" sz="2000" b="1" dirty="0" smtClean="0">
                <a:solidFill>
                  <a:srgbClr val="FFFF00"/>
                </a:solidFill>
                <a:latin typeface="+mj-lt"/>
              </a:rPr>
              <a:t> </a:t>
            </a:r>
            <a:r>
              <a:rPr lang="en-US" sz="2000" b="1" dirty="0" err="1" smtClean="0">
                <a:solidFill>
                  <a:srgbClr val="FFFF00"/>
                </a:solidFill>
                <a:latin typeface="+mj-lt"/>
              </a:rPr>
              <a:t>berpikir</a:t>
            </a:r>
            <a:r>
              <a:rPr lang="en-US" sz="2000" b="1" dirty="0" smtClean="0">
                <a:solidFill>
                  <a:srgbClr val="FFFF00"/>
                </a:solidFill>
                <a:latin typeface="+mj-lt"/>
              </a:rPr>
              <a:t> </a:t>
            </a:r>
            <a:r>
              <a:rPr lang="en-US" sz="2000" b="1" dirty="0" err="1" smtClean="0">
                <a:solidFill>
                  <a:srgbClr val="FFFF00"/>
                </a:solidFill>
                <a:latin typeface="+mj-lt"/>
              </a:rPr>
              <a:t>untuk</a:t>
            </a:r>
            <a:r>
              <a:rPr lang="en-US" sz="2000" b="1" dirty="0" smtClean="0">
                <a:solidFill>
                  <a:srgbClr val="FFFF00"/>
                </a:solidFill>
                <a:latin typeface="+mj-lt"/>
              </a:rPr>
              <a:t> </a:t>
            </a:r>
            <a:r>
              <a:rPr lang="en-US" sz="2000" b="1" dirty="0" err="1" smtClean="0">
                <a:solidFill>
                  <a:srgbClr val="FFFF00"/>
                </a:solidFill>
                <a:latin typeface="+mj-lt"/>
              </a:rPr>
              <a:t>berhenti</a:t>
            </a:r>
            <a:r>
              <a:rPr lang="en-US" sz="2000" b="1" dirty="0" smtClean="0">
                <a:solidFill>
                  <a:srgbClr val="FFFF00"/>
                </a:solidFill>
                <a:latin typeface="+mj-lt"/>
              </a:rPr>
              <a:t>. </a:t>
            </a:r>
            <a:endParaRPr lang="en-US" sz="2000" i="1" dirty="0">
              <a:solidFill>
                <a:srgbClr val="FFFF00"/>
              </a:solidFill>
              <a:latin typeface="+mj-lt"/>
            </a:endParaRPr>
          </a:p>
          <a:p>
            <a:pPr marL="174625" indent="-174625"/>
            <a:r>
              <a:rPr lang="id-ID" sz="2000" b="1" dirty="0">
                <a:solidFill>
                  <a:srgbClr val="FFFF00"/>
                </a:solidFill>
                <a:latin typeface="+mj-lt"/>
              </a:rPr>
              <a:t>6. </a:t>
            </a:r>
            <a:r>
              <a:rPr lang="en-US" sz="2000" b="1" dirty="0" err="1" smtClean="0">
                <a:solidFill>
                  <a:srgbClr val="FFFF00"/>
                </a:solidFill>
                <a:latin typeface="+mj-lt"/>
              </a:rPr>
              <a:t>Hilangkan</a:t>
            </a:r>
            <a:r>
              <a:rPr lang="en-US" sz="2000" b="1" dirty="0" smtClean="0">
                <a:solidFill>
                  <a:srgbClr val="FFFF00"/>
                </a:solidFill>
                <a:latin typeface="+mj-lt"/>
              </a:rPr>
              <a:t> </a:t>
            </a:r>
            <a:r>
              <a:rPr lang="en-US" sz="2000" b="1" dirty="0" err="1" smtClean="0">
                <a:solidFill>
                  <a:srgbClr val="FFFF00"/>
                </a:solidFill>
                <a:latin typeface="+mj-lt"/>
              </a:rPr>
              <a:t>pikiran-pikiran</a:t>
            </a:r>
            <a:r>
              <a:rPr lang="en-US" sz="2000" b="1" dirty="0" smtClean="0">
                <a:solidFill>
                  <a:srgbClr val="FFFF00"/>
                </a:solidFill>
                <a:latin typeface="+mj-lt"/>
              </a:rPr>
              <a:t> </a:t>
            </a:r>
            <a:r>
              <a:rPr lang="en-US" sz="2000" b="1" dirty="0" err="1" smtClean="0">
                <a:solidFill>
                  <a:srgbClr val="FFFF00"/>
                </a:solidFill>
                <a:latin typeface="+mj-lt"/>
              </a:rPr>
              <a:t>tentang</a:t>
            </a:r>
            <a:r>
              <a:rPr lang="en-US" sz="2000" b="1" dirty="0" smtClean="0">
                <a:solidFill>
                  <a:srgbClr val="FFFF00"/>
                </a:solidFill>
                <a:latin typeface="+mj-lt"/>
              </a:rPr>
              <a:t> </a:t>
            </a:r>
            <a:r>
              <a:rPr lang="en-US" sz="2000" b="1" dirty="0" err="1" smtClean="0">
                <a:solidFill>
                  <a:srgbClr val="FFFF00"/>
                </a:solidFill>
                <a:latin typeface="+mj-lt"/>
              </a:rPr>
              <a:t>kemustahilan</a:t>
            </a:r>
            <a:r>
              <a:rPr lang="en-US" sz="2000" b="1" dirty="0" smtClean="0">
                <a:solidFill>
                  <a:srgbClr val="FFFF00"/>
                </a:solidFill>
                <a:latin typeface="+mj-lt"/>
              </a:rPr>
              <a:t> </a:t>
            </a:r>
            <a:r>
              <a:rPr lang="en-US" sz="2000" b="1" dirty="0" err="1" smtClean="0">
                <a:solidFill>
                  <a:srgbClr val="FFFF00"/>
                </a:solidFill>
                <a:latin typeface="+mj-lt"/>
              </a:rPr>
              <a:t>dari</a:t>
            </a:r>
            <a:r>
              <a:rPr lang="en-US" sz="2000" b="1" dirty="0" smtClean="0">
                <a:solidFill>
                  <a:srgbClr val="FFFF00"/>
                </a:solidFill>
                <a:latin typeface="+mj-lt"/>
              </a:rPr>
              <a:t> </a:t>
            </a:r>
            <a:r>
              <a:rPr lang="en-US" sz="2000" b="1" dirty="0" err="1" smtClean="0">
                <a:solidFill>
                  <a:srgbClr val="FFFF00"/>
                </a:solidFill>
                <a:latin typeface="+mj-lt"/>
              </a:rPr>
              <a:t>otak</a:t>
            </a:r>
            <a:r>
              <a:rPr lang="en-US" sz="2000" b="1" dirty="0" smtClean="0">
                <a:solidFill>
                  <a:srgbClr val="FFFF00"/>
                </a:solidFill>
                <a:latin typeface="+mj-lt"/>
              </a:rPr>
              <a:t> </a:t>
            </a:r>
            <a:r>
              <a:rPr lang="en-US" sz="2000" b="1" dirty="0" err="1" smtClean="0">
                <a:solidFill>
                  <a:srgbClr val="FFFF00"/>
                </a:solidFill>
                <a:latin typeface="+mj-lt"/>
              </a:rPr>
              <a:t>anda</a:t>
            </a:r>
            <a:r>
              <a:rPr lang="en-US" sz="2000" b="1" dirty="0" smtClean="0">
                <a:solidFill>
                  <a:srgbClr val="FFFF00"/>
                </a:solidFill>
                <a:latin typeface="+mj-lt"/>
              </a:rPr>
              <a:t>. </a:t>
            </a:r>
            <a:endParaRPr lang="en-US" sz="2000" dirty="0">
              <a:solidFill>
                <a:srgbClr val="FFFF00"/>
              </a:solidFill>
              <a:latin typeface="+mj-lt"/>
            </a:endParaRPr>
          </a:p>
          <a:p>
            <a:pPr marL="174625" indent="-174625"/>
            <a:r>
              <a:rPr lang="id-ID" sz="2000" b="1" dirty="0">
                <a:solidFill>
                  <a:srgbClr val="FFFF00"/>
                </a:solidFill>
                <a:latin typeface="+mj-lt"/>
              </a:rPr>
              <a:t>7. Pakailah sepatu Anda, dan berjalanlah keluar dari </a:t>
            </a:r>
            <a:r>
              <a:rPr lang="id-ID" sz="2000" b="1" dirty="0" smtClean="0">
                <a:solidFill>
                  <a:srgbClr val="FFFF00"/>
                </a:solidFill>
                <a:latin typeface="+mj-lt"/>
              </a:rPr>
              <a:t>rumah</a:t>
            </a:r>
            <a:r>
              <a:rPr lang="en-US" sz="2000" b="1" dirty="0" smtClean="0">
                <a:solidFill>
                  <a:srgbClr val="FFFF00"/>
                </a:solidFill>
                <a:latin typeface="+mj-lt"/>
              </a:rPr>
              <a:t>. </a:t>
            </a:r>
            <a:r>
              <a:rPr lang="en-US" sz="2000" b="1" dirty="0" err="1" smtClean="0">
                <a:solidFill>
                  <a:srgbClr val="FFFF00"/>
                </a:solidFill>
                <a:latin typeface="+mj-lt"/>
              </a:rPr>
              <a:t>Walaupun</a:t>
            </a:r>
            <a:r>
              <a:rPr lang="en-US" sz="2000" b="1" dirty="0" smtClean="0">
                <a:solidFill>
                  <a:srgbClr val="FFFF00"/>
                </a:solidFill>
                <a:latin typeface="+mj-lt"/>
              </a:rPr>
              <a:t> r</a:t>
            </a:r>
            <a:r>
              <a:rPr lang="id-ID" sz="2000" b="1" dirty="0" smtClean="0">
                <a:solidFill>
                  <a:srgbClr val="FFFF00"/>
                </a:solidFill>
                <a:latin typeface="+mj-lt"/>
              </a:rPr>
              <a:t>umah</a:t>
            </a:r>
            <a:r>
              <a:rPr lang="en-US" sz="2000" b="1" dirty="0" smtClean="0">
                <a:solidFill>
                  <a:srgbClr val="FFFF00"/>
                </a:solidFill>
                <a:latin typeface="+mj-lt"/>
              </a:rPr>
              <a:t> </a:t>
            </a:r>
            <a:r>
              <a:rPr lang="en-US" sz="2000" b="1" dirty="0" err="1" smtClean="0">
                <a:solidFill>
                  <a:srgbClr val="FFFF00"/>
                </a:solidFill>
                <a:latin typeface="+mj-lt"/>
              </a:rPr>
              <a:t>dan</a:t>
            </a:r>
            <a:r>
              <a:rPr lang="id-ID" sz="2000" b="1" dirty="0" smtClean="0">
                <a:solidFill>
                  <a:srgbClr val="FFFF00"/>
                </a:solidFill>
                <a:latin typeface="+mj-lt"/>
              </a:rPr>
              <a:t> ruangan</a:t>
            </a:r>
            <a:r>
              <a:rPr lang="en-US" sz="2000" b="1" dirty="0" smtClean="0">
                <a:solidFill>
                  <a:srgbClr val="FFFF00"/>
                </a:solidFill>
                <a:latin typeface="+mj-lt"/>
              </a:rPr>
              <a:t> </a:t>
            </a:r>
            <a:r>
              <a:rPr lang="en-US" sz="2000" b="1" dirty="0" err="1" smtClean="0">
                <a:solidFill>
                  <a:srgbClr val="FFFF00"/>
                </a:solidFill>
                <a:latin typeface="+mj-lt"/>
              </a:rPr>
              <a:t>anda</a:t>
            </a:r>
            <a:r>
              <a:rPr lang="en-US" sz="2000" b="1" dirty="0" smtClean="0">
                <a:solidFill>
                  <a:srgbClr val="FFFF00"/>
                </a:solidFill>
                <a:latin typeface="+mj-lt"/>
              </a:rPr>
              <a:t> </a:t>
            </a:r>
            <a:r>
              <a:rPr lang="id-ID" sz="2000" b="1" dirty="0" smtClean="0">
                <a:solidFill>
                  <a:srgbClr val="FFFF00"/>
                </a:solidFill>
                <a:latin typeface="+mj-lt"/>
              </a:rPr>
              <a:t>adalah </a:t>
            </a:r>
            <a:r>
              <a:rPr lang="id-ID" sz="2000" b="1" dirty="0">
                <a:solidFill>
                  <a:srgbClr val="FFFF00"/>
                </a:solidFill>
                <a:latin typeface="+mj-lt"/>
              </a:rPr>
              <a:t>benteng pertahanan </a:t>
            </a:r>
            <a:r>
              <a:rPr lang="id-ID" sz="2000" b="1" dirty="0" smtClean="0">
                <a:solidFill>
                  <a:srgbClr val="FFFF00"/>
                </a:solidFill>
                <a:latin typeface="+mj-lt"/>
              </a:rPr>
              <a:t>terkuat</a:t>
            </a:r>
            <a:r>
              <a:rPr lang="en-US" sz="2000" b="1" dirty="0" smtClean="0">
                <a:solidFill>
                  <a:srgbClr val="FFFF00"/>
                </a:solidFill>
                <a:latin typeface="+mj-lt"/>
              </a:rPr>
              <a:t>,</a:t>
            </a:r>
            <a:r>
              <a:rPr lang="id-ID" sz="2000" b="1" dirty="0" smtClean="0">
                <a:solidFill>
                  <a:srgbClr val="FFFF00"/>
                </a:solidFill>
                <a:latin typeface="+mj-lt"/>
              </a:rPr>
              <a:t> </a:t>
            </a:r>
            <a:r>
              <a:rPr lang="en-US" sz="2000" b="1" dirty="0" smtClean="0">
                <a:solidFill>
                  <a:srgbClr val="FFFF00"/>
                </a:solidFill>
                <a:latin typeface="+mj-lt"/>
              </a:rPr>
              <a:t>j</a:t>
            </a:r>
            <a:r>
              <a:rPr lang="id-ID" sz="2000" b="1" dirty="0" smtClean="0">
                <a:solidFill>
                  <a:srgbClr val="FFFF00"/>
                </a:solidFill>
                <a:latin typeface="+mj-lt"/>
              </a:rPr>
              <a:t>ika </a:t>
            </a:r>
            <a:r>
              <a:rPr lang="id-ID" sz="2000" b="1" dirty="0">
                <a:solidFill>
                  <a:srgbClr val="FFFF00"/>
                </a:solidFill>
                <a:latin typeface="+mj-lt"/>
              </a:rPr>
              <a:t>Anda bertahan </a:t>
            </a:r>
            <a:r>
              <a:rPr lang="id-ID" sz="2000" b="1" dirty="0" smtClean="0">
                <a:solidFill>
                  <a:srgbClr val="FFFF00"/>
                </a:solidFill>
                <a:latin typeface="+mj-lt"/>
              </a:rPr>
              <a:t>di</a:t>
            </a:r>
            <a:r>
              <a:rPr lang="en-US" sz="2000" b="1" dirty="0" smtClean="0">
                <a:solidFill>
                  <a:srgbClr val="FFFF00"/>
                </a:solidFill>
                <a:latin typeface="+mj-lt"/>
              </a:rPr>
              <a:t> </a:t>
            </a:r>
            <a:r>
              <a:rPr lang="id-ID" sz="2000" b="1" dirty="0" smtClean="0">
                <a:solidFill>
                  <a:srgbClr val="FFFF00"/>
                </a:solidFill>
                <a:latin typeface="+mj-lt"/>
              </a:rPr>
              <a:t>dalamnya</a:t>
            </a:r>
            <a:r>
              <a:rPr lang="id-ID" sz="2000" b="1" dirty="0">
                <a:solidFill>
                  <a:srgbClr val="FFFF00"/>
                </a:solidFill>
                <a:latin typeface="+mj-lt"/>
              </a:rPr>
              <a:t>, maka Anda tidak akan </a:t>
            </a:r>
            <a:r>
              <a:rPr lang="en-US" sz="2000" b="1" dirty="0" err="1" smtClean="0">
                <a:solidFill>
                  <a:srgbClr val="FFFF00"/>
                </a:solidFill>
                <a:latin typeface="+mj-lt"/>
              </a:rPr>
              <a:t>pernah</a:t>
            </a:r>
            <a:r>
              <a:rPr lang="en-US" sz="2000" b="1" dirty="0" smtClean="0">
                <a:solidFill>
                  <a:srgbClr val="FFFF00"/>
                </a:solidFill>
                <a:latin typeface="+mj-lt"/>
              </a:rPr>
              <a:t> </a:t>
            </a:r>
            <a:r>
              <a:rPr lang="en-US" sz="2000" b="1" dirty="0" err="1" smtClean="0">
                <a:solidFill>
                  <a:srgbClr val="FFFF00"/>
                </a:solidFill>
                <a:latin typeface="+mj-lt"/>
              </a:rPr>
              <a:t>benar-benar</a:t>
            </a:r>
            <a:r>
              <a:rPr lang="en-US" sz="2000" b="1" dirty="0" smtClean="0">
                <a:solidFill>
                  <a:srgbClr val="FFFF00"/>
                </a:solidFill>
                <a:latin typeface="+mj-lt"/>
              </a:rPr>
              <a:t> </a:t>
            </a:r>
            <a:r>
              <a:rPr lang="en-US" sz="2000" b="1" dirty="0" err="1" smtClean="0">
                <a:solidFill>
                  <a:srgbClr val="FFFF00"/>
                </a:solidFill>
                <a:latin typeface="+mj-lt"/>
              </a:rPr>
              <a:t>memenangkan</a:t>
            </a:r>
            <a:r>
              <a:rPr lang="en-US" sz="2000" b="1" dirty="0" smtClean="0">
                <a:solidFill>
                  <a:srgbClr val="FFFF00"/>
                </a:solidFill>
                <a:latin typeface="+mj-lt"/>
              </a:rPr>
              <a:t> </a:t>
            </a:r>
            <a:r>
              <a:rPr lang="en-US" sz="2000" b="1" dirty="0" err="1" smtClean="0">
                <a:solidFill>
                  <a:srgbClr val="FFFF00"/>
                </a:solidFill>
                <a:latin typeface="+mj-lt"/>
              </a:rPr>
              <a:t>pertempuran</a:t>
            </a:r>
            <a:r>
              <a:rPr lang="en-US" sz="2000" b="1" dirty="0" smtClean="0">
                <a:solidFill>
                  <a:srgbClr val="FFFF00"/>
                </a:solidFill>
                <a:latin typeface="+mj-lt"/>
              </a:rPr>
              <a:t>.</a:t>
            </a:r>
            <a:endParaRPr lang="en-US" sz="2000" dirty="0">
              <a:solidFill>
                <a:srgbClr val="FFFF00"/>
              </a:solidFill>
              <a:latin typeface="+mj-lt"/>
            </a:endParaRPr>
          </a:p>
        </p:txBody>
      </p:sp>
      <p:sp>
        <p:nvSpPr>
          <p:cNvPr id="6" name="Rectangle 5"/>
          <p:cNvSpPr/>
          <p:nvPr/>
        </p:nvSpPr>
        <p:spPr>
          <a:xfrm>
            <a:off x="214282" y="355577"/>
            <a:ext cx="3155544" cy="46166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smtClean="0">
                <a:ln w="11430"/>
                <a:solidFill>
                  <a:srgbClr val="C00000"/>
                </a:solidFill>
                <a:effectLst>
                  <a:outerShdw blurRad="76200" dist="50800" dir="5400000" algn="tl" rotWithShape="0">
                    <a:srgbClr val="000000">
                      <a:alpha val="65000"/>
                    </a:srgbClr>
                  </a:outerShdw>
                </a:effectLst>
                <a:latin typeface="+mn-lt"/>
                <a:cs typeface="+mn-cs"/>
              </a:rPr>
              <a:t>TECHNOPRENEURSHIP</a:t>
            </a:r>
            <a:endParaRPr lang="en-US" sz="2400" b="1" spc="50" dirty="0">
              <a:ln w="11430"/>
              <a:solidFill>
                <a:srgbClr val="C00000"/>
              </a:solidFill>
              <a:effectLst>
                <a:outerShdw blurRad="76200" dist="50800" dir="5400000" algn="tl" rotWithShape="0">
                  <a:srgbClr val="000000">
                    <a:alpha val="65000"/>
                  </a:srgbClr>
                </a:outerShdw>
              </a:effectLst>
              <a:latin typeface="+mn-lt"/>
              <a:cs typeface="+mn-cs"/>
            </a:endParaRPr>
          </a:p>
        </p:txBody>
      </p:sp>
      <p:grpSp>
        <p:nvGrpSpPr>
          <p:cNvPr id="7" name="Group 17"/>
          <p:cNvGrpSpPr>
            <a:grpSpLocks/>
          </p:cNvGrpSpPr>
          <p:nvPr/>
        </p:nvGrpSpPr>
        <p:grpSpPr bwMode="auto">
          <a:xfrm>
            <a:off x="3357554" y="500042"/>
            <a:ext cx="579437" cy="180975"/>
            <a:chOff x="5072066" y="533079"/>
            <a:chExt cx="1143008" cy="357190"/>
          </a:xfrm>
        </p:grpSpPr>
        <p:sp>
          <p:nvSpPr>
            <p:cNvPr id="8" name="Flowchart: Stored Data 7"/>
            <p:cNvSpPr/>
            <p:nvPr/>
          </p:nvSpPr>
          <p:spPr>
            <a:xfrm flipH="1">
              <a:off x="5072066"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11" name="Flowchart: Stored Data 10"/>
            <p:cNvSpPr/>
            <p:nvPr/>
          </p:nvSpPr>
          <p:spPr>
            <a:xfrm flipH="1">
              <a:off x="5357818"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12" name="Flowchart: Stored Data 11"/>
            <p:cNvSpPr/>
            <p:nvPr/>
          </p:nvSpPr>
          <p:spPr>
            <a:xfrm flipH="1">
              <a:off x="5643570"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13" name="Flowchart: Stored Data 12"/>
            <p:cNvSpPr/>
            <p:nvPr/>
          </p:nvSpPr>
          <p:spPr>
            <a:xfrm flipH="1">
              <a:off x="5929322"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a:xfrm>
            <a:off x="1428728" y="1357298"/>
            <a:ext cx="6357982" cy="17145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57356" y="1785926"/>
            <a:ext cx="5715040" cy="923330"/>
          </a:xfrm>
          <a:prstGeom prst="rect">
            <a:avLst/>
          </a:prstGeom>
          <a:noFill/>
        </p:spPr>
        <p:txBody>
          <a:bodyPr wrap="square" rtlCol="0">
            <a:spAutoFit/>
          </a:bodyPr>
          <a:lstStyle/>
          <a:p>
            <a:r>
              <a:rPr lang="en-US" b="1" dirty="0" err="1" smtClean="0"/>
              <a:t>Sesungguhnya</a:t>
            </a:r>
            <a:r>
              <a:rPr lang="en-US" b="1" dirty="0" smtClean="0"/>
              <a:t> Allah </a:t>
            </a:r>
            <a:r>
              <a:rPr lang="en-US" b="1" dirty="0" err="1" smtClean="0"/>
              <a:t>tidak</a:t>
            </a:r>
            <a:r>
              <a:rPr lang="en-US" b="1" dirty="0" smtClean="0"/>
              <a:t> </a:t>
            </a:r>
            <a:r>
              <a:rPr lang="en-US" b="1" dirty="0" err="1" smtClean="0"/>
              <a:t>akan</a:t>
            </a:r>
            <a:r>
              <a:rPr lang="en-US" b="1" dirty="0" smtClean="0"/>
              <a:t> </a:t>
            </a:r>
            <a:r>
              <a:rPr lang="en-US" b="1" dirty="0" err="1" smtClean="0"/>
              <a:t>mengubah</a:t>
            </a:r>
            <a:r>
              <a:rPr lang="en-US" b="1" dirty="0" smtClean="0"/>
              <a:t> </a:t>
            </a:r>
            <a:r>
              <a:rPr lang="en-US" b="1" dirty="0" err="1" smtClean="0"/>
              <a:t>nasib</a:t>
            </a:r>
            <a:r>
              <a:rPr lang="en-US" b="1" dirty="0" smtClean="0"/>
              <a:t> </a:t>
            </a:r>
            <a:r>
              <a:rPr lang="en-US" b="1" dirty="0" err="1" smtClean="0"/>
              <a:t>suatu</a:t>
            </a:r>
            <a:r>
              <a:rPr lang="en-US" b="1" dirty="0" smtClean="0"/>
              <a:t> </a:t>
            </a:r>
            <a:r>
              <a:rPr lang="en-US" b="1" dirty="0" err="1" smtClean="0"/>
              <a:t>kaum</a:t>
            </a:r>
            <a:r>
              <a:rPr lang="en-US" b="1" dirty="0" smtClean="0"/>
              <a:t> </a:t>
            </a:r>
            <a:r>
              <a:rPr lang="en-US" b="1" dirty="0" err="1" smtClean="0"/>
              <a:t>hingga</a:t>
            </a:r>
            <a:r>
              <a:rPr lang="en-US" b="1" dirty="0" smtClean="0"/>
              <a:t> </a:t>
            </a:r>
            <a:r>
              <a:rPr lang="en-US" b="1" dirty="0" err="1" smtClean="0"/>
              <a:t>mereka</a:t>
            </a:r>
            <a:r>
              <a:rPr lang="en-US" b="1" dirty="0" smtClean="0"/>
              <a:t> </a:t>
            </a:r>
            <a:r>
              <a:rPr lang="en-US" b="1" dirty="0" err="1" smtClean="0"/>
              <a:t>mengubah</a:t>
            </a:r>
            <a:r>
              <a:rPr lang="en-US" b="1" dirty="0" smtClean="0"/>
              <a:t> </a:t>
            </a:r>
            <a:r>
              <a:rPr lang="en-US" b="1" dirty="0" err="1" smtClean="0"/>
              <a:t>diri</a:t>
            </a:r>
            <a:r>
              <a:rPr lang="en-US" b="1" dirty="0" smtClean="0"/>
              <a:t> </a:t>
            </a:r>
            <a:r>
              <a:rPr lang="en-US" b="1" dirty="0" err="1" smtClean="0"/>
              <a:t>mereka</a:t>
            </a:r>
            <a:r>
              <a:rPr lang="en-US" b="1" dirty="0" smtClean="0"/>
              <a:t> </a:t>
            </a:r>
            <a:r>
              <a:rPr lang="en-US" b="1" dirty="0" err="1" smtClean="0"/>
              <a:t>sendiri</a:t>
            </a:r>
            <a:r>
              <a:rPr lang="en-US" b="1" dirty="0" smtClean="0"/>
              <a:t> (QS </a:t>
            </a:r>
            <a:r>
              <a:rPr lang="en-US" b="1" dirty="0" err="1" smtClean="0"/>
              <a:t>Ar-Ra’d</a:t>
            </a:r>
            <a:r>
              <a:rPr lang="en-US" b="1" dirty="0" smtClean="0"/>
              <a:t> : 11)</a:t>
            </a:r>
            <a:endParaRPr lang="en-US" b="1" dirty="0"/>
          </a:p>
        </p:txBody>
      </p:sp>
      <p:sp>
        <p:nvSpPr>
          <p:cNvPr id="8" name="Horizontal Scroll 7"/>
          <p:cNvSpPr/>
          <p:nvPr/>
        </p:nvSpPr>
        <p:spPr>
          <a:xfrm>
            <a:off x="1428728" y="3000372"/>
            <a:ext cx="6357982" cy="1714512"/>
          </a:xfrm>
          <a:prstGeom prst="horizont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57356" y="3429000"/>
            <a:ext cx="5715040" cy="923330"/>
          </a:xfrm>
          <a:prstGeom prst="rect">
            <a:avLst/>
          </a:prstGeom>
          <a:noFill/>
        </p:spPr>
        <p:txBody>
          <a:bodyPr wrap="square" rtlCol="0">
            <a:spAutoFit/>
          </a:bodyPr>
          <a:lstStyle/>
          <a:p>
            <a:r>
              <a:rPr lang="en-US" b="1" dirty="0" err="1" smtClean="0"/>
              <a:t>Sesungguhnya</a:t>
            </a:r>
            <a:r>
              <a:rPr lang="en-US" b="1" dirty="0" smtClean="0"/>
              <a:t> Allah </a:t>
            </a:r>
            <a:r>
              <a:rPr lang="en-US" b="1" dirty="0" err="1" smtClean="0"/>
              <a:t>tidak</a:t>
            </a:r>
            <a:r>
              <a:rPr lang="en-US" b="1" dirty="0" smtClean="0"/>
              <a:t> </a:t>
            </a:r>
            <a:r>
              <a:rPr lang="en-US" b="1" dirty="0" err="1" smtClean="0"/>
              <a:t>akan</a:t>
            </a:r>
            <a:r>
              <a:rPr lang="en-US" b="1" dirty="0" smtClean="0"/>
              <a:t> </a:t>
            </a:r>
            <a:r>
              <a:rPr lang="en-US" b="1" dirty="0" err="1" smtClean="0"/>
              <a:t>mengubah</a:t>
            </a:r>
            <a:r>
              <a:rPr lang="en-US" b="1" dirty="0" smtClean="0"/>
              <a:t> </a:t>
            </a:r>
            <a:r>
              <a:rPr lang="en-US" b="1" dirty="0" err="1" smtClean="0"/>
              <a:t>nasib</a:t>
            </a:r>
            <a:r>
              <a:rPr lang="en-US" b="1" dirty="0" smtClean="0"/>
              <a:t> </a:t>
            </a:r>
            <a:r>
              <a:rPr lang="en-US" b="1" dirty="0" err="1" smtClean="0"/>
              <a:t>suatu</a:t>
            </a:r>
            <a:r>
              <a:rPr lang="en-US" b="1" dirty="0" smtClean="0"/>
              <a:t> </a:t>
            </a:r>
            <a:r>
              <a:rPr lang="en-US" b="1" dirty="0" err="1" smtClean="0"/>
              <a:t>kaum</a:t>
            </a:r>
            <a:r>
              <a:rPr lang="en-US" b="1" dirty="0" smtClean="0"/>
              <a:t> </a:t>
            </a:r>
            <a:r>
              <a:rPr lang="en-US" b="1" dirty="0" err="1" smtClean="0"/>
              <a:t>hingga</a:t>
            </a:r>
            <a:r>
              <a:rPr lang="en-US" b="1" dirty="0" smtClean="0"/>
              <a:t> </a:t>
            </a:r>
            <a:r>
              <a:rPr lang="en-US" b="1" dirty="0" err="1" smtClean="0"/>
              <a:t>mereka</a:t>
            </a:r>
            <a:r>
              <a:rPr lang="en-US" b="1" dirty="0" smtClean="0"/>
              <a:t> </a:t>
            </a:r>
            <a:r>
              <a:rPr lang="en-US" b="1" dirty="0" err="1" smtClean="0"/>
              <a:t>mengubah</a:t>
            </a:r>
            <a:r>
              <a:rPr lang="en-US" b="1" dirty="0" smtClean="0"/>
              <a:t> </a:t>
            </a:r>
            <a:r>
              <a:rPr lang="en-US" b="1" dirty="0" err="1" smtClean="0"/>
              <a:t>diri</a:t>
            </a:r>
            <a:r>
              <a:rPr lang="en-US" b="1" dirty="0" smtClean="0"/>
              <a:t> </a:t>
            </a:r>
            <a:r>
              <a:rPr lang="en-US" b="1" dirty="0" err="1" smtClean="0"/>
              <a:t>mereka</a:t>
            </a:r>
            <a:r>
              <a:rPr lang="en-US" b="1" dirty="0" smtClean="0"/>
              <a:t> </a:t>
            </a:r>
            <a:r>
              <a:rPr lang="en-US" b="1" dirty="0" err="1" smtClean="0"/>
              <a:t>sendiri</a:t>
            </a:r>
            <a:r>
              <a:rPr lang="en-US" b="1" dirty="0" smtClean="0"/>
              <a:t> (QS </a:t>
            </a:r>
            <a:r>
              <a:rPr lang="en-US" b="1" dirty="0" err="1" smtClean="0"/>
              <a:t>Ar-Ra’d</a:t>
            </a:r>
            <a:r>
              <a:rPr lang="en-US" b="1" dirty="0" smtClean="0"/>
              <a:t> : 11)</a:t>
            </a:r>
            <a:endParaRPr lang="en-US" b="1" dirty="0"/>
          </a:p>
        </p:txBody>
      </p:sp>
      <p:sp>
        <p:nvSpPr>
          <p:cNvPr id="10" name="Rectangle 9"/>
          <p:cNvSpPr/>
          <p:nvPr/>
        </p:nvSpPr>
        <p:spPr>
          <a:xfrm>
            <a:off x="214282" y="355577"/>
            <a:ext cx="3155544" cy="46166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smtClean="0">
                <a:ln w="11430"/>
                <a:solidFill>
                  <a:srgbClr val="C00000"/>
                </a:solidFill>
                <a:effectLst>
                  <a:outerShdw blurRad="76200" dist="50800" dir="5400000" algn="tl" rotWithShape="0">
                    <a:srgbClr val="000000">
                      <a:alpha val="65000"/>
                    </a:srgbClr>
                  </a:outerShdw>
                </a:effectLst>
                <a:latin typeface="+mn-lt"/>
                <a:cs typeface="+mn-cs"/>
              </a:rPr>
              <a:t>TECHNOPRENEURSHIP</a:t>
            </a:r>
            <a:endParaRPr lang="en-US" sz="2400" b="1" spc="50" dirty="0">
              <a:ln w="11430"/>
              <a:solidFill>
                <a:srgbClr val="C00000"/>
              </a:solidFill>
              <a:effectLst>
                <a:outerShdw blurRad="76200" dist="50800" dir="5400000" algn="tl" rotWithShape="0">
                  <a:srgbClr val="000000">
                    <a:alpha val="65000"/>
                  </a:srgbClr>
                </a:outerShdw>
              </a:effectLst>
              <a:latin typeface="+mn-lt"/>
              <a:cs typeface="+mn-cs"/>
            </a:endParaRPr>
          </a:p>
        </p:txBody>
      </p:sp>
      <p:grpSp>
        <p:nvGrpSpPr>
          <p:cNvPr id="11" name="Group 17"/>
          <p:cNvGrpSpPr>
            <a:grpSpLocks/>
          </p:cNvGrpSpPr>
          <p:nvPr/>
        </p:nvGrpSpPr>
        <p:grpSpPr bwMode="auto">
          <a:xfrm>
            <a:off x="3357554" y="500042"/>
            <a:ext cx="579437" cy="180975"/>
            <a:chOff x="5072066" y="533079"/>
            <a:chExt cx="1143008" cy="357190"/>
          </a:xfrm>
        </p:grpSpPr>
        <p:sp>
          <p:nvSpPr>
            <p:cNvPr id="12" name="Flowchart: Stored Data 11"/>
            <p:cNvSpPr/>
            <p:nvPr/>
          </p:nvSpPr>
          <p:spPr>
            <a:xfrm flipH="1">
              <a:off x="5072066"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13" name="Flowchart: Stored Data 12"/>
            <p:cNvSpPr/>
            <p:nvPr/>
          </p:nvSpPr>
          <p:spPr>
            <a:xfrm flipH="1">
              <a:off x="5357818"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14" name="Flowchart: Stored Data 13"/>
            <p:cNvSpPr/>
            <p:nvPr/>
          </p:nvSpPr>
          <p:spPr>
            <a:xfrm flipH="1">
              <a:off x="5643570"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15" name="Flowchart: Stored Data 14"/>
            <p:cNvSpPr/>
            <p:nvPr/>
          </p:nvSpPr>
          <p:spPr>
            <a:xfrm flipH="1">
              <a:off x="5929322"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grpSp>
      <p:sp>
        <p:nvSpPr>
          <p:cNvPr id="16" name="Rectangle 15"/>
          <p:cNvSpPr/>
          <p:nvPr/>
        </p:nvSpPr>
        <p:spPr>
          <a:xfrm>
            <a:off x="214282" y="4891643"/>
            <a:ext cx="8715404" cy="1323439"/>
          </a:xfrm>
          <a:prstGeom prst="rect">
            <a:avLst/>
          </a:prstGeom>
          <a:noFill/>
        </p:spPr>
        <p:txBody>
          <a:bodyPr wrap="square">
            <a:spAutoFit/>
          </a:bodyPr>
          <a:lstStyle/>
          <a:p>
            <a:pPr algn="ctr" fontAlgn="auto">
              <a:spcBef>
                <a:spcPts val="0"/>
              </a:spcBef>
              <a:spcAft>
                <a:spcPts val="0"/>
              </a:spcAft>
              <a:defRPr/>
            </a:pPr>
            <a:r>
              <a:rPr lang="en-US" sz="2000" b="1" dirty="0" smtClean="0">
                <a:ln w="1905"/>
                <a:solidFill>
                  <a:srgbClr val="92D050"/>
                </a:solidFill>
                <a:effectLst>
                  <a:innerShdw blurRad="69850" dist="43180" dir="5400000">
                    <a:srgbClr val="000000">
                      <a:alpha val="65000"/>
                    </a:srgbClr>
                  </a:innerShdw>
                </a:effectLst>
                <a:latin typeface="Arial Black" pitchFamily="34" charset="0"/>
                <a:cs typeface="+mn-cs"/>
              </a:rPr>
              <a:t>Dan </a:t>
            </a:r>
            <a:r>
              <a:rPr lang="en-US" sz="2000" b="1" dirty="0" err="1" smtClean="0">
                <a:ln w="1905"/>
                <a:solidFill>
                  <a:srgbClr val="92D050"/>
                </a:solidFill>
                <a:effectLst>
                  <a:innerShdw blurRad="69850" dist="43180" dir="5400000">
                    <a:srgbClr val="000000">
                      <a:alpha val="65000"/>
                    </a:srgbClr>
                  </a:innerShdw>
                </a:effectLst>
                <a:latin typeface="Arial Black" pitchFamily="34" charset="0"/>
                <a:cs typeface="+mn-cs"/>
              </a:rPr>
              <a:t>boleh</a:t>
            </a:r>
            <a:r>
              <a:rPr lang="en-US" sz="2000" b="1" dirty="0" smtClean="0">
                <a:ln w="1905"/>
                <a:solidFill>
                  <a:srgbClr val="92D050"/>
                </a:solidFill>
                <a:effectLst>
                  <a:innerShdw blurRad="69850" dist="43180" dir="5400000">
                    <a:srgbClr val="000000">
                      <a:alpha val="65000"/>
                    </a:srgbClr>
                  </a:innerShdw>
                </a:effectLst>
                <a:latin typeface="Arial Black" pitchFamily="34" charset="0"/>
                <a:cs typeface="+mn-cs"/>
              </a:rPr>
              <a:t> </a:t>
            </a:r>
            <a:r>
              <a:rPr lang="en-US" sz="2000" b="1" dirty="0" err="1" smtClean="0">
                <a:ln w="1905"/>
                <a:solidFill>
                  <a:srgbClr val="92D050"/>
                </a:solidFill>
                <a:effectLst>
                  <a:innerShdw blurRad="69850" dist="43180" dir="5400000">
                    <a:srgbClr val="000000">
                      <a:alpha val="65000"/>
                    </a:srgbClr>
                  </a:innerShdw>
                </a:effectLst>
                <a:latin typeface="Arial Black" pitchFamily="34" charset="0"/>
                <a:cs typeface="+mn-cs"/>
              </a:rPr>
              <a:t>jadi</a:t>
            </a:r>
            <a:r>
              <a:rPr lang="en-US" sz="2000" b="1" dirty="0" smtClean="0">
                <a:ln w="1905"/>
                <a:solidFill>
                  <a:srgbClr val="92D050"/>
                </a:solidFill>
                <a:effectLst>
                  <a:innerShdw blurRad="69850" dist="43180" dir="5400000">
                    <a:srgbClr val="000000">
                      <a:alpha val="65000"/>
                    </a:srgbClr>
                  </a:innerShdw>
                </a:effectLst>
                <a:latin typeface="Arial Black" pitchFamily="34" charset="0"/>
                <a:cs typeface="+mn-cs"/>
              </a:rPr>
              <a:t> </a:t>
            </a:r>
            <a:r>
              <a:rPr lang="en-US" sz="2000" b="1" dirty="0" err="1" smtClean="0">
                <a:ln w="1905"/>
                <a:solidFill>
                  <a:srgbClr val="92D050"/>
                </a:solidFill>
                <a:effectLst>
                  <a:innerShdw blurRad="69850" dist="43180" dir="5400000">
                    <a:srgbClr val="000000">
                      <a:alpha val="65000"/>
                    </a:srgbClr>
                  </a:innerShdw>
                </a:effectLst>
                <a:latin typeface="Arial Black" pitchFamily="34" charset="0"/>
                <a:cs typeface="+mn-cs"/>
              </a:rPr>
              <a:t>kamu</a:t>
            </a:r>
            <a:r>
              <a:rPr lang="en-US" sz="2000" b="1" dirty="0" smtClean="0">
                <a:ln w="1905"/>
                <a:solidFill>
                  <a:srgbClr val="92D050"/>
                </a:solidFill>
                <a:effectLst>
                  <a:innerShdw blurRad="69850" dist="43180" dir="5400000">
                    <a:srgbClr val="000000">
                      <a:alpha val="65000"/>
                    </a:srgbClr>
                  </a:innerShdw>
                </a:effectLst>
                <a:latin typeface="Arial Black" pitchFamily="34" charset="0"/>
                <a:cs typeface="+mn-cs"/>
              </a:rPr>
              <a:t> </a:t>
            </a:r>
            <a:r>
              <a:rPr lang="en-US" sz="2000" b="1" dirty="0" err="1" smtClean="0">
                <a:ln w="1905"/>
                <a:solidFill>
                  <a:srgbClr val="92D050"/>
                </a:solidFill>
                <a:effectLst>
                  <a:innerShdw blurRad="69850" dist="43180" dir="5400000">
                    <a:srgbClr val="000000">
                      <a:alpha val="65000"/>
                    </a:srgbClr>
                  </a:innerShdw>
                </a:effectLst>
                <a:latin typeface="Arial Black" pitchFamily="34" charset="0"/>
                <a:cs typeface="+mn-cs"/>
              </a:rPr>
              <a:t>membenci</a:t>
            </a:r>
            <a:r>
              <a:rPr lang="en-US" sz="2000" b="1" dirty="0" smtClean="0">
                <a:ln w="1905"/>
                <a:solidFill>
                  <a:srgbClr val="92D050"/>
                </a:solidFill>
                <a:effectLst>
                  <a:innerShdw blurRad="69850" dist="43180" dir="5400000">
                    <a:srgbClr val="000000">
                      <a:alpha val="65000"/>
                    </a:srgbClr>
                  </a:innerShdw>
                </a:effectLst>
                <a:latin typeface="Arial Black" pitchFamily="34" charset="0"/>
                <a:cs typeface="+mn-cs"/>
              </a:rPr>
              <a:t> </a:t>
            </a:r>
            <a:r>
              <a:rPr lang="en-US" sz="2000" b="1" dirty="0" err="1" smtClean="0">
                <a:ln w="1905"/>
                <a:solidFill>
                  <a:srgbClr val="92D050"/>
                </a:solidFill>
                <a:effectLst>
                  <a:innerShdw blurRad="69850" dist="43180" dir="5400000">
                    <a:srgbClr val="000000">
                      <a:alpha val="65000"/>
                    </a:srgbClr>
                  </a:innerShdw>
                </a:effectLst>
                <a:latin typeface="Arial Black" pitchFamily="34" charset="0"/>
                <a:cs typeface="+mn-cs"/>
              </a:rPr>
              <a:t>sesuatu</a:t>
            </a:r>
            <a:r>
              <a:rPr lang="en-US" sz="2000" b="1" dirty="0" smtClean="0">
                <a:ln w="1905"/>
                <a:solidFill>
                  <a:srgbClr val="92D050"/>
                </a:solidFill>
                <a:effectLst>
                  <a:innerShdw blurRad="69850" dist="43180" dir="5400000">
                    <a:srgbClr val="000000">
                      <a:alpha val="65000"/>
                    </a:srgbClr>
                  </a:innerShdw>
                </a:effectLst>
                <a:latin typeface="Arial Black" pitchFamily="34" charset="0"/>
                <a:cs typeface="+mn-cs"/>
              </a:rPr>
              <a:t> </a:t>
            </a:r>
            <a:r>
              <a:rPr lang="en-US" sz="2000" b="1" dirty="0" err="1" smtClean="0">
                <a:ln w="1905"/>
                <a:solidFill>
                  <a:srgbClr val="92D050"/>
                </a:solidFill>
                <a:effectLst>
                  <a:innerShdw blurRad="69850" dist="43180" dir="5400000">
                    <a:srgbClr val="000000">
                      <a:alpha val="65000"/>
                    </a:srgbClr>
                  </a:innerShdw>
                </a:effectLst>
                <a:latin typeface="Arial Black" pitchFamily="34" charset="0"/>
                <a:cs typeface="+mn-cs"/>
              </a:rPr>
              <a:t>tetapi</a:t>
            </a:r>
            <a:r>
              <a:rPr lang="en-US" sz="2000" b="1" dirty="0" smtClean="0">
                <a:ln w="1905"/>
                <a:solidFill>
                  <a:srgbClr val="92D050"/>
                </a:solidFill>
                <a:effectLst>
                  <a:innerShdw blurRad="69850" dist="43180" dir="5400000">
                    <a:srgbClr val="000000">
                      <a:alpha val="65000"/>
                    </a:srgbClr>
                  </a:innerShdw>
                </a:effectLst>
                <a:latin typeface="Arial Black" pitchFamily="34" charset="0"/>
                <a:cs typeface="+mn-cs"/>
              </a:rPr>
              <a:t> </a:t>
            </a:r>
            <a:r>
              <a:rPr lang="en-US" sz="2000" b="1" dirty="0" err="1" smtClean="0">
                <a:ln w="1905"/>
                <a:solidFill>
                  <a:srgbClr val="92D050"/>
                </a:solidFill>
                <a:effectLst>
                  <a:innerShdw blurRad="69850" dist="43180" dir="5400000">
                    <a:srgbClr val="000000">
                      <a:alpha val="65000"/>
                    </a:srgbClr>
                  </a:innerShdw>
                </a:effectLst>
                <a:latin typeface="Arial Black" pitchFamily="34" charset="0"/>
                <a:cs typeface="+mn-cs"/>
              </a:rPr>
              <a:t>baik</a:t>
            </a:r>
            <a:r>
              <a:rPr lang="en-US" sz="2000" b="1" dirty="0" smtClean="0">
                <a:ln w="1905"/>
                <a:solidFill>
                  <a:srgbClr val="92D050"/>
                </a:solidFill>
                <a:effectLst>
                  <a:innerShdw blurRad="69850" dist="43180" dir="5400000">
                    <a:srgbClr val="000000">
                      <a:alpha val="65000"/>
                    </a:srgbClr>
                  </a:innerShdw>
                </a:effectLst>
                <a:latin typeface="Arial Black" pitchFamily="34" charset="0"/>
                <a:cs typeface="+mn-cs"/>
              </a:rPr>
              <a:t> </a:t>
            </a:r>
            <a:r>
              <a:rPr lang="en-US" sz="2000" b="1" dirty="0" err="1" smtClean="0">
                <a:ln w="1905"/>
                <a:solidFill>
                  <a:srgbClr val="92D050"/>
                </a:solidFill>
                <a:effectLst>
                  <a:innerShdw blurRad="69850" dist="43180" dir="5400000">
                    <a:srgbClr val="000000">
                      <a:alpha val="65000"/>
                    </a:srgbClr>
                  </a:innerShdw>
                </a:effectLst>
                <a:latin typeface="Arial Black" pitchFamily="34" charset="0"/>
                <a:cs typeface="+mn-cs"/>
              </a:rPr>
              <a:t>bagimu</a:t>
            </a:r>
            <a:r>
              <a:rPr lang="en-US" sz="2000" b="1" dirty="0" smtClean="0">
                <a:ln w="1905"/>
                <a:solidFill>
                  <a:srgbClr val="92D050"/>
                </a:solidFill>
                <a:effectLst>
                  <a:innerShdw blurRad="69850" dist="43180" dir="5400000">
                    <a:srgbClr val="000000">
                      <a:alpha val="65000"/>
                    </a:srgbClr>
                  </a:innerShdw>
                </a:effectLst>
                <a:latin typeface="Arial Black" pitchFamily="34" charset="0"/>
                <a:cs typeface="+mn-cs"/>
              </a:rPr>
              <a:t>, </a:t>
            </a:r>
            <a:r>
              <a:rPr lang="en-US" sz="2000" b="1" dirty="0" err="1" smtClean="0">
                <a:ln w="1905"/>
                <a:solidFill>
                  <a:srgbClr val="92D050"/>
                </a:solidFill>
                <a:effectLst>
                  <a:innerShdw blurRad="69850" dist="43180" dir="5400000">
                    <a:srgbClr val="000000">
                      <a:alpha val="65000"/>
                    </a:srgbClr>
                  </a:innerShdw>
                </a:effectLst>
                <a:latin typeface="Arial Black" pitchFamily="34" charset="0"/>
                <a:cs typeface="+mn-cs"/>
              </a:rPr>
              <a:t>dan</a:t>
            </a:r>
            <a:r>
              <a:rPr lang="en-US" sz="2000" b="1" dirty="0" smtClean="0">
                <a:ln w="1905"/>
                <a:solidFill>
                  <a:srgbClr val="92D050"/>
                </a:solidFill>
                <a:effectLst>
                  <a:innerShdw blurRad="69850" dist="43180" dir="5400000">
                    <a:srgbClr val="000000">
                      <a:alpha val="65000"/>
                    </a:srgbClr>
                  </a:innerShdw>
                </a:effectLst>
                <a:latin typeface="Arial Black" pitchFamily="34" charset="0"/>
                <a:cs typeface="+mn-cs"/>
              </a:rPr>
              <a:t> </a:t>
            </a:r>
            <a:r>
              <a:rPr lang="en-US" sz="2000" b="1" dirty="0" err="1" smtClean="0">
                <a:ln w="1905"/>
                <a:solidFill>
                  <a:srgbClr val="92D050"/>
                </a:solidFill>
                <a:effectLst>
                  <a:innerShdw blurRad="69850" dist="43180" dir="5400000">
                    <a:srgbClr val="000000">
                      <a:alpha val="65000"/>
                    </a:srgbClr>
                  </a:innerShdw>
                </a:effectLst>
                <a:latin typeface="Arial Black" pitchFamily="34" charset="0"/>
                <a:cs typeface="+mn-cs"/>
              </a:rPr>
              <a:t>boleh</a:t>
            </a:r>
            <a:r>
              <a:rPr lang="en-US" sz="2000" b="1" dirty="0" smtClean="0">
                <a:ln w="1905"/>
                <a:solidFill>
                  <a:srgbClr val="92D050"/>
                </a:solidFill>
                <a:effectLst>
                  <a:innerShdw blurRad="69850" dist="43180" dir="5400000">
                    <a:srgbClr val="000000">
                      <a:alpha val="65000"/>
                    </a:srgbClr>
                  </a:innerShdw>
                </a:effectLst>
                <a:latin typeface="Arial Black" pitchFamily="34" charset="0"/>
                <a:cs typeface="+mn-cs"/>
              </a:rPr>
              <a:t> </a:t>
            </a:r>
            <a:r>
              <a:rPr lang="en-US" sz="2000" b="1" dirty="0" err="1" smtClean="0">
                <a:ln w="1905"/>
                <a:solidFill>
                  <a:srgbClr val="92D050"/>
                </a:solidFill>
                <a:effectLst>
                  <a:innerShdw blurRad="69850" dist="43180" dir="5400000">
                    <a:srgbClr val="000000">
                      <a:alpha val="65000"/>
                    </a:srgbClr>
                  </a:innerShdw>
                </a:effectLst>
                <a:latin typeface="Arial Black" pitchFamily="34" charset="0"/>
                <a:cs typeface="+mn-cs"/>
              </a:rPr>
              <a:t>jadi</a:t>
            </a:r>
            <a:r>
              <a:rPr lang="en-US" sz="2000" b="1" dirty="0" smtClean="0">
                <a:ln w="1905"/>
                <a:solidFill>
                  <a:srgbClr val="92D050"/>
                </a:solidFill>
                <a:effectLst>
                  <a:innerShdw blurRad="69850" dist="43180" dir="5400000">
                    <a:srgbClr val="000000">
                      <a:alpha val="65000"/>
                    </a:srgbClr>
                  </a:innerShdw>
                </a:effectLst>
                <a:latin typeface="Arial Black" pitchFamily="34" charset="0"/>
                <a:cs typeface="+mn-cs"/>
              </a:rPr>
              <a:t> </a:t>
            </a:r>
            <a:r>
              <a:rPr lang="en-US" sz="2000" b="1" dirty="0" err="1" smtClean="0">
                <a:ln w="1905"/>
                <a:solidFill>
                  <a:srgbClr val="92D050"/>
                </a:solidFill>
                <a:effectLst>
                  <a:innerShdw blurRad="69850" dist="43180" dir="5400000">
                    <a:srgbClr val="000000">
                      <a:alpha val="65000"/>
                    </a:srgbClr>
                  </a:innerShdw>
                </a:effectLst>
                <a:latin typeface="Arial Black" pitchFamily="34" charset="0"/>
                <a:cs typeface="+mn-cs"/>
              </a:rPr>
              <a:t>kamu</a:t>
            </a:r>
            <a:r>
              <a:rPr lang="en-US" sz="2000" b="1" dirty="0" smtClean="0">
                <a:ln w="1905"/>
                <a:solidFill>
                  <a:srgbClr val="92D050"/>
                </a:solidFill>
                <a:effectLst>
                  <a:innerShdw blurRad="69850" dist="43180" dir="5400000">
                    <a:srgbClr val="000000">
                      <a:alpha val="65000"/>
                    </a:srgbClr>
                  </a:innerShdw>
                </a:effectLst>
                <a:latin typeface="Arial Black" pitchFamily="34" charset="0"/>
                <a:cs typeface="+mn-cs"/>
              </a:rPr>
              <a:t> </a:t>
            </a:r>
            <a:r>
              <a:rPr lang="en-US" sz="2000" b="1" dirty="0" err="1" smtClean="0">
                <a:ln w="1905"/>
                <a:solidFill>
                  <a:srgbClr val="92D050"/>
                </a:solidFill>
                <a:effectLst>
                  <a:innerShdw blurRad="69850" dist="43180" dir="5400000">
                    <a:srgbClr val="000000">
                      <a:alpha val="65000"/>
                    </a:srgbClr>
                  </a:innerShdw>
                </a:effectLst>
                <a:latin typeface="Arial Black" pitchFamily="34" charset="0"/>
                <a:cs typeface="+mn-cs"/>
              </a:rPr>
              <a:t>menyukai</a:t>
            </a:r>
            <a:r>
              <a:rPr lang="en-US" sz="2000" b="1" dirty="0" smtClean="0">
                <a:ln w="1905"/>
                <a:solidFill>
                  <a:srgbClr val="92D050"/>
                </a:solidFill>
                <a:effectLst>
                  <a:innerShdw blurRad="69850" dist="43180" dir="5400000">
                    <a:srgbClr val="000000">
                      <a:alpha val="65000"/>
                    </a:srgbClr>
                  </a:innerShdw>
                </a:effectLst>
                <a:latin typeface="Arial Black" pitchFamily="34" charset="0"/>
                <a:cs typeface="+mn-cs"/>
              </a:rPr>
              <a:t> </a:t>
            </a:r>
            <a:r>
              <a:rPr lang="en-US" sz="2000" b="1" dirty="0" err="1" smtClean="0">
                <a:ln w="1905"/>
                <a:solidFill>
                  <a:srgbClr val="92D050"/>
                </a:solidFill>
                <a:effectLst>
                  <a:innerShdw blurRad="69850" dist="43180" dir="5400000">
                    <a:srgbClr val="000000">
                      <a:alpha val="65000"/>
                    </a:srgbClr>
                  </a:innerShdw>
                </a:effectLst>
                <a:latin typeface="Arial Black" pitchFamily="34" charset="0"/>
                <a:cs typeface="+mn-cs"/>
              </a:rPr>
              <a:t>sesuatu</a:t>
            </a:r>
            <a:r>
              <a:rPr lang="en-US" sz="2000" b="1" dirty="0" smtClean="0">
                <a:ln w="1905"/>
                <a:solidFill>
                  <a:srgbClr val="92D050"/>
                </a:solidFill>
                <a:effectLst>
                  <a:innerShdw blurRad="69850" dist="43180" dir="5400000">
                    <a:srgbClr val="000000">
                      <a:alpha val="65000"/>
                    </a:srgbClr>
                  </a:innerShdw>
                </a:effectLst>
                <a:latin typeface="Arial Black" pitchFamily="34" charset="0"/>
                <a:cs typeface="+mn-cs"/>
              </a:rPr>
              <a:t> </a:t>
            </a:r>
            <a:r>
              <a:rPr lang="en-US" sz="2000" b="1" dirty="0" err="1" smtClean="0">
                <a:ln w="1905"/>
                <a:solidFill>
                  <a:srgbClr val="92D050"/>
                </a:solidFill>
                <a:effectLst>
                  <a:innerShdw blurRad="69850" dist="43180" dir="5400000">
                    <a:srgbClr val="000000">
                      <a:alpha val="65000"/>
                    </a:srgbClr>
                  </a:innerShdw>
                </a:effectLst>
                <a:latin typeface="Arial Black" pitchFamily="34" charset="0"/>
                <a:cs typeface="+mn-cs"/>
              </a:rPr>
              <a:t>tetapi</a:t>
            </a:r>
            <a:r>
              <a:rPr lang="en-US" sz="2000" b="1" dirty="0" smtClean="0">
                <a:ln w="1905"/>
                <a:solidFill>
                  <a:srgbClr val="92D050"/>
                </a:solidFill>
                <a:effectLst>
                  <a:innerShdw blurRad="69850" dist="43180" dir="5400000">
                    <a:srgbClr val="000000">
                      <a:alpha val="65000"/>
                    </a:srgbClr>
                  </a:innerShdw>
                </a:effectLst>
                <a:latin typeface="Arial Black" pitchFamily="34" charset="0"/>
                <a:cs typeface="+mn-cs"/>
              </a:rPr>
              <a:t> </a:t>
            </a:r>
            <a:r>
              <a:rPr lang="en-US" sz="2000" b="1" dirty="0" err="1" smtClean="0">
                <a:ln w="1905"/>
                <a:solidFill>
                  <a:srgbClr val="92D050"/>
                </a:solidFill>
                <a:effectLst>
                  <a:innerShdw blurRad="69850" dist="43180" dir="5400000">
                    <a:srgbClr val="000000">
                      <a:alpha val="65000"/>
                    </a:srgbClr>
                  </a:innerShdw>
                </a:effectLst>
                <a:latin typeface="Arial Black" pitchFamily="34" charset="0"/>
                <a:cs typeface="+mn-cs"/>
              </a:rPr>
              <a:t>buruk</a:t>
            </a:r>
            <a:r>
              <a:rPr lang="en-US" sz="2000" b="1" dirty="0" smtClean="0">
                <a:ln w="1905"/>
                <a:solidFill>
                  <a:srgbClr val="92D050"/>
                </a:solidFill>
                <a:effectLst>
                  <a:innerShdw blurRad="69850" dist="43180" dir="5400000">
                    <a:srgbClr val="000000">
                      <a:alpha val="65000"/>
                    </a:srgbClr>
                  </a:innerShdw>
                </a:effectLst>
                <a:latin typeface="Arial Black" pitchFamily="34" charset="0"/>
                <a:cs typeface="+mn-cs"/>
              </a:rPr>
              <a:t> </a:t>
            </a:r>
            <a:r>
              <a:rPr lang="en-US" sz="2000" b="1" dirty="0" err="1" smtClean="0">
                <a:ln w="1905"/>
                <a:solidFill>
                  <a:srgbClr val="92D050"/>
                </a:solidFill>
                <a:effectLst>
                  <a:innerShdw blurRad="69850" dist="43180" dir="5400000">
                    <a:srgbClr val="000000">
                      <a:alpha val="65000"/>
                    </a:srgbClr>
                  </a:innerShdw>
                </a:effectLst>
                <a:latin typeface="Arial Black" pitchFamily="34" charset="0"/>
                <a:cs typeface="+mn-cs"/>
              </a:rPr>
              <a:t>bagimu</a:t>
            </a:r>
            <a:r>
              <a:rPr lang="en-US" sz="2000" b="1" dirty="0" smtClean="0">
                <a:ln w="1905"/>
                <a:solidFill>
                  <a:srgbClr val="92D050"/>
                </a:solidFill>
                <a:effectLst>
                  <a:innerShdw blurRad="69850" dist="43180" dir="5400000">
                    <a:srgbClr val="000000">
                      <a:alpha val="65000"/>
                    </a:srgbClr>
                  </a:innerShdw>
                </a:effectLst>
                <a:latin typeface="Arial Black" pitchFamily="34" charset="0"/>
                <a:cs typeface="+mn-cs"/>
              </a:rPr>
              <a:t>, </a:t>
            </a:r>
            <a:r>
              <a:rPr lang="en-US" sz="2000" b="1" dirty="0" err="1" smtClean="0">
                <a:ln w="1905"/>
                <a:solidFill>
                  <a:srgbClr val="92D050"/>
                </a:solidFill>
                <a:effectLst>
                  <a:innerShdw blurRad="69850" dist="43180" dir="5400000">
                    <a:srgbClr val="000000">
                      <a:alpha val="65000"/>
                    </a:srgbClr>
                  </a:innerShdw>
                </a:effectLst>
                <a:latin typeface="Arial Black" pitchFamily="34" charset="0"/>
                <a:cs typeface="+mn-cs"/>
              </a:rPr>
              <a:t>dan</a:t>
            </a:r>
            <a:r>
              <a:rPr lang="en-US" sz="2000" b="1" dirty="0" smtClean="0">
                <a:ln w="1905"/>
                <a:solidFill>
                  <a:srgbClr val="92D050"/>
                </a:solidFill>
                <a:effectLst>
                  <a:innerShdw blurRad="69850" dist="43180" dir="5400000">
                    <a:srgbClr val="000000">
                      <a:alpha val="65000"/>
                    </a:srgbClr>
                  </a:innerShdw>
                </a:effectLst>
                <a:latin typeface="Arial Black" pitchFamily="34" charset="0"/>
                <a:cs typeface="+mn-cs"/>
              </a:rPr>
              <a:t> Allah </a:t>
            </a:r>
            <a:r>
              <a:rPr lang="en-US" sz="2000" b="1" dirty="0" err="1" smtClean="0">
                <a:ln w="1905"/>
                <a:solidFill>
                  <a:srgbClr val="92D050"/>
                </a:solidFill>
                <a:effectLst>
                  <a:innerShdw blurRad="69850" dist="43180" dir="5400000">
                    <a:srgbClr val="000000">
                      <a:alpha val="65000"/>
                    </a:srgbClr>
                  </a:innerShdw>
                </a:effectLst>
                <a:latin typeface="Arial Black" pitchFamily="34" charset="0"/>
                <a:cs typeface="+mn-cs"/>
              </a:rPr>
              <a:t>mengetahui</a:t>
            </a:r>
            <a:r>
              <a:rPr lang="en-US" sz="2000" b="1" dirty="0" smtClean="0">
                <a:ln w="1905"/>
                <a:solidFill>
                  <a:srgbClr val="92D050"/>
                </a:solidFill>
                <a:effectLst>
                  <a:innerShdw blurRad="69850" dist="43180" dir="5400000">
                    <a:srgbClr val="000000">
                      <a:alpha val="65000"/>
                    </a:srgbClr>
                  </a:innerShdw>
                </a:effectLst>
                <a:latin typeface="Arial Black" pitchFamily="34" charset="0"/>
                <a:cs typeface="+mn-cs"/>
              </a:rPr>
              <a:t> </a:t>
            </a:r>
            <a:r>
              <a:rPr lang="en-US" sz="2000" b="1" dirty="0" err="1" smtClean="0">
                <a:ln w="1905"/>
                <a:solidFill>
                  <a:srgbClr val="92D050"/>
                </a:solidFill>
                <a:effectLst>
                  <a:innerShdw blurRad="69850" dist="43180" dir="5400000">
                    <a:srgbClr val="000000">
                      <a:alpha val="65000"/>
                    </a:srgbClr>
                  </a:innerShdw>
                </a:effectLst>
                <a:latin typeface="Arial Black" pitchFamily="34" charset="0"/>
                <a:cs typeface="+mn-cs"/>
              </a:rPr>
              <a:t>dan</a:t>
            </a:r>
            <a:r>
              <a:rPr lang="en-US" sz="2000" b="1" dirty="0" smtClean="0">
                <a:ln w="1905"/>
                <a:solidFill>
                  <a:srgbClr val="92D050"/>
                </a:solidFill>
                <a:effectLst>
                  <a:innerShdw blurRad="69850" dist="43180" dir="5400000">
                    <a:srgbClr val="000000">
                      <a:alpha val="65000"/>
                    </a:srgbClr>
                  </a:innerShdw>
                </a:effectLst>
                <a:latin typeface="Arial Black" pitchFamily="34" charset="0"/>
                <a:cs typeface="+mn-cs"/>
              </a:rPr>
              <a:t> </a:t>
            </a:r>
            <a:r>
              <a:rPr lang="en-US" sz="2000" b="1" dirty="0" err="1" smtClean="0">
                <a:ln w="1905"/>
                <a:solidFill>
                  <a:srgbClr val="92D050"/>
                </a:solidFill>
                <a:effectLst>
                  <a:innerShdw blurRad="69850" dist="43180" dir="5400000">
                    <a:srgbClr val="000000">
                      <a:alpha val="65000"/>
                    </a:srgbClr>
                  </a:innerShdw>
                </a:effectLst>
                <a:latin typeface="Arial Black" pitchFamily="34" charset="0"/>
                <a:cs typeface="+mn-cs"/>
              </a:rPr>
              <a:t>kamu</a:t>
            </a:r>
            <a:r>
              <a:rPr lang="en-US" sz="2000" b="1" dirty="0" smtClean="0">
                <a:ln w="1905"/>
                <a:solidFill>
                  <a:srgbClr val="92D050"/>
                </a:solidFill>
                <a:effectLst>
                  <a:innerShdw blurRad="69850" dist="43180" dir="5400000">
                    <a:srgbClr val="000000">
                      <a:alpha val="65000"/>
                    </a:srgbClr>
                  </a:innerShdw>
                </a:effectLst>
                <a:latin typeface="Arial Black" pitchFamily="34" charset="0"/>
                <a:cs typeface="+mn-cs"/>
              </a:rPr>
              <a:t> </a:t>
            </a:r>
            <a:r>
              <a:rPr lang="en-US" sz="2000" b="1" dirty="0" err="1" smtClean="0">
                <a:ln w="1905"/>
                <a:solidFill>
                  <a:srgbClr val="92D050"/>
                </a:solidFill>
                <a:effectLst>
                  <a:innerShdw blurRad="69850" dist="43180" dir="5400000">
                    <a:srgbClr val="000000">
                      <a:alpha val="65000"/>
                    </a:srgbClr>
                  </a:innerShdw>
                </a:effectLst>
                <a:latin typeface="Arial Black" pitchFamily="34" charset="0"/>
                <a:cs typeface="+mn-cs"/>
              </a:rPr>
              <a:t>tidak</a:t>
            </a:r>
            <a:r>
              <a:rPr lang="en-US" sz="2000" b="1" dirty="0" smtClean="0">
                <a:ln w="1905"/>
                <a:solidFill>
                  <a:srgbClr val="92D050"/>
                </a:solidFill>
                <a:effectLst>
                  <a:innerShdw blurRad="69850" dist="43180" dir="5400000">
                    <a:srgbClr val="000000">
                      <a:alpha val="65000"/>
                    </a:srgbClr>
                  </a:innerShdw>
                </a:effectLst>
                <a:latin typeface="Arial Black" pitchFamily="34" charset="0"/>
                <a:cs typeface="+mn-cs"/>
              </a:rPr>
              <a:t> </a:t>
            </a:r>
            <a:r>
              <a:rPr lang="en-US" sz="2000" b="1" dirty="0" err="1" smtClean="0">
                <a:ln w="1905"/>
                <a:solidFill>
                  <a:srgbClr val="92D050"/>
                </a:solidFill>
                <a:effectLst>
                  <a:innerShdw blurRad="69850" dist="43180" dir="5400000">
                    <a:srgbClr val="000000">
                      <a:alpha val="65000"/>
                    </a:srgbClr>
                  </a:innerShdw>
                </a:effectLst>
                <a:latin typeface="Arial Black" pitchFamily="34" charset="0"/>
                <a:cs typeface="+mn-cs"/>
              </a:rPr>
              <a:t>mengetahui</a:t>
            </a:r>
            <a:r>
              <a:rPr lang="en-US" sz="2000" b="1" dirty="0" smtClean="0">
                <a:ln w="1905"/>
                <a:solidFill>
                  <a:srgbClr val="92D050"/>
                </a:solidFill>
                <a:effectLst>
                  <a:innerShdw blurRad="69850" dist="43180" dir="5400000">
                    <a:srgbClr val="000000">
                      <a:alpha val="65000"/>
                    </a:srgbClr>
                  </a:innerShdw>
                </a:effectLst>
                <a:latin typeface="Arial Black" pitchFamily="34" charset="0"/>
                <a:cs typeface="+mn-cs"/>
              </a:rPr>
              <a:t> (QS. Al-baqarah:216)</a:t>
            </a:r>
            <a:endParaRPr lang="id-ID" sz="2000" b="1" dirty="0">
              <a:ln w="1905"/>
              <a:solidFill>
                <a:srgbClr val="92D050"/>
              </a:solidFill>
              <a:effectLst>
                <a:innerShdw blurRad="69850" dist="43180" dir="5400000">
                  <a:srgbClr val="000000">
                    <a:alpha val="65000"/>
                  </a:srgbClr>
                </a:innerShdw>
              </a:effectLst>
              <a:latin typeface="Arial Black"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anim calcmode="discrete" valueType="clr">
                                      <p:cBhvr override="childStyle">
                                        <p:cTn id="7"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
                                        </p:tgtEl>
                                        <p:attrNameLst>
                                          <p:attrName>fillcolor</p:attrName>
                                        </p:attrNameLst>
                                      </p:cBhvr>
                                      <p:tavLst>
                                        <p:tav tm="0">
                                          <p:val>
                                            <p:clrVal>
                                              <a:schemeClr val="accent2"/>
                                            </p:clrVal>
                                          </p:val>
                                        </p:tav>
                                        <p:tav tm="50000">
                                          <p:val>
                                            <p:clrVal>
                                              <a:schemeClr val="hlink"/>
                                            </p:clrVal>
                                          </p:val>
                                        </p:tav>
                                      </p:tavLst>
                                    </p:anim>
                                    <p:set>
                                      <p:cBhvr>
                                        <p:cTn id="9"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57158" y="1357298"/>
            <a:ext cx="8429684" cy="4647426"/>
          </a:xfrm>
          <a:prstGeom prst="rect">
            <a:avLst/>
          </a:prstGeom>
        </p:spPr>
        <p:txBody>
          <a:bodyPr>
            <a:spAutoFit/>
          </a:bodyPr>
          <a:lstStyle/>
          <a:p>
            <a:pPr algn="ctr" fontAlgn="auto">
              <a:spcBef>
                <a:spcPts val="0"/>
              </a:spcBef>
              <a:spcAft>
                <a:spcPts val="0"/>
              </a:spcAft>
              <a:defRPr/>
            </a:pPr>
            <a:r>
              <a:rPr lang="id-ID" sz="3200" b="1" dirty="0">
                <a:ln w="6350">
                  <a:solidFill>
                    <a:schemeClr val="tx1"/>
                  </a:solidFill>
                </a:ln>
                <a:solidFill>
                  <a:srgbClr val="FFFF00"/>
                </a:solidFill>
                <a:effectLst>
                  <a:outerShdw blurRad="114300" sx="102000" sy="102000" algn="ctr" rotWithShape="0">
                    <a:prstClr val="black">
                      <a:alpha val="40000"/>
                    </a:prstClr>
                  </a:outerShdw>
                </a:effectLst>
                <a:latin typeface="+mn-lt"/>
                <a:cs typeface="+mn-cs"/>
              </a:rPr>
              <a:t>Rasulullah SAW. Bersabda </a:t>
            </a:r>
          </a:p>
          <a:p>
            <a:pPr algn="ctr" fontAlgn="auto">
              <a:spcBef>
                <a:spcPts val="0"/>
              </a:spcBef>
              <a:spcAft>
                <a:spcPts val="0"/>
              </a:spcAft>
              <a:defRPr/>
            </a:pPr>
            <a:endParaRPr lang="id-ID" sz="3200" b="1" dirty="0">
              <a:ln w="6350">
                <a:solidFill>
                  <a:schemeClr val="tx1"/>
                </a:solidFill>
              </a:ln>
              <a:solidFill>
                <a:srgbClr val="FFFF00"/>
              </a:solidFill>
              <a:effectLst>
                <a:outerShdw blurRad="114300" sx="102000" sy="102000" algn="ctr" rotWithShape="0">
                  <a:prstClr val="black">
                    <a:alpha val="40000"/>
                  </a:prstClr>
                </a:outerShdw>
              </a:effectLst>
              <a:latin typeface="+mn-lt"/>
              <a:cs typeface="+mn-cs"/>
            </a:endParaRPr>
          </a:p>
          <a:p>
            <a:pPr algn="ctr" fontAlgn="auto">
              <a:spcBef>
                <a:spcPts val="0"/>
              </a:spcBef>
              <a:spcAft>
                <a:spcPts val="0"/>
              </a:spcAft>
              <a:defRPr/>
            </a:pPr>
            <a:r>
              <a:rPr lang="id-ID" sz="2800" b="1" dirty="0">
                <a:ln w="6350">
                  <a:solidFill>
                    <a:schemeClr val="tx1"/>
                  </a:solidFill>
                </a:ln>
                <a:solidFill>
                  <a:srgbClr val="FFFF00"/>
                </a:solidFill>
                <a:effectLst>
                  <a:outerShdw blurRad="114300" sx="102000" sy="102000" algn="ctr" rotWithShape="0">
                    <a:prstClr val="black">
                      <a:alpha val="40000"/>
                    </a:prstClr>
                  </a:outerShdw>
                </a:effectLst>
                <a:latin typeface="+mn-lt"/>
                <a:cs typeface="+mn-cs"/>
              </a:rPr>
              <a:t>“ Sesungguhnya Allah menciptakan anak Adam dengan delapan sifat. Empat sifat untuk ahli Surga, yaitu wajah yang manis, lisan yang fasih, hati yang suci dan tangan yang memberi bantuan, dan empat sifat untuk ahli Neraka, mereka yang berwajah muram, ucapan yang keji, hati yang keras,</a:t>
            </a:r>
          </a:p>
          <a:p>
            <a:pPr algn="ctr" fontAlgn="auto">
              <a:spcBef>
                <a:spcPts val="0"/>
              </a:spcBef>
              <a:spcAft>
                <a:spcPts val="0"/>
              </a:spcAft>
              <a:defRPr/>
            </a:pPr>
            <a:r>
              <a:rPr lang="id-ID" sz="2800" b="1" dirty="0">
                <a:ln w="6350">
                  <a:solidFill>
                    <a:schemeClr val="tx1"/>
                  </a:solidFill>
                </a:ln>
                <a:solidFill>
                  <a:srgbClr val="FFFF00"/>
                </a:solidFill>
                <a:effectLst>
                  <a:outerShdw blurRad="114300" sx="102000" sy="102000" algn="ctr" rotWithShape="0">
                    <a:prstClr val="black">
                      <a:alpha val="40000"/>
                    </a:prstClr>
                  </a:outerShdw>
                </a:effectLst>
                <a:latin typeface="+mn-lt"/>
                <a:cs typeface="+mn-cs"/>
              </a:rPr>
              <a:t>tangan yang tidak mau membantu”. </a:t>
            </a:r>
          </a:p>
          <a:p>
            <a:pPr algn="ctr" fontAlgn="auto">
              <a:spcBef>
                <a:spcPts val="0"/>
              </a:spcBef>
              <a:spcAft>
                <a:spcPts val="0"/>
              </a:spcAft>
              <a:defRPr/>
            </a:pPr>
            <a:endParaRPr lang="id-ID" b="1" dirty="0">
              <a:ln w="6350">
                <a:solidFill>
                  <a:schemeClr val="tx1"/>
                </a:solidFill>
              </a:ln>
              <a:solidFill>
                <a:srgbClr val="FFFF00"/>
              </a:solidFill>
              <a:effectLst>
                <a:outerShdw blurRad="114300" sx="102000" sy="102000" algn="ctr" rotWithShape="0">
                  <a:prstClr val="black">
                    <a:alpha val="40000"/>
                  </a:prstClr>
                </a:outerShdw>
              </a:effectLst>
              <a:latin typeface="+mn-lt"/>
              <a:cs typeface="+mn-cs"/>
            </a:endParaRPr>
          </a:p>
          <a:p>
            <a:pPr algn="ctr" fontAlgn="auto">
              <a:spcBef>
                <a:spcPts val="0"/>
              </a:spcBef>
              <a:spcAft>
                <a:spcPts val="0"/>
              </a:spcAft>
              <a:defRPr/>
            </a:pPr>
            <a:r>
              <a:rPr lang="id-ID" b="1" dirty="0">
                <a:ln w="6350">
                  <a:solidFill>
                    <a:schemeClr val="tx1"/>
                  </a:solidFill>
                </a:ln>
                <a:solidFill>
                  <a:srgbClr val="FFFF00"/>
                </a:solidFill>
                <a:effectLst>
                  <a:outerShdw blurRad="114300" sx="102000" sy="102000" algn="ctr" rotWithShape="0">
                    <a:prstClr val="black">
                      <a:alpha val="40000"/>
                    </a:prstClr>
                  </a:outerShdw>
                </a:effectLst>
                <a:latin typeface="+mn-lt"/>
                <a:cs typeface="+mn-cs"/>
              </a:rPr>
              <a:t>(Kisah ABU NAWAS)</a:t>
            </a:r>
          </a:p>
        </p:txBody>
      </p:sp>
      <p:sp>
        <p:nvSpPr>
          <p:cNvPr id="11" name="Rectangle 10"/>
          <p:cNvSpPr/>
          <p:nvPr/>
        </p:nvSpPr>
        <p:spPr>
          <a:xfrm>
            <a:off x="0" y="6500834"/>
            <a:ext cx="9144000" cy="357166"/>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13" name="Rectangle 12"/>
          <p:cNvSpPr/>
          <p:nvPr/>
        </p:nvSpPr>
        <p:spPr>
          <a:xfrm>
            <a:off x="214282" y="355577"/>
            <a:ext cx="3155544" cy="46166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smtClean="0">
                <a:ln w="11430"/>
                <a:solidFill>
                  <a:srgbClr val="C00000"/>
                </a:solidFill>
                <a:effectLst>
                  <a:outerShdw blurRad="76200" dist="50800" dir="5400000" algn="tl" rotWithShape="0">
                    <a:srgbClr val="000000">
                      <a:alpha val="65000"/>
                    </a:srgbClr>
                  </a:outerShdw>
                </a:effectLst>
                <a:latin typeface="+mn-lt"/>
                <a:cs typeface="+mn-cs"/>
              </a:rPr>
              <a:t>TECHNOPRENEURSHIP</a:t>
            </a:r>
            <a:endParaRPr lang="en-US" sz="2400" b="1" spc="50" dirty="0">
              <a:ln w="11430"/>
              <a:solidFill>
                <a:srgbClr val="C00000"/>
              </a:solidFill>
              <a:effectLst>
                <a:outerShdw blurRad="76200" dist="50800" dir="5400000" algn="tl" rotWithShape="0">
                  <a:srgbClr val="000000">
                    <a:alpha val="65000"/>
                  </a:srgbClr>
                </a:outerShdw>
              </a:effectLst>
              <a:latin typeface="+mn-lt"/>
              <a:cs typeface="+mn-cs"/>
            </a:endParaRPr>
          </a:p>
        </p:txBody>
      </p:sp>
      <p:grpSp>
        <p:nvGrpSpPr>
          <p:cNvPr id="14" name="Group 17"/>
          <p:cNvGrpSpPr>
            <a:grpSpLocks/>
          </p:cNvGrpSpPr>
          <p:nvPr/>
        </p:nvGrpSpPr>
        <p:grpSpPr bwMode="auto">
          <a:xfrm>
            <a:off x="3357554" y="500042"/>
            <a:ext cx="579437" cy="180975"/>
            <a:chOff x="5072066" y="533079"/>
            <a:chExt cx="1143008" cy="357190"/>
          </a:xfrm>
        </p:grpSpPr>
        <p:sp>
          <p:nvSpPr>
            <p:cNvPr id="15" name="Flowchart: Stored Data 14"/>
            <p:cNvSpPr/>
            <p:nvPr/>
          </p:nvSpPr>
          <p:spPr>
            <a:xfrm flipH="1">
              <a:off x="5072066"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16" name="Flowchart: Stored Data 15"/>
            <p:cNvSpPr/>
            <p:nvPr/>
          </p:nvSpPr>
          <p:spPr>
            <a:xfrm flipH="1">
              <a:off x="5357818"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17" name="Flowchart: Stored Data 16"/>
            <p:cNvSpPr/>
            <p:nvPr/>
          </p:nvSpPr>
          <p:spPr>
            <a:xfrm flipH="1">
              <a:off x="5643570"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18" name="Flowchart: Stored Data 17"/>
            <p:cNvSpPr/>
            <p:nvPr/>
          </p:nvSpPr>
          <p:spPr>
            <a:xfrm flipH="1">
              <a:off x="5929322"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25"/>
                                        </p:tgtEl>
                                        <p:attrNameLst>
                                          <p:attrName>style.visibility</p:attrName>
                                        </p:attrNameLst>
                                      </p:cBhvr>
                                      <p:to>
                                        <p:strVal val="visible"/>
                                      </p:to>
                                    </p:set>
                                    <p:anim calcmode="discrete" valueType="clr">
                                      <p:cBhvr override="childStyle">
                                        <p:cTn id="7"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
                                        </p:tgtEl>
                                        <p:attrNameLst>
                                          <p:attrName>fillcolor</p:attrName>
                                        </p:attrNameLst>
                                      </p:cBhvr>
                                      <p:tavLst>
                                        <p:tav tm="0">
                                          <p:val>
                                            <p:clrVal>
                                              <a:schemeClr val="accent2"/>
                                            </p:clrVal>
                                          </p:val>
                                        </p:tav>
                                        <p:tav tm="50000">
                                          <p:val>
                                            <p:clrVal>
                                              <a:schemeClr val="hlink"/>
                                            </p:clrVal>
                                          </p:val>
                                        </p:tav>
                                      </p:tavLst>
                                    </p:anim>
                                    <p:set>
                                      <p:cBhvr>
                                        <p:cTn id="9" dur="80"/>
                                        <p:tgtEl>
                                          <p:spTgt spid="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rot="10800000">
            <a:off x="328613" y="998538"/>
            <a:ext cx="6286500" cy="1587"/>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6500834"/>
            <a:ext cx="9144000" cy="357166"/>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15" name="Rectangle 14">
            <a:hlinkClick r:id="rId2" action="ppaction://hlinkpres?slideindex=1&amp;slidetitle="/>
          </p:cNvPr>
          <p:cNvSpPr/>
          <p:nvPr/>
        </p:nvSpPr>
        <p:spPr>
          <a:xfrm>
            <a:off x="357158" y="1785926"/>
            <a:ext cx="6651308" cy="1200329"/>
          </a:xfrm>
          <a:prstGeom prst="rect">
            <a:avLst/>
          </a:prstGeom>
        </p:spPr>
        <p:txBody>
          <a:bodyPr wrap="none">
            <a:spAutoFit/>
          </a:bodyPr>
          <a:lstStyle/>
          <a:p>
            <a:pPr fontAlgn="auto">
              <a:spcBef>
                <a:spcPts val="0"/>
              </a:spcBef>
              <a:spcAft>
                <a:spcPts val="0"/>
              </a:spcAft>
              <a:defRPr/>
            </a:pPr>
            <a:r>
              <a:rPr lang="en-US" sz="2400" kern="10" dirty="0" err="1"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Siapkan</a:t>
            </a:r>
            <a:r>
              <a:rPr lang="en-US" sz="2400" kern="10" dirty="0"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 </a:t>
            </a:r>
            <a:r>
              <a:rPr lang="en-US" sz="2400" kern="10" dirty="0" err="1"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diri</a:t>
            </a:r>
            <a:r>
              <a:rPr lang="en-US" sz="2400" kern="10" dirty="0"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 </a:t>
            </a:r>
            <a:r>
              <a:rPr lang="en-US" sz="2400" kern="10" dirty="0" err="1"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anda</a:t>
            </a:r>
            <a:r>
              <a:rPr lang="en-US" sz="2400" kern="10" dirty="0"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 </a:t>
            </a:r>
            <a:r>
              <a:rPr lang="en-US" sz="2400" kern="10" dirty="0" err="1"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sebagai</a:t>
            </a:r>
            <a:r>
              <a:rPr lang="en-US" sz="2400" kern="10" dirty="0"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 </a:t>
            </a:r>
            <a:r>
              <a:rPr lang="en-US" sz="2400" kern="10" dirty="0" err="1"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insan-insan</a:t>
            </a:r>
            <a:r>
              <a:rPr lang="en-US" sz="2400" kern="10" dirty="0"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 </a:t>
            </a:r>
          </a:p>
          <a:p>
            <a:pPr fontAlgn="auto">
              <a:spcBef>
                <a:spcPts val="0"/>
              </a:spcBef>
              <a:spcAft>
                <a:spcPts val="0"/>
              </a:spcAft>
              <a:defRPr/>
            </a:pPr>
            <a:r>
              <a:rPr lang="en-US" sz="2400" kern="10" dirty="0"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yang </a:t>
            </a:r>
            <a:r>
              <a:rPr lang="en-US" sz="2400" kern="10" dirty="0" err="1"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menjadi</a:t>
            </a:r>
            <a:r>
              <a:rPr lang="en-US" sz="2400" kern="10" dirty="0"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 </a:t>
            </a:r>
            <a:r>
              <a:rPr lang="en-US" sz="2400" kern="10" dirty="0" err="1"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matahari</a:t>
            </a:r>
            <a:r>
              <a:rPr lang="en-US" sz="2400" kern="10" dirty="0"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 </a:t>
            </a:r>
            <a:r>
              <a:rPr lang="en-US" sz="2400" kern="10" dirty="0" err="1"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dunia</a:t>
            </a:r>
            <a:r>
              <a:rPr lang="en-US" sz="2400" kern="10" dirty="0"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 </a:t>
            </a:r>
            <a:r>
              <a:rPr lang="en-US" sz="2400" kern="10" dirty="0" err="1"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dengan</a:t>
            </a:r>
            <a:r>
              <a:rPr lang="en-US" sz="2400" kern="10" dirty="0"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 </a:t>
            </a:r>
          </a:p>
          <a:p>
            <a:pPr fontAlgn="auto">
              <a:spcBef>
                <a:spcPts val="0"/>
              </a:spcBef>
              <a:spcAft>
                <a:spcPts val="0"/>
              </a:spcAft>
              <a:defRPr/>
            </a:pPr>
            <a:r>
              <a:rPr lang="en-US" sz="2400" kern="10" dirty="0" err="1"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kemauan</a:t>
            </a:r>
            <a:r>
              <a:rPr lang="en-US" sz="2400" kern="10" dirty="0"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 </a:t>
            </a:r>
            <a:r>
              <a:rPr lang="en-US" sz="2400" kern="10" dirty="0" err="1"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tekad</a:t>
            </a:r>
            <a:r>
              <a:rPr lang="en-US" sz="2400" kern="10" dirty="0"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 </a:t>
            </a:r>
            <a:r>
              <a:rPr lang="en-US" sz="2400" kern="10" dirty="0" err="1"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dan</a:t>
            </a:r>
            <a:r>
              <a:rPr lang="en-US" sz="2400" kern="10" dirty="0"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 </a:t>
            </a:r>
            <a:r>
              <a:rPr lang="en-US" sz="2400" kern="10" dirty="0" err="1"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kerja</a:t>
            </a:r>
            <a:r>
              <a:rPr lang="en-US" sz="2400" kern="10" dirty="0"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 </a:t>
            </a:r>
            <a:r>
              <a:rPr lang="en-US" sz="2400" kern="10" dirty="0" err="1"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keras</a:t>
            </a:r>
            <a:r>
              <a:rPr lang="en-US" sz="2400" kern="10" dirty="0" smtClean="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rPr>
              <a:t>.</a:t>
            </a:r>
            <a:endParaRPr lang="id-ID" sz="2400" kern="10" dirty="0">
              <a:ln w="9525">
                <a:solidFill>
                  <a:schemeClr val="bg1"/>
                </a:solidFill>
                <a:round/>
                <a:headEnd/>
                <a:tailEnd/>
              </a:ln>
              <a:solidFill>
                <a:srgbClr val="C00000"/>
              </a:solidFill>
              <a:effectLst>
                <a:outerShdw blurRad="38100" dist="38100" dir="2700000" algn="tl">
                  <a:srgbClr val="000000">
                    <a:alpha val="43137"/>
                  </a:srgbClr>
                </a:outerShdw>
              </a:effectLst>
              <a:latin typeface="Arial Black"/>
              <a:cs typeface="+mn-cs"/>
            </a:endParaRPr>
          </a:p>
        </p:txBody>
      </p:sp>
      <p:sp>
        <p:nvSpPr>
          <p:cNvPr id="16" name="Rectangle 15"/>
          <p:cNvSpPr/>
          <p:nvPr/>
        </p:nvSpPr>
        <p:spPr>
          <a:xfrm>
            <a:off x="3286116" y="5214950"/>
            <a:ext cx="5553123" cy="1200329"/>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TERIMAKASIH</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endParaRPr>
          </a:p>
        </p:txBody>
      </p:sp>
      <p:sp>
        <p:nvSpPr>
          <p:cNvPr id="19" name="Action Button: Movie 18">
            <a:hlinkClick r:id="rId3" action="ppaction://program" highlightClick="1"/>
          </p:cNvPr>
          <p:cNvSpPr/>
          <p:nvPr/>
        </p:nvSpPr>
        <p:spPr>
          <a:xfrm>
            <a:off x="571472" y="3857633"/>
            <a:ext cx="785812" cy="642937"/>
          </a:xfrm>
          <a:prstGeom prst="actionButtonMovie">
            <a:avLst/>
          </a:prstGeom>
          <a:solidFill>
            <a:srgbClr val="F8F8F8">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7" name="Action Button: Movie 16">
            <a:hlinkClick r:id="rId4" action="ppaction://program" highlightClick="1"/>
          </p:cNvPr>
          <p:cNvSpPr/>
          <p:nvPr/>
        </p:nvSpPr>
        <p:spPr>
          <a:xfrm>
            <a:off x="571472" y="3071810"/>
            <a:ext cx="785812" cy="642937"/>
          </a:xfrm>
          <a:prstGeom prst="actionButtonMovie">
            <a:avLst/>
          </a:prstGeom>
          <a:solidFill>
            <a:srgbClr val="F8F8F8">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0" name="Rectangle 19"/>
          <p:cNvSpPr/>
          <p:nvPr/>
        </p:nvSpPr>
        <p:spPr>
          <a:xfrm>
            <a:off x="214282" y="355577"/>
            <a:ext cx="3155544" cy="46166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smtClean="0">
                <a:ln w="11430"/>
                <a:solidFill>
                  <a:srgbClr val="C00000"/>
                </a:solidFill>
                <a:effectLst>
                  <a:outerShdw blurRad="76200" dist="50800" dir="5400000" algn="tl" rotWithShape="0">
                    <a:srgbClr val="000000">
                      <a:alpha val="65000"/>
                    </a:srgbClr>
                  </a:outerShdw>
                </a:effectLst>
                <a:latin typeface="+mn-lt"/>
                <a:cs typeface="+mn-cs"/>
              </a:rPr>
              <a:t>TECHNOPRENEURSHIP</a:t>
            </a:r>
            <a:endParaRPr lang="en-US" sz="2400" b="1" spc="50" dirty="0">
              <a:ln w="11430"/>
              <a:solidFill>
                <a:srgbClr val="C00000"/>
              </a:solidFill>
              <a:effectLst>
                <a:outerShdw blurRad="76200" dist="50800" dir="5400000" algn="tl" rotWithShape="0">
                  <a:srgbClr val="000000">
                    <a:alpha val="65000"/>
                  </a:srgbClr>
                </a:outerShdw>
              </a:effectLst>
              <a:latin typeface="+mn-lt"/>
              <a:cs typeface="+mn-cs"/>
            </a:endParaRPr>
          </a:p>
        </p:txBody>
      </p:sp>
      <p:grpSp>
        <p:nvGrpSpPr>
          <p:cNvPr id="21" name="Group 17"/>
          <p:cNvGrpSpPr>
            <a:grpSpLocks/>
          </p:cNvGrpSpPr>
          <p:nvPr/>
        </p:nvGrpSpPr>
        <p:grpSpPr bwMode="auto">
          <a:xfrm>
            <a:off x="3357554" y="500042"/>
            <a:ext cx="579437" cy="180975"/>
            <a:chOff x="5072066" y="533079"/>
            <a:chExt cx="1143008" cy="357190"/>
          </a:xfrm>
        </p:grpSpPr>
        <p:sp>
          <p:nvSpPr>
            <p:cNvPr id="22" name="Flowchart: Stored Data 21"/>
            <p:cNvSpPr/>
            <p:nvPr/>
          </p:nvSpPr>
          <p:spPr>
            <a:xfrm flipH="1">
              <a:off x="5072066"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23" name="Flowchart: Stored Data 22"/>
            <p:cNvSpPr/>
            <p:nvPr/>
          </p:nvSpPr>
          <p:spPr>
            <a:xfrm flipH="1">
              <a:off x="5357818"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25" name="Flowchart: Stored Data 24"/>
            <p:cNvSpPr/>
            <p:nvPr/>
          </p:nvSpPr>
          <p:spPr>
            <a:xfrm flipH="1">
              <a:off x="5643570"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26" name="Flowchart: Stored Data 25"/>
            <p:cNvSpPr/>
            <p:nvPr/>
          </p:nvSpPr>
          <p:spPr>
            <a:xfrm flipH="1">
              <a:off x="5929322"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rot="10800000">
            <a:off x="328613" y="998538"/>
            <a:ext cx="6286500" cy="1587"/>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a:off x="328613" y="6686550"/>
            <a:ext cx="8458200" cy="28575"/>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38"/>
          <p:cNvGrpSpPr>
            <a:grpSpLocks/>
          </p:cNvGrpSpPr>
          <p:nvPr/>
        </p:nvGrpSpPr>
        <p:grpSpPr bwMode="auto">
          <a:xfrm>
            <a:off x="534988" y="1920875"/>
            <a:ext cx="8074025" cy="3016250"/>
            <a:chOff x="-32" y="-24"/>
            <a:chExt cx="8072494" cy="3015927"/>
          </a:xfrm>
        </p:grpSpPr>
        <p:sp>
          <p:nvSpPr>
            <p:cNvPr id="3088" name="TextBox 28"/>
            <p:cNvSpPr txBox="1">
              <a:spLocks noChangeArrowheads="1"/>
            </p:cNvSpPr>
            <p:nvPr/>
          </p:nvSpPr>
          <p:spPr bwMode="auto">
            <a:xfrm>
              <a:off x="-32" y="-24"/>
              <a:ext cx="535785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d-ID" sz="9600">
                  <a:solidFill>
                    <a:schemeClr val="bg1"/>
                  </a:solidFill>
                  <a:latin typeface="Arial Black" pitchFamily="34" charset="0"/>
                </a:rPr>
                <a:t>GELAP</a:t>
              </a:r>
            </a:p>
          </p:txBody>
        </p:sp>
        <p:sp>
          <p:nvSpPr>
            <p:cNvPr id="3089" name="TextBox 29"/>
            <p:cNvSpPr txBox="1">
              <a:spLocks noChangeArrowheads="1"/>
            </p:cNvSpPr>
            <p:nvPr/>
          </p:nvSpPr>
          <p:spPr bwMode="auto">
            <a:xfrm>
              <a:off x="2643174" y="1285860"/>
              <a:ext cx="285752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d-ID" sz="4800">
                  <a:solidFill>
                    <a:schemeClr val="bg1"/>
                  </a:solidFill>
                  <a:latin typeface="Arial Black" pitchFamily="34" charset="0"/>
                </a:rPr>
                <a:t>GELAP</a:t>
              </a:r>
            </a:p>
          </p:txBody>
        </p:sp>
        <p:sp>
          <p:nvSpPr>
            <p:cNvPr id="3090" name="TextBox 30"/>
            <p:cNvSpPr txBox="1">
              <a:spLocks noChangeArrowheads="1"/>
            </p:cNvSpPr>
            <p:nvPr/>
          </p:nvSpPr>
          <p:spPr bwMode="auto">
            <a:xfrm>
              <a:off x="4357686" y="1142984"/>
              <a:ext cx="150019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d-ID" sz="1600">
                  <a:solidFill>
                    <a:schemeClr val="bg1"/>
                  </a:solidFill>
                  <a:latin typeface="Arial Black" pitchFamily="34" charset="0"/>
                </a:rPr>
                <a:t>GELAP</a:t>
              </a:r>
            </a:p>
          </p:txBody>
        </p:sp>
        <p:sp>
          <p:nvSpPr>
            <p:cNvPr id="3091" name="TextBox 31"/>
            <p:cNvSpPr txBox="1">
              <a:spLocks noChangeArrowheads="1"/>
            </p:cNvSpPr>
            <p:nvPr/>
          </p:nvSpPr>
          <p:spPr bwMode="auto">
            <a:xfrm>
              <a:off x="5000628" y="1571612"/>
              <a:ext cx="214314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d-ID" sz="3600">
                  <a:solidFill>
                    <a:schemeClr val="bg1"/>
                  </a:solidFill>
                  <a:latin typeface="Arial Black" pitchFamily="34" charset="0"/>
                </a:rPr>
                <a:t>GELAP</a:t>
              </a:r>
            </a:p>
          </p:txBody>
        </p:sp>
        <p:sp>
          <p:nvSpPr>
            <p:cNvPr id="3092" name="TextBox 32"/>
            <p:cNvSpPr txBox="1">
              <a:spLocks noChangeArrowheads="1"/>
            </p:cNvSpPr>
            <p:nvPr/>
          </p:nvSpPr>
          <p:spPr bwMode="auto">
            <a:xfrm>
              <a:off x="2643174" y="2000240"/>
              <a:ext cx="535785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d-ID" sz="6000">
                  <a:solidFill>
                    <a:schemeClr val="bg1"/>
                  </a:solidFill>
                  <a:latin typeface="Arial Black" pitchFamily="34" charset="0"/>
                </a:rPr>
                <a:t>GELAP</a:t>
              </a:r>
            </a:p>
          </p:txBody>
        </p:sp>
        <p:sp>
          <p:nvSpPr>
            <p:cNvPr id="3093" name="TextBox 33"/>
            <p:cNvSpPr txBox="1">
              <a:spLocks noChangeArrowheads="1"/>
            </p:cNvSpPr>
            <p:nvPr/>
          </p:nvSpPr>
          <p:spPr bwMode="auto">
            <a:xfrm>
              <a:off x="6572264" y="1928802"/>
              <a:ext cx="150019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d-ID" sz="2000">
                  <a:solidFill>
                    <a:schemeClr val="bg1"/>
                  </a:solidFill>
                  <a:latin typeface="Arial Black" pitchFamily="34" charset="0"/>
                </a:rPr>
                <a:t>GELAP</a:t>
              </a:r>
            </a:p>
          </p:txBody>
        </p:sp>
        <p:sp>
          <p:nvSpPr>
            <p:cNvPr id="3094" name="TextBox 34"/>
            <p:cNvSpPr txBox="1">
              <a:spLocks noChangeArrowheads="1"/>
            </p:cNvSpPr>
            <p:nvPr/>
          </p:nvSpPr>
          <p:spPr bwMode="auto">
            <a:xfrm>
              <a:off x="1928794" y="1928802"/>
              <a:ext cx="214314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d-ID" sz="3600">
                  <a:solidFill>
                    <a:schemeClr val="bg1"/>
                  </a:solidFill>
                  <a:latin typeface="Arial Black" pitchFamily="34" charset="0"/>
                </a:rPr>
                <a:t>GELAP</a:t>
              </a:r>
            </a:p>
          </p:txBody>
        </p:sp>
        <p:sp>
          <p:nvSpPr>
            <p:cNvPr id="3095" name="TextBox 35"/>
            <p:cNvSpPr txBox="1">
              <a:spLocks noChangeArrowheads="1"/>
            </p:cNvSpPr>
            <p:nvPr/>
          </p:nvSpPr>
          <p:spPr bwMode="auto">
            <a:xfrm>
              <a:off x="1357290" y="1571612"/>
              <a:ext cx="150019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d-ID" sz="2000">
                  <a:solidFill>
                    <a:schemeClr val="bg1"/>
                  </a:solidFill>
                  <a:latin typeface="Arial Black" pitchFamily="34" charset="0"/>
                </a:rPr>
                <a:t>GELAP</a:t>
              </a:r>
            </a:p>
          </p:txBody>
        </p:sp>
        <p:sp>
          <p:nvSpPr>
            <p:cNvPr id="3096" name="TextBox 36"/>
            <p:cNvSpPr txBox="1">
              <a:spLocks noChangeArrowheads="1"/>
            </p:cNvSpPr>
            <p:nvPr/>
          </p:nvSpPr>
          <p:spPr bwMode="auto">
            <a:xfrm>
              <a:off x="2714612" y="2428868"/>
              <a:ext cx="150019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d-ID" sz="1600">
                  <a:solidFill>
                    <a:schemeClr val="bg1"/>
                  </a:solidFill>
                  <a:latin typeface="Arial Black" pitchFamily="34" charset="0"/>
                </a:rPr>
                <a:t>GELAP</a:t>
              </a:r>
            </a:p>
          </p:txBody>
        </p:sp>
      </p:grpSp>
      <p:sp>
        <p:nvSpPr>
          <p:cNvPr id="42" name="TextBox 41"/>
          <p:cNvSpPr txBox="1">
            <a:spLocks noChangeArrowheads="1"/>
          </p:cNvSpPr>
          <p:nvPr/>
        </p:nvSpPr>
        <p:spPr bwMode="auto">
          <a:xfrm>
            <a:off x="866775" y="2357438"/>
            <a:ext cx="7742238"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371600" indent="-1371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d-ID" sz="7200">
                <a:solidFill>
                  <a:schemeClr val="bg1"/>
                </a:solidFill>
                <a:latin typeface="Arial Black" pitchFamily="34" charset="0"/>
              </a:rPr>
              <a:t>Ahh...</a:t>
            </a:r>
          </a:p>
          <a:p>
            <a:pPr algn="ctr" eaLnBrk="1" hangingPunct="1"/>
            <a:r>
              <a:rPr lang="id-ID" sz="7200">
                <a:solidFill>
                  <a:schemeClr val="bg1"/>
                </a:solidFill>
                <a:latin typeface="Arial Black" pitchFamily="34" charset="0"/>
              </a:rPr>
              <a:t>beresiko!!</a:t>
            </a:r>
          </a:p>
        </p:txBody>
      </p:sp>
      <p:sp>
        <p:nvSpPr>
          <p:cNvPr id="43" name="TextBox 42"/>
          <p:cNvSpPr txBox="1">
            <a:spLocks noChangeArrowheads="1"/>
          </p:cNvSpPr>
          <p:nvPr/>
        </p:nvSpPr>
        <p:spPr bwMode="auto">
          <a:xfrm>
            <a:off x="357188" y="2871788"/>
            <a:ext cx="8404225"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371600" indent="-1371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d-ID" sz="7200">
                <a:solidFill>
                  <a:schemeClr val="bg1"/>
                </a:solidFill>
                <a:latin typeface="Arial Black" pitchFamily="34" charset="0"/>
              </a:rPr>
              <a:t>MENAKUTKAN!!</a:t>
            </a:r>
          </a:p>
        </p:txBody>
      </p:sp>
      <p:sp>
        <p:nvSpPr>
          <p:cNvPr id="41" name="TextBox 40"/>
          <p:cNvSpPr txBox="1">
            <a:spLocks noChangeArrowheads="1"/>
          </p:cNvSpPr>
          <p:nvPr/>
        </p:nvSpPr>
        <p:spPr bwMode="auto">
          <a:xfrm>
            <a:off x="714375" y="1928813"/>
            <a:ext cx="7742238" cy="3046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371600" indent="-1371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d-ID" sz="9600" dirty="0">
                <a:solidFill>
                  <a:schemeClr val="bg1"/>
                </a:solidFill>
                <a:latin typeface="Arial Black" pitchFamily="34" charset="0"/>
              </a:rPr>
              <a:t>BUKA</a:t>
            </a:r>
          </a:p>
          <a:p>
            <a:pPr algn="ctr" eaLnBrk="1" hangingPunct="1"/>
            <a:r>
              <a:rPr lang="id-ID" sz="9600" dirty="0">
                <a:solidFill>
                  <a:schemeClr val="bg1"/>
                </a:solidFill>
                <a:latin typeface="Arial Black" pitchFamily="34" charset="0"/>
              </a:rPr>
              <a:t>USAHA?</a:t>
            </a:r>
          </a:p>
        </p:txBody>
      </p:sp>
      <p:grpSp>
        <p:nvGrpSpPr>
          <p:cNvPr id="27" name="Group 38"/>
          <p:cNvGrpSpPr>
            <a:grpSpLocks/>
          </p:cNvGrpSpPr>
          <p:nvPr/>
        </p:nvGrpSpPr>
        <p:grpSpPr bwMode="auto">
          <a:xfrm>
            <a:off x="1069975" y="214290"/>
            <a:ext cx="8074025" cy="3016250"/>
            <a:chOff x="-32" y="-24"/>
            <a:chExt cx="8072494" cy="3015927"/>
          </a:xfrm>
        </p:grpSpPr>
        <p:sp>
          <p:nvSpPr>
            <p:cNvPr id="29" name="TextBox 28"/>
            <p:cNvSpPr txBox="1">
              <a:spLocks noChangeArrowheads="1"/>
            </p:cNvSpPr>
            <p:nvPr/>
          </p:nvSpPr>
          <p:spPr bwMode="auto">
            <a:xfrm>
              <a:off x="-32" y="-24"/>
              <a:ext cx="535785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d-ID" sz="9600" dirty="0">
                  <a:solidFill>
                    <a:srgbClr val="FFFF00"/>
                  </a:solidFill>
                  <a:latin typeface="Arial Black" pitchFamily="34" charset="0"/>
                </a:rPr>
                <a:t>GELAP</a:t>
              </a:r>
            </a:p>
          </p:txBody>
        </p:sp>
        <p:sp>
          <p:nvSpPr>
            <p:cNvPr id="30" name="TextBox 29"/>
            <p:cNvSpPr txBox="1">
              <a:spLocks noChangeArrowheads="1"/>
            </p:cNvSpPr>
            <p:nvPr/>
          </p:nvSpPr>
          <p:spPr bwMode="auto">
            <a:xfrm>
              <a:off x="2643174" y="1285860"/>
              <a:ext cx="285752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d-ID" sz="4800">
                  <a:solidFill>
                    <a:srgbClr val="FFFF00"/>
                  </a:solidFill>
                  <a:latin typeface="Arial Black" pitchFamily="34" charset="0"/>
                </a:rPr>
                <a:t>GELAP</a:t>
              </a:r>
            </a:p>
          </p:txBody>
        </p:sp>
        <p:sp>
          <p:nvSpPr>
            <p:cNvPr id="31" name="TextBox 30"/>
            <p:cNvSpPr txBox="1">
              <a:spLocks noChangeArrowheads="1"/>
            </p:cNvSpPr>
            <p:nvPr/>
          </p:nvSpPr>
          <p:spPr bwMode="auto">
            <a:xfrm>
              <a:off x="4357686" y="1142984"/>
              <a:ext cx="150019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d-ID" sz="1600">
                  <a:solidFill>
                    <a:srgbClr val="FFFF00"/>
                  </a:solidFill>
                  <a:latin typeface="Arial Black" pitchFamily="34" charset="0"/>
                </a:rPr>
                <a:t>GELAP</a:t>
              </a:r>
            </a:p>
          </p:txBody>
        </p:sp>
        <p:sp>
          <p:nvSpPr>
            <p:cNvPr id="32" name="TextBox 31"/>
            <p:cNvSpPr txBox="1">
              <a:spLocks noChangeArrowheads="1"/>
            </p:cNvSpPr>
            <p:nvPr/>
          </p:nvSpPr>
          <p:spPr bwMode="auto">
            <a:xfrm>
              <a:off x="5000628" y="1571612"/>
              <a:ext cx="214314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d-ID" sz="3600">
                  <a:solidFill>
                    <a:srgbClr val="FFFF00"/>
                  </a:solidFill>
                  <a:latin typeface="Arial Black" pitchFamily="34" charset="0"/>
                </a:rPr>
                <a:t>GELAP</a:t>
              </a:r>
            </a:p>
          </p:txBody>
        </p:sp>
        <p:sp>
          <p:nvSpPr>
            <p:cNvPr id="33" name="TextBox 32"/>
            <p:cNvSpPr txBox="1">
              <a:spLocks noChangeArrowheads="1"/>
            </p:cNvSpPr>
            <p:nvPr/>
          </p:nvSpPr>
          <p:spPr bwMode="auto">
            <a:xfrm>
              <a:off x="2643174" y="2000240"/>
              <a:ext cx="535785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d-ID" sz="6000">
                  <a:solidFill>
                    <a:srgbClr val="FFFF00"/>
                  </a:solidFill>
                  <a:latin typeface="Arial Black" pitchFamily="34" charset="0"/>
                </a:rPr>
                <a:t>GELAP</a:t>
              </a:r>
            </a:p>
          </p:txBody>
        </p:sp>
        <p:sp>
          <p:nvSpPr>
            <p:cNvPr id="34" name="TextBox 33"/>
            <p:cNvSpPr txBox="1">
              <a:spLocks noChangeArrowheads="1"/>
            </p:cNvSpPr>
            <p:nvPr/>
          </p:nvSpPr>
          <p:spPr bwMode="auto">
            <a:xfrm>
              <a:off x="6572264" y="1928802"/>
              <a:ext cx="150019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d-ID" sz="2000">
                  <a:solidFill>
                    <a:srgbClr val="FFFF00"/>
                  </a:solidFill>
                  <a:latin typeface="Arial Black" pitchFamily="34" charset="0"/>
                </a:rPr>
                <a:t>GELAP</a:t>
              </a:r>
            </a:p>
          </p:txBody>
        </p:sp>
        <p:sp>
          <p:nvSpPr>
            <p:cNvPr id="35" name="TextBox 34"/>
            <p:cNvSpPr txBox="1">
              <a:spLocks noChangeArrowheads="1"/>
            </p:cNvSpPr>
            <p:nvPr/>
          </p:nvSpPr>
          <p:spPr bwMode="auto">
            <a:xfrm>
              <a:off x="1928794" y="1928802"/>
              <a:ext cx="214314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d-ID" sz="3600">
                  <a:solidFill>
                    <a:srgbClr val="FFFF00"/>
                  </a:solidFill>
                  <a:latin typeface="Arial Black" pitchFamily="34" charset="0"/>
                </a:rPr>
                <a:t>GELAP</a:t>
              </a:r>
            </a:p>
          </p:txBody>
        </p:sp>
        <p:sp>
          <p:nvSpPr>
            <p:cNvPr id="36" name="TextBox 35"/>
            <p:cNvSpPr txBox="1">
              <a:spLocks noChangeArrowheads="1"/>
            </p:cNvSpPr>
            <p:nvPr/>
          </p:nvSpPr>
          <p:spPr bwMode="auto">
            <a:xfrm>
              <a:off x="1357290" y="1571612"/>
              <a:ext cx="150019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d-ID" sz="2000">
                  <a:solidFill>
                    <a:srgbClr val="FFFF00"/>
                  </a:solidFill>
                  <a:latin typeface="Arial Black" pitchFamily="34" charset="0"/>
                </a:rPr>
                <a:t>GELAP</a:t>
              </a:r>
            </a:p>
          </p:txBody>
        </p:sp>
        <p:sp>
          <p:nvSpPr>
            <p:cNvPr id="37" name="TextBox 36"/>
            <p:cNvSpPr txBox="1">
              <a:spLocks noChangeArrowheads="1"/>
            </p:cNvSpPr>
            <p:nvPr/>
          </p:nvSpPr>
          <p:spPr bwMode="auto">
            <a:xfrm>
              <a:off x="2714612" y="2428868"/>
              <a:ext cx="150019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d-ID" sz="1600">
                  <a:solidFill>
                    <a:srgbClr val="FFFF00"/>
                  </a:solidFill>
                  <a:latin typeface="Arial Black" pitchFamily="34" charset="0"/>
                </a:rPr>
                <a:t>GELAP</a:t>
              </a:r>
            </a:p>
          </p:txBody>
        </p:sp>
      </p:grpSp>
      <p:sp>
        <p:nvSpPr>
          <p:cNvPr id="38" name="TextBox 37"/>
          <p:cNvSpPr txBox="1">
            <a:spLocks noChangeArrowheads="1"/>
          </p:cNvSpPr>
          <p:nvPr/>
        </p:nvSpPr>
        <p:spPr bwMode="auto">
          <a:xfrm>
            <a:off x="1019175" y="2509838"/>
            <a:ext cx="7742238"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371600" indent="-1371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d-ID" sz="7200" dirty="0">
                <a:solidFill>
                  <a:srgbClr val="FFFF00"/>
                </a:solidFill>
                <a:latin typeface="Arial Black" pitchFamily="34" charset="0"/>
              </a:rPr>
              <a:t>Ahh...</a:t>
            </a:r>
          </a:p>
          <a:p>
            <a:pPr algn="ctr" eaLnBrk="1" hangingPunct="1"/>
            <a:r>
              <a:rPr lang="id-ID" sz="7200" dirty="0">
                <a:solidFill>
                  <a:srgbClr val="FFFF00"/>
                </a:solidFill>
                <a:latin typeface="Arial Black" pitchFamily="34" charset="0"/>
              </a:rPr>
              <a:t>beresiko!!</a:t>
            </a:r>
          </a:p>
        </p:txBody>
      </p:sp>
      <p:sp>
        <p:nvSpPr>
          <p:cNvPr id="39" name="TextBox 38"/>
          <p:cNvSpPr txBox="1">
            <a:spLocks noChangeArrowheads="1"/>
          </p:cNvSpPr>
          <p:nvPr/>
        </p:nvSpPr>
        <p:spPr bwMode="auto">
          <a:xfrm>
            <a:off x="357158" y="3643314"/>
            <a:ext cx="8404225"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371600" indent="-1371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7200" dirty="0" smtClean="0">
                <a:solidFill>
                  <a:srgbClr val="FFFF00"/>
                </a:solidFill>
                <a:latin typeface="Arial Black" pitchFamily="34" charset="0"/>
              </a:rPr>
              <a:t>MAU BUKA USAHA</a:t>
            </a:r>
            <a:r>
              <a:rPr lang="id-ID" sz="7200" dirty="0" smtClean="0">
                <a:solidFill>
                  <a:srgbClr val="FFFF00"/>
                </a:solidFill>
                <a:latin typeface="Arial Black" pitchFamily="34" charset="0"/>
              </a:rPr>
              <a:t>!!</a:t>
            </a:r>
            <a:endParaRPr lang="id-ID" sz="7200" dirty="0">
              <a:solidFill>
                <a:srgbClr val="FFFF00"/>
              </a:solidFill>
              <a:latin typeface="Arial Black" pitchFamily="34" charset="0"/>
            </a:endParaRPr>
          </a:p>
        </p:txBody>
      </p:sp>
      <p:sp>
        <p:nvSpPr>
          <p:cNvPr id="40" name="TextBox 39"/>
          <p:cNvSpPr txBox="1">
            <a:spLocks noChangeArrowheads="1"/>
          </p:cNvSpPr>
          <p:nvPr/>
        </p:nvSpPr>
        <p:spPr bwMode="auto">
          <a:xfrm>
            <a:off x="285720" y="2357430"/>
            <a:ext cx="8429684"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371600" indent="-1371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9600" dirty="0" err="1" smtClean="0">
                <a:solidFill>
                  <a:srgbClr val="FFFF00"/>
                </a:solidFill>
                <a:latin typeface="Arial Black" pitchFamily="34" charset="0"/>
              </a:rPr>
              <a:t>Hidup</a:t>
            </a:r>
            <a:r>
              <a:rPr lang="en-US" sz="9600" dirty="0" smtClean="0">
                <a:solidFill>
                  <a:srgbClr val="FFFF00"/>
                </a:solidFill>
                <a:latin typeface="Arial Black" pitchFamily="34" charset="0"/>
              </a:rPr>
              <a:t> </a:t>
            </a:r>
            <a:r>
              <a:rPr lang="en-US" sz="9600" dirty="0" err="1" smtClean="0">
                <a:solidFill>
                  <a:srgbClr val="FFFF00"/>
                </a:solidFill>
                <a:latin typeface="Arial Black" pitchFamily="34" charset="0"/>
              </a:rPr>
              <a:t>tanpa</a:t>
            </a:r>
            <a:r>
              <a:rPr lang="en-US" sz="9600" dirty="0" smtClean="0">
                <a:solidFill>
                  <a:srgbClr val="FFFF00"/>
                </a:solidFill>
                <a:latin typeface="Arial Black" pitchFamily="34" charset="0"/>
              </a:rPr>
              <a:t> </a:t>
            </a:r>
            <a:r>
              <a:rPr lang="en-US" sz="9600" dirty="0" err="1" smtClean="0">
                <a:solidFill>
                  <a:srgbClr val="FFFF00"/>
                </a:solidFill>
                <a:latin typeface="Arial Black" pitchFamily="34" charset="0"/>
              </a:rPr>
              <a:t>tujuan</a:t>
            </a:r>
            <a:endParaRPr lang="id-ID" sz="9600" dirty="0">
              <a:solidFill>
                <a:srgbClr val="FFFF00"/>
              </a:solidFill>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35" presetClass="emph" presetSubtype="0" repeatCount="indefinite" fill="hold" nodeType="withEffect">
                                  <p:stCondLst>
                                    <p:cond delay="0"/>
                                  </p:stCondLst>
                                  <p:endCondLst>
                                    <p:cond evt="onNext" delay="0">
                                      <p:tgtEl>
                                        <p:sldTgt/>
                                      </p:tgtEl>
                                    </p:cond>
                                  </p:endCondLst>
                                  <p:childTnLst>
                                    <p:anim calcmode="discrete" valueType="str">
                                      <p:cBhvr>
                                        <p:cTn id="8" dur="2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ntr" presetSubtype="0" fill="hold" grpId="0" nodeType="withEffect">
                                  <p:stCondLst>
                                    <p:cond delay="0"/>
                                  </p:stCondLst>
                                  <p:iterate type="lt">
                                    <p:tmAbs val="500"/>
                                  </p:iterate>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iterate type="lt">
                                    <p:tmAbs val="0"/>
                                  </p:iterate>
                                  <p:childTnLst>
                                    <p:set>
                                      <p:cBhvr>
                                        <p:cTn id="18" dur="1" fill="hold">
                                          <p:stCondLst>
                                            <p:cond delay="0"/>
                                          </p:stCondLst>
                                        </p:cTn>
                                        <p:tgtEl>
                                          <p:spTgt spid="4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par>
                          <p:cTn id="27" fill="hold" nodeType="afterGroup">
                            <p:stCondLst>
                              <p:cond delay="0"/>
                            </p:stCondLst>
                            <p:childTnLst>
                              <p:par>
                                <p:cTn id="28" presetID="35" presetClass="emph" presetSubtype="0" repeatCount="indefinite" fill="hold" grpId="1" nodeType="afterEffect">
                                  <p:stCondLst>
                                    <p:cond delay="0"/>
                                  </p:stCondLst>
                                  <p:endCondLst>
                                    <p:cond evt="onNext" delay="0">
                                      <p:tgtEl>
                                        <p:sldTgt/>
                                      </p:tgtEl>
                                    </p:cond>
                                  </p:endCondLst>
                                  <p:childTnLst>
                                    <p:anim calcmode="discrete" valueType="str">
                                      <p:cBhvr>
                                        <p:cTn id="29" dur="1000" fill="hold"/>
                                        <p:tgtEl>
                                          <p:spTgt spid="43"/>
                                        </p:tgtEl>
                                        <p:attrNameLst>
                                          <p:attrName>style.visibility</p:attrName>
                                        </p:attrNameLst>
                                      </p:cBhvr>
                                      <p:tavLst>
                                        <p:tav tm="0">
                                          <p:val>
                                            <p:strVal val="hidden"/>
                                          </p:val>
                                        </p:tav>
                                        <p:tav tm="50000">
                                          <p:val>
                                            <p:strVal val="visible"/>
                                          </p:val>
                                        </p:tav>
                                      </p:tavLst>
                                    </p:anim>
                                  </p:childTnLst>
                                </p:cTn>
                              </p:par>
                              <p:par>
                                <p:cTn id="30" presetID="1"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par>
                                <p:cTn id="32" presetID="35" presetClass="emph" presetSubtype="0" repeatCount="indefinite" fill="hold" nodeType="withEffect">
                                  <p:stCondLst>
                                    <p:cond delay="0"/>
                                  </p:stCondLst>
                                  <p:endCondLst>
                                    <p:cond evt="onNext" delay="0">
                                      <p:tgtEl>
                                        <p:sldTgt/>
                                      </p:tgtEl>
                                    </p:cond>
                                  </p:endCondLst>
                                  <p:childTnLst>
                                    <p:anim calcmode="discrete" valueType="str">
                                      <p:cBhvr>
                                        <p:cTn id="33" dur="2000" fill="hold"/>
                                        <p:tgtEl>
                                          <p:spTgt spid="27"/>
                                        </p:tgtEl>
                                        <p:attrNameLst>
                                          <p:attrName>style.visibility</p:attrName>
                                        </p:attrNameLst>
                                      </p:cBhvr>
                                      <p:tavLst>
                                        <p:tav tm="0">
                                          <p:val>
                                            <p:strVal val="hidden"/>
                                          </p:val>
                                        </p:tav>
                                        <p:tav tm="50000">
                                          <p:val>
                                            <p:strVal val="visible"/>
                                          </p:val>
                                        </p:tav>
                                      </p:tavLst>
                                    </p:anim>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27"/>
                                        </p:tgtEl>
                                        <p:attrNameLst>
                                          <p:attrName>style.visibility</p:attrName>
                                        </p:attrNameLst>
                                      </p:cBhvr>
                                      <p:to>
                                        <p:strVal val="hidden"/>
                                      </p:to>
                                    </p:set>
                                  </p:childTnLst>
                                </p:cTn>
                              </p:par>
                              <p:par>
                                <p:cTn id="38" presetID="1" presetClass="entr" presetSubtype="0" fill="hold" grpId="0" nodeType="withEffect">
                                  <p:stCondLst>
                                    <p:cond delay="0"/>
                                  </p:stCondLst>
                                  <p:iterate type="lt">
                                    <p:tmAbs val="500"/>
                                  </p:iterate>
                                  <p:childTnLst>
                                    <p:set>
                                      <p:cBhvr>
                                        <p:cTn id="39" dur="1" fill="hold">
                                          <p:stCondLst>
                                            <p:cond delay="0"/>
                                          </p:stCondLst>
                                        </p:cTn>
                                        <p:tgtEl>
                                          <p:spTgt spid="4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iterate type="lt">
                                    <p:tmAbs val="0"/>
                                  </p:iterate>
                                  <p:childTnLst>
                                    <p:set>
                                      <p:cBhvr>
                                        <p:cTn id="43" dur="1" fill="hold">
                                          <p:stCondLst>
                                            <p:cond delay="0"/>
                                          </p:stCondLst>
                                        </p:cTn>
                                        <p:tgtEl>
                                          <p:spTgt spid="40"/>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childTnLst>
                                </p:cTn>
                              </p:par>
                            </p:childTnLst>
                          </p:cTn>
                        </p:par>
                        <p:par>
                          <p:cTn id="46" fill="hold">
                            <p:stCondLst>
                              <p:cond delay="0"/>
                            </p:stCondLst>
                            <p:childTnLst>
                              <p:par>
                                <p:cTn id="47" presetID="35" presetClass="emph" presetSubtype="0" repeatCount="indefinite" fill="hold" grpId="1" nodeType="afterEffect">
                                  <p:stCondLst>
                                    <p:cond delay="0"/>
                                  </p:stCondLst>
                                  <p:endCondLst>
                                    <p:cond evt="onNext" delay="0">
                                      <p:tgtEl>
                                        <p:sldTgt/>
                                      </p:tgtEl>
                                    </p:cond>
                                  </p:endCondLst>
                                  <p:childTnLst>
                                    <p:anim calcmode="discrete" valueType="str">
                                      <p:cBhvr>
                                        <p:cTn id="48" dur="1000" fill="hold"/>
                                        <p:tgtEl>
                                          <p:spTgt spid="39"/>
                                        </p:tgtEl>
                                        <p:attrNameLst>
                                          <p:attrName>style.visibility</p:attrName>
                                        </p:attrNameLst>
                                      </p:cBhvr>
                                      <p:tavLst>
                                        <p:tav tm="0">
                                          <p:val>
                                            <p:strVal val="hidden"/>
                                          </p:val>
                                        </p:tav>
                                        <p:tav tm="50000">
                                          <p:val>
                                            <p:strVal val="visible"/>
                                          </p:val>
                                        </p:tav>
                                      </p:tavLst>
                                    </p:anim>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box(in)">
                                      <p:cBhvr>
                                        <p:cTn id="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P spid="43" grpId="0"/>
      <p:bldP spid="43" grpId="1"/>
      <p:bldP spid="41" grpId="0"/>
      <p:bldP spid="41" grpId="1"/>
      <p:bldP spid="38" grpId="0"/>
      <p:bldP spid="39" grpId="0"/>
      <p:bldP spid="39" grpId="1"/>
      <p:bldP spid="40" grpId="0"/>
      <p:bldP spid="4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jpg"/>
          <p:cNvPicPr>
            <a:picLocks noChangeAspect="1"/>
          </p:cNvPicPr>
          <p:nvPr/>
        </p:nvPicPr>
        <p:blipFill>
          <a:blip r:embed="rId2" cstate="print"/>
          <a:stretch>
            <a:fillRect/>
          </a:stretch>
        </p:blipFill>
        <p:spPr>
          <a:xfrm rot="5400000">
            <a:off x="2237415" y="-201729"/>
            <a:ext cx="4669171" cy="8064898"/>
          </a:xfrm>
          <a:prstGeom prst="rect">
            <a:avLst/>
          </a:prstGeom>
          <a:effectLst>
            <a:outerShdw blurRad="127000" sx="102000" sy="102000" algn="ctr" rotWithShape="0">
              <a:prstClr val="black">
                <a:alpha val="40000"/>
              </a:prstClr>
            </a:outerShdw>
          </a:effectLst>
        </p:spPr>
      </p:pic>
      <p:sp>
        <p:nvSpPr>
          <p:cNvPr id="5" name="Rectangle 4">
            <a:hlinkClick r:id="rId3" action="ppaction://hlinkfile"/>
          </p:cNvPr>
          <p:cNvSpPr/>
          <p:nvPr/>
        </p:nvSpPr>
        <p:spPr>
          <a:xfrm>
            <a:off x="3286116" y="714356"/>
            <a:ext cx="2808398" cy="461665"/>
          </a:xfrm>
          <a:prstGeom prst="rect">
            <a:avLst/>
          </a:prstGeom>
        </p:spPr>
        <p:txBody>
          <a:bodyPr wrap="none">
            <a:spAutoFit/>
          </a:bodyPr>
          <a:lstStyle/>
          <a:p>
            <a:pPr algn="ctr" fontAlgn="auto">
              <a:spcBef>
                <a:spcPts val="0"/>
              </a:spcBef>
              <a:spcAft>
                <a:spcPts val="0"/>
              </a:spcAft>
              <a:defRPr/>
            </a:pPr>
            <a:r>
              <a:rPr lang="en-US" sz="2400" kern="10" dirty="0" smtClean="0">
                <a:ln w="9525">
                  <a:solidFill>
                    <a:schemeClr val="bg1"/>
                  </a:solidFill>
                  <a:round/>
                  <a:headEnd/>
                  <a:tailEnd/>
                </a:ln>
                <a:solidFill>
                  <a:srgbClr val="FFFF00"/>
                </a:solidFill>
                <a:effectLst>
                  <a:outerShdw blurRad="38100" dist="38100" dir="2700000" algn="tl">
                    <a:srgbClr val="000000">
                      <a:alpha val="43137"/>
                    </a:srgbClr>
                  </a:outerShdw>
                </a:effectLst>
                <a:latin typeface="Arial Black"/>
                <a:cs typeface="+mn-cs"/>
              </a:rPr>
              <a:t>KATA MUTIARA</a:t>
            </a:r>
            <a:endParaRPr lang="id-ID" sz="2400" kern="10" dirty="0">
              <a:ln w="9525">
                <a:solidFill>
                  <a:schemeClr val="bg1"/>
                </a:solidFill>
                <a:round/>
                <a:headEnd/>
                <a:tailEnd/>
              </a:ln>
              <a:solidFill>
                <a:srgbClr val="FFFF00"/>
              </a:solidFill>
              <a:effectLst>
                <a:outerShdw blurRad="38100" dist="38100" dir="2700000" algn="tl">
                  <a:srgbClr val="000000">
                    <a:alpha val="43137"/>
                  </a:srgbClr>
                </a:outerShdw>
              </a:effectLst>
              <a:latin typeface="Arial Black"/>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355577"/>
            <a:ext cx="3155544" cy="46166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smtClean="0">
                <a:ln w="11430"/>
                <a:solidFill>
                  <a:srgbClr val="C00000"/>
                </a:solidFill>
                <a:effectLst>
                  <a:outerShdw blurRad="76200" dist="50800" dir="5400000" algn="tl" rotWithShape="0">
                    <a:srgbClr val="000000">
                      <a:alpha val="65000"/>
                    </a:srgbClr>
                  </a:outerShdw>
                </a:effectLst>
                <a:latin typeface="+mn-lt"/>
                <a:cs typeface="+mn-cs"/>
              </a:rPr>
              <a:t>TECHNOPRENEURSHIP</a:t>
            </a:r>
            <a:endParaRPr lang="en-US" sz="2400" b="1" spc="50" dirty="0">
              <a:ln w="11430"/>
              <a:solidFill>
                <a:srgbClr val="C00000"/>
              </a:solidFill>
              <a:effectLst>
                <a:outerShdw blurRad="76200" dist="50800" dir="5400000" algn="tl" rotWithShape="0">
                  <a:srgbClr val="000000">
                    <a:alpha val="65000"/>
                  </a:srgbClr>
                </a:outerShdw>
              </a:effectLst>
              <a:latin typeface="+mn-lt"/>
              <a:cs typeface="+mn-cs"/>
            </a:endParaRPr>
          </a:p>
        </p:txBody>
      </p:sp>
      <p:grpSp>
        <p:nvGrpSpPr>
          <p:cNvPr id="2" name="Group 17"/>
          <p:cNvGrpSpPr>
            <a:grpSpLocks/>
          </p:cNvGrpSpPr>
          <p:nvPr/>
        </p:nvGrpSpPr>
        <p:grpSpPr bwMode="auto">
          <a:xfrm>
            <a:off x="3357554" y="500042"/>
            <a:ext cx="579437" cy="180975"/>
            <a:chOff x="5072066" y="533079"/>
            <a:chExt cx="1143008" cy="357190"/>
          </a:xfrm>
        </p:grpSpPr>
        <p:sp>
          <p:nvSpPr>
            <p:cNvPr id="6" name="Flowchart: Stored Data 5"/>
            <p:cNvSpPr/>
            <p:nvPr/>
          </p:nvSpPr>
          <p:spPr>
            <a:xfrm flipH="1">
              <a:off x="5072066"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7" name="Flowchart: Stored Data 6"/>
            <p:cNvSpPr/>
            <p:nvPr/>
          </p:nvSpPr>
          <p:spPr>
            <a:xfrm flipH="1">
              <a:off x="5357818"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8" name="Flowchart: Stored Data 7"/>
            <p:cNvSpPr/>
            <p:nvPr/>
          </p:nvSpPr>
          <p:spPr>
            <a:xfrm flipH="1">
              <a:off x="5643570"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9" name="Flowchart: Stored Data 8"/>
            <p:cNvSpPr/>
            <p:nvPr/>
          </p:nvSpPr>
          <p:spPr>
            <a:xfrm flipH="1">
              <a:off x="5929322"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grpSp>
      <p:sp>
        <p:nvSpPr>
          <p:cNvPr id="11" name="Rectangle 10"/>
          <p:cNvSpPr/>
          <p:nvPr/>
        </p:nvSpPr>
        <p:spPr>
          <a:xfrm>
            <a:off x="0" y="6500834"/>
            <a:ext cx="9144000" cy="357166"/>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cxnSp>
        <p:nvCxnSpPr>
          <p:cNvPr id="24" name="Straight Connector 23"/>
          <p:cNvCxnSpPr/>
          <p:nvPr/>
        </p:nvCxnSpPr>
        <p:spPr>
          <a:xfrm rot="10800000">
            <a:off x="328613" y="998538"/>
            <a:ext cx="6286500" cy="1587"/>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14282" y="3990338"/>
            <a:ext cx="8715404" cy="1938992"/>
          </a:xfrm>
          <a:prstGeom prst="rect">
            <a:avLst/>
          </a:prstGeom>
          <a:noFill/>
        </p:spPr>
        <p:txBody>
          <a:bodyPr wrap="square">
            <a:spAutoFit/>
          </a:bodyPr>
          <a:lstStyle/>
          <a:p>
            <a:pPr algn="ctr" fontAlgn="auto">
              <a:spcBef>
                <a:spcPts val="0"/>
              </a:spcBef>
              <a:spcAft>
                <a:spcPts val="0"/>
              </a:spcAft>
              <a:defRPr/>
            </a:pPr>
            <a:r>
              <a:rPr lang="id-ID" sz="2800" b="1" dirty="0">
                <a:ln w="1905"/>
                <a:solidFill>
                  <a:srgbClr val="FFFF00"/>
                </a:solidFill>
                <a:effectLst>
                  <a:innerShdw blurRad="69850" dist="43180" dir="5400000">
                    <a:srgbClr val="000000">
                      <a:alpha val="65000"/>
                    </a:srgbClr>
                  </a:innerShdw>
                </a:effectLst>
                <a:latin typeface="Arial Black" pitchFamily="34" charset="0"/>
                <a:cs typeface="+mn-cs"/>
              </a:rPr>
              <a:t>Sekecil Apapun Langkah Anda Saat Ini, </a:t>
            </a:r>
            <a:endParaRPr lang="en-US" sz="2800" b="1" dirty="0" smtClean="0">
              <a:ln w="1905"/>
              <a:solidFill>
                <a:srgbClr val="FFFF00"/>
              </a:solidFill>
              <a:effectLst>
                <a:innerShdw blurRad="69850" dist="43180" dir="5400000">
                  <a:srgbClr val="000000">
                    <a:alpha val="65000"/>
                  </a:srgbClr>
                </a:innerShdw>
              </a:effectLst>
              <a:latin typeface="Arial Black" pitchFamily="34" charset="0"/>
              <a:cs typeface="+mn-cs"/>
            </a:endParaRPr>
          </a:p>
          <a:p>
            <a:pPr algn="ctr" fontAlgn="auto">
              <a:spcBef>
                <a:spcPts val="0"/>
              </a:spcBef>
              <a:spcAft>
                <a:spcPts val="0"/>
              </a:spcAft>
              <a:defRPr/>
            </a:pPr>
            <a:r>
              <a:rPr lang="en-US" sz="2800" b="1" dirty="0" smtClean="0">
                <a:ln w="1905"/>
                <a:solidFill>
                  <a:srgbClr val="FFFF00"/>
                </a:solidFill>
                <a:effectLst>
                  <a:innerShdw blurRad="69850" dist="43180" dir="5400000">
                    <a:srgbClr val="000000">
                      <a:alpha val="65000"/>
                    </a:srgbClr>
                  </a:innerShdw>
                </a:effectLst>
                <a:latin typeface="Arial Black" pitchFamily="34" charset="0"/>
                <a:cs typeface="+mn-cs"/>
              </a:rPr>
              <a:t>------------</a:t>
            </a:r>
          </a:p>
          <a:p>
            <a:pPr algn="ctr" fontAlgn="auto">
              <a:spcBef>
                <a:spcPts val="0"/>
              </a:spcBef>
              <a:spcAft>
                <a:spcPts val="0"/>
              </a:spcAft>
              <a:defRPr/>
            </a:pPr>
            <a:r>
              <a:rPr lang="id-ID" sz="3200" b="1" dirty="0" smtClean="0">
                <a:ln w="1905"/>
                <a:solidFill>
                  <a:srgbClr val="FFFF00"/>
                </a:solidFill>
                <a:effectLst>
                  <a:innerShdw blurRad="69850" dist="43180" dir="5400000">
                    <a:srgbClr val="000000">
                      <a:alpha val="65000"/>
                    </a:srgbClr>
                  </a:innerShdw>
                </a:effectLst>
                <a:latin typeface="Arial Black" pitchFamily="34" charset="0"/>
                <a:cs typeface="+mn-cs"/>
              </a:rPr>
              <a:t>Akan </a:t>
            </a:r>
            <a:r>
              <a:rPr lang="id-ID" sz="3200" b="1" dirty="0">
                <a:ln w="1905"/>
                <a:solidFill>
                  <a:srgbClr val="FFFF00"/>
                </a:solidFill>
                <a:effectLst>
                  <a:innerShdw blurRad="69850" dist="43180" dir="5400000">
                    <a:srgbClr val="000000">
                      <a:alpha val="65000"/>
                    </a:srgbClr>
                  </a:innerShdw>
                </a:effectLst>
                <a:latin typeface="Arial Black" pitchFamily="34" charset="0"/>
                <a:cs typeface="+mn-cs"/>
              </a:rPr>
              <a:t>Menentukan Masa Depan </a:t>
            </a:r>
            <a:endParaRPr lang="en-US" sz="3200" b="1" dirty="0" smtClean="0">
              <a:ln w="1905"/>
              <a:solidFill>
                <a:srgbClr val="FFFF00"/>
              </a:solidFill>
              <a:effectLst>
                <a:innerShdw blurRad="69850" dist="43180" dir="5400000">
                  <a:srgbClr val="000000">
                    <a:alpha val="65000"/>
                  </a:srgbClr>
                </a:innerShdw>
              </a:effectLst>
              <a:latin typeface="Arial Black" pitchFamily="34" charset="0"/>
              <a:cs typeface="+mn-cs"/>
            </a:endParaRPr>
          </a:p>
          <a:p>
            <a:pPr algn="ctr" fontAlgn="auto">
              <a:spcBef>
                <a:spcPts val="0"/>
              </a:spcBef>
              <a:spcAft>
                <a:spcPts val="0"/>
              </a:spcAft>
              <a:defRPr/>
            </a:pPr>
            <a:r>
              <a:rPr lang="id-ID" sz="3200" b="1" dirty="0" smtClean="0">
                <a:ln w="1905"/>
                <a:solidFill>
                  <a:srgbClr val="FFFF00"/>
                </a:solidFill>
                <a:effectLst>
                  <a:innerShdw blurRad="69850" dist="43180" dir="5400000">
                    <a:srgbClr val="000000">
                      <a:alpha val="65000"/>
                    </a:srgbClr>
                  </a:innerShdw>
                </a:effectLst>
                <a:latin typeface="Arial Black" pitchFamily="34" charset="0"/>
                <a:cs typeface="+mn-cs"/>
              </a:rPr>
              <a:t>Serta </a:t>
            </a:r>
            <a:r>
              <a:rPr lang="id-ID" sz="3200" b="1" dirty="0">
                <a:ln w="1905"/>
                <a:solidFill>
                  <a:srgbClr val="FFFF00"/>
                </a:solidFill>
                <a:effectLst>
                  <a:innerShdw blurRad="69850" dist="43180" dir="5400000">
                    <a:srgbClr val="000000">
                      <a:alpha val="65000"/>
                    </a:srgbClr>
                  </a:innerShdw>
                </a:effectLst>
                <a:latin typeface="Arial Black" pitchFamily="34" charset="0"/>
                <a:cs typeface="+mn-cs"/>
              </a:rPr>
              <a:t>Impian Anda </a:t>
            </a:r>
            <a:r>
              <a:rPr lang="id-ID" sz="3200" b="1" dirty="0" smtClean="0">
                <a:ln w="1905"/>
                <a:solidFill>
                  <a:srgbClr val="FFFF00"/>
                </a:solidFill>
                <a:effectLst>
                  <a:innerShdw blurRad="69850" dist="43180" dir="5400000">
                    <a:srgbClr val="000000">
                      <a:alpha val="65000"/>
                    </a:srgbClr>
                  </a:innerShdw>
                </a:effectLst>
                <a:latin typeface="Arial Black" pitchFamily="34" charset="0"/>
                <a:cs typeface="+mn-cs"/>
              </a:rPr>
              <a:t>Yang</a:t>
            </a:r>
            <a:r>
              <a:rPr lang="en-US" sz="3200" b="1" dirty="0" smtClean="0">
                <a:ln w="1905"/>
                <a:solidFill>
                  <a:srgbClr val="FFFF00"/>
                </a:solidFill>
                <a:effectLst>
                  <a:innerShdw blurRad="69850" dist="43180" dir="5400000">
                    <a:srgbClr val="000000">
                      <a:alpha val="65000"/>
                    </a:srgbClr>
                  </a:innerShdw>
                </a:effectLst>
                <a:latin typeface="Arial Black" pitchFamily="34" charset="0"/>
                <a:cs typeface="+mn-cs"/>
              </a:rPr>
              <a:t> </a:t>
            </a:r>
            <a:r>
              <a:rPr lang="id-ID" sz="3200" b="1" dirty="0" smtClean="0">
                <a:ln w="1905"/>
                <a:solidFill>
                  <a:srgbClr val="FFFF00"/>
                </a:solidFill>
                <a:effectLst>
                  <a:innerShdw blurRad="69850" dist="43180" dir="5400000">
                    <a:srgbClr val="000000">
                      <a:alpha val="65000"/>
                    </a:srgbClr>
                  </a:innerShdw>
                </a:effectLst>
                <a:latin typeface="Arial Black" pitchFamily="34" charset="0"/>
                <a:cs typeface="+mn-cs"/>
              </a:rPr>
              <a:t>Akan </a:t>
            </a:r>
            <a:r>
              <a:rPr lang="id-ID" sz="3200" b="1" dirty="0">
                <a:ln w="1905"/>
                <a:solidFill>
                  <a:srgbClr val="FFFF00"/>
                </a:solidFill>
                <a:effectLst>
                  <a:innerShdw blurRad="69850" dist="43180" dir="5400000">
                    <a:srgbClr val="000000">
                      <a:alpha val="65000"/>
                    </a:srgbClr>
                  </a:innerShdw>
                </a:effectLst>
                <a:latin typeface="Arial Black" pitchFamily="34" charset="0"/>
                <a:cs typeface="+mn-cs"/>
              </a:rPr>
              <a:t>Datang</a:t>
            </a:r>
          </a:p>
        </p:txBody>
      </p:sp>
      <p:sp>
        <p:nvSpPr>
          <p:cNvPr id="13" name="Rectangle 12"/>
          <p:cNvSpPr/>
          <p:nvPr/>
        </p:nvSpPr>
        <p:spPr>
          <a:xfrm>
            <a:off x="285720" y="1500174"/>
            <a:ext cx="8715404" cy="1877437"/>
          </a:xfrm>
          <a:prstGeom prst="rect">
            <a:avLst/>
          </a:prstGeom>
          <a:noFill/>
        </p:spPr>
        <p:txBody>
          <a:bodyPr wrap="square">
            <a:spAutoFit/>
          </a:bodyPr>
          <a:lstStyle/>
          <a:p>
            <a:pPr algn="ctr" fontAlgn="auto">
              <a:spcBef>
                <a:spcPts val="0"/>
              </a:spcBef>
              <a:spcAft>
                <a:spcPts val="0"/>
              </a:spcAft>
              <a:defRPr/>
            </a:pPr>
            <a:r>
              <a:rPr lang="en-US" sz="2800" b="1" dirty="0" smtClean="0">
                <a:ln w="1905"/>
                <a:solidFill>
                  <a:srgbClr val="92D050"/>
                </a:solidFill>
                <a:effectLst>
                  <a:innerShdw blurRad="69850" dist="43180" dir="5400000">
                    <a:srgbClr val="000000">
                      <a:alpha val="65000"/>
                    </a:srgbClr>
                  </a:innerShdw>
                </a:effectLst>
                <a:latin typeface="Arial Black" pitchFamily="34" charset="0"/>
                <a:cs typeface="+mn-cs"/>
              </a:rPr>
              <a:t>ANDA HARUS PUNYA KEYAKINAN</a:t>
            </a:r>
          </a:p>
          <a:p>
            <a:pPr algn="ctr" fontAlgn="auto">
              <a:spcBef>
                <a:spcPts val="0"/>
              </a:spcBef>
              <a:spcAft>
                <a:spcPts val="0"/>
              </a:spcAft>
              <a:defRPr/>
            </a:pPr>
            <a:r>
              <a:rPr lang="en-US" sz="2800" b="1" dirty="0" smtClean="0">
                <a:ln w="1905"/>
                <a:solidFill>
                  <a:srgbClr val="92D050"/>
                </a:solidFill>
                <a:effectLst>
                  <a:innerShdw blurRad="69850" dist="43180" dir="5400000">
                    <a:srgbClr val="000000">
                      <a:alpha val="65000"/>
                    </a:srgbClr>
                  </a:innerShdw>
                </a:effectLst>
                <a:latin typeface="Arial Black" pitchFamily="34" charset="0"/>
                <a:cs typeface="+mn-cs"/>
              </a:rPr>
              <a:t>ANDA HARUS PUNYA KEMAUAN</a:t>
            </a:r>
          </a:p>
          <a:p>
            <a:pPr algn="ctr" fontAlgn="auto">
              <a:spcBef>
                <a:spcPts val="0"/>
              </a:spcBef>
              <a:spcAft>
                <a:spcPts val="0"/>
              </a:spcAft>
              <a:defRPr/>
            </a:pPr>
            <a:r>
              <a:rPr lang="en-US" sz="2800" b="1" dirty="0" smtClean="0">
                <a:ln w="1905"/>
                <a:solidFill>
                  <a:srgbClr val="92D050"/>
                </a:solidFill>
                <a:effectLst>
                  <a:innerShdw blurRad="69850" dist="43180" dir="5400000">
                    <a:srgbClr val="000000">
                      <a:alpha val="65000"/>
                    </a:srgbClr>
                  </a:innerShdw>
                </a:effectLst>
                <a:latin typeface="Arial Black" pitchFamily="34" charset="0"/>
                <a:cs typeface="+mn-cs"/>
              </a:rPr>
              <a:t>ANDA HARUS PUNYA SEMANGAT</a:t>
            </a:r>
          </a:p>
          <a:p>
            <a:pPr algn="ctr" fontAlgn="auto">
              <a:spcBef>
                <a:spcPts val="0"/>
              </a:spcBef>
              <a:spcAft>
                <a:spcPts val="0"/>
              </a:spcAft>
              <a:defRPr/>
            </a:pPr>
            <a:r>
              <a:rPr lang="en-US" sz="2800" b="1" dirty="0" smtClean="0">
                <a:ln w="1905"/>
                <a:solidFill>
                  <a:srgbClr val="92D050"/>
                </a:solidFill>
                <a:effectLst>
                  <a:innerShdw blurRad="69850" dist="43180" dir="5400000">
                    <a:srgbClr val="000000">
                      <a:alpha val="65000"/>
                    </a:srgbClr>
                  </a:innerShdw>
                </a:effectLst>
                <a:latin typeface="Arial Black" pitchFamily="34" charset="0"/>
                <a:cs typeface="+mn-cs"/>
              </a:rPr>
              <a:t>Dan KERJA KERAS</a:t>
            </a:r>
            <a:endParaRPr lang="id-ID" sz="3200" b="1" dirty="0">
              <a:ln w="1905"/>
              <a:solidFill>
                <a:srgbClr val="92D050"/>
              </a:solidFill>
              <a:effectLst>
                <a:innerShdw blurRad="69850" dist="43180" dir="5400000">
                  <a:srgbClr val="000000">
                    <a:alpha val="65000"/>
                  </a:srgbClr>
                </a:innerShdw>
              </a:effectLst>
              <a:latin typeface="Arial Black"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13"/>
                                        </p:tgtEl>
                                        <p:attrNameLst>
                                          <p:attrName>style.visibility</p:attrName>
                                        </p:attrNameLst>
                                      </p:cBhvr>
                                      <p:to>
                                        <p:strVal val="visible"/>
                                      </p:to>
                                    </p:set>
                                    <p:anim calcmode="discrete" valueType="clr">
                                      <p:cBhvr override="childStyle">
                                        <p:cTn id="12"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
                                        </p:tgtEl>
                                        <p:attrNameLst>
                                          <p:attrName>fillcolor</p:attrName>
                                        </p:attrNameLst>
                                      </p:cBhvr>
                                      <p:tavLst>
                                        <p:tav tm="0">
                                          <p:val>
                                            <p:clrVal>
                                              <a:schemeClr val="accent2"/>
                                            </p:clrVal>
                                          </p:val>
                                        </p:tav>
                                        <p:tav tm="50000">
                                          <p:val>
                                            <p:clrVal>
                                              <a:schemeClr val="hlink"/>
                                            </p:clrVal>
                                          </p:val>
                                        </p:tav>
                                      </p:tavLst>
                                    </p:anim>
                                    <p:set>
                                      <p:cBhvr>
                                        <p:cTn id="14"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rot="10800000">
            <a:off x="328613" y="998538"/>
            <a:ext cx="6286500" cy="1587"/>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69747" y="1142984"/>
            <a:ext cx="8087215" cy="646331"/>
          </a:xfrm>
          <a:prstGeom prst="rect">
            <a:avLst/>
          </a:prstGeom>
          <a:noFill/>
        </p:spPr>
        <p:txBody>
          <a:bodyPr wrap="none">
            <a:spAutoFit/>
          </a:bodyPr>
          <a:lstStyle/>
          <a:p>
            <a:pPr fontAlgn="auto">
              <a:spcBef>
                <a:spcPts val="0"/>
              </a:spcBef>
              <a:spcAft>
                <a:spcPts val="0"/>
              </a:spcAft>
              <a:defRPr/>
            </a:pPr>
            <a:r>
              <a:rPr lang="id-ID" sz="3600" b="1" dirty="0">
                <a:ln w="1905"/>
                <a:solidFill>
                  <a:schemeClr val="accent6">
                    <a:lumMod val="75000"/>
                  </a:schemeClr>
                </a:solidFill>
                <a:effectLst>
                  <a:innerShdw blurRad="69850" dist="43180" dir="5400000">
                    <a:srgbClr val="000000">
                      <a:alpha val="65000"/>
                    </a:srgbClr>
                  </a:innerShdw>
                </a:effectLst>
                <a:latin typeface="+mn-lt"/>
                <a:cs typeface="+mn-cs"/>
                <a:hlinkClick r:id="rId2" action="ppaction://hlinkpres?slideindex=1&amp;slidetitle="/>
              </a:rPr>
              <a:t>PRAKONDISI MENJADI WIRAUSAHAWAN</a:t>
            </a:r>
            <a:r>
              <a:rPr lang="id-ID" sz="3600" b="1" dirty="0">
                <a:ln w="1905"/>
                <a:solidFill>
                  <a:schemeClr val="accent6">
                    <a:lumMod val="75000"/>
                  </a:schemeClr>
                </a:solidFill>
                <a:effectLst>
                  <a:innerShdw blurRad="69850" dist="43180" dir="5400000">
                    <a:srgbClr val="000000">
                      <a:alpha val="65000"/>
                    </a:srgbClr>
                  </a:innerShdw>
                </a:effectLst>
                <a:latin typeface="+mn-lt"/>
                <a:cs typeface="+mn-cs"/>
              </a:rPr>
              <a:t>:</a:t>
            </a:r>
            <a:endParaRPr lang="en-US" sz="3600" b="1" dirty="0">
              <a:ln w="1905"/>
              <a:solidFill>
                <a:schemeClr val="accent6">
                  <a:lumMod val="75000"/>
                </a:schemeClr>
              </a:solidFill>
              <a:effectLst>
                <a:innerShdw blurRad="69850" dist="43180" dir="5400000">
                  <a:srgbClr val="000000">
                    <a:alpha val="65000"/>
                  </a:srgbClr>
                </a:innerShdw>
              </a:effectLst>
              <a:latin typeface="+mn-lt"/>
              <a:cs typeface="+mn-cs"/>
            </a:endParaRPr>
          </a:p>
        </p:txBody>
      </p:sp>
      <p:grpSp>
        <p:nvGrpSpPr>
          <p:cNvPr id="3" name="Group 45"/>
          <p:cNvGrpSpPr/>
          <p:nvPr/>
        </p:nvGrpSpPr>
        <p:grpSpPr>
          <a:xfrm>
            <a:off x="2714609" y="4714884"/>
            <a:ext cx="3571903" cy="1564604"/>
            <a:chOff x="2071669" y="4064908"/>
            <a:chExt cx="4929225" cy="2286018"/>
          </a:xfrm>
          <a:effectLst>
            <a:outerShdw blurRad="114300" dist="76200" dir="2400000" algn="ctr" rotWithShape="0">
              <a:srgbClr val="000000">
                <a:alpha val="40000"/>
              </a:srgbClr>
            </a:outerShdw>
          </a:effectLst>
        </p:grpSpPr>
        <p:pic>
          <p:nvPicPr>
            <p:cNvPr id="44" name="Picture 43" descr="NOF.png"/>
            <p:cNvPicPr>
              <a:picLocks noChangeAspect="1"/>
            </p:cNvPicPr>
            <p:nvPr/>
          </p:nvPicPr>
          <p:blipFill>
            <a:blip r:embed="rId3" cstate="print"/>
            <a:stretch>
              <a:fillRect/>
            </a:stretch>
          </p:blipFill>
          <p:spPr>
            <a:xfrm>
              <a:off x="2071669" y="4064909"/>
              <a:ext cx="2286017" cy="2286017"/>
            </a:xfrm>
            <a:prstGeom prst="rect">
              <a:avLst/>
            </a:prstGeom>
          </p:spPr>
        </p:pic>
        <p:pic>
          <p:nvPicPr>
            <p:cNvPr id="45" name="Picture 44" descr="NOH.png"/>
            <p:cNvPicPr>
              <a:picLocks noChangeAspect="1"/>
            </p:cNvPicPr>
            <p:nvPr/>
          </p:nvPicPr>
          <p:blipFill>
            <a:blip r:embed="rId4" cstate="print"/>
            <a:stretch>
              <a:fillRect/>
            </a:stretch>
          </p:blipFill>
          <p:spPr>
            <a:xfrm>
              <a:off x="4714876" y="4064908"/>
              <a:ext cx="2286018" cy="2286018"/>
            </a:xfrm>
            <a:prstGeom prst="rect">
              <a:avLst/>
            </a:prstGeom>
          </p:spPr>
        </p:pic>
      </p:grpSp>
      <p:pic>
        <p:nvPicPr>
          <p:cNvPr id="6153" name="Picture 47" descr="freeminds.pn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2195513"/>
            <a:ext cx="3071813" cy="4338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p:nvSpPr>
        <p:spPr>
          <a:xfrm>
            <a:off x="0" y="6500834"/>
            <a:ext cx="9144000" cy="357166"/>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38" name="Rectangle 37"/>
          <p:cNvSpPr/>
          <p:nvPr/>
        </p:nvSpPr>
        <p:spPr>
          <a:xfrm>
            <a:off x="571472" y="2103302"/>
            <a:ext cx="7496091" cy="2862322"/>
          </a:xfrm>
          <a:prstGeom prst="rect">
            <a:avLst/>
          </a:prstGeom>
          <a:noFill/>
        </p:spPr>
        <p:txBody>
          <a:bodyPr wrap="none">
            <a:spAutoFit/>
          </a:bodyPr>
          <a:lstStyle/>
          <a:p>
            <a:pPr fontAlgn="auto">
              <a:spcBef>
                <a:spcPts val="0"/>
              </a:spcBef>
              <a:spcAft>
                <a:spcPts val="0"/>
              </a:spcAft>
              <a:defRPr/>
            </a:pPr>
            <a:r>
              <a:rPr lang="id-ID" sz="3600" b="1" dirty="0">
                <a:ln w="1905"/>
                <a:solidFill>
                  <a:srgbClr val="C00000"/>
                </a:solidFill>
                <a:effectLst>
                  <a:innerShdw blurRad="69850" dist="43180" dir="5400000">
                    <a:srgbClr val="000000">
                      <a:alpha val="65000"/>
                    </a:srgbClr>
                  </a:innerShdw>
                </a:effectLst>
                <a:latin typeface="+mn-lt"/>
                <a:cs typeface="+mn-cs"/>
              </a:rPr>
              <a:t>•HILANGKAN RASA TAKUT</a:t>
            </a:r>
          </a:p>
          <a:p>
            <a:pPr fontAlgn="auto">
              <a:spcBef>
                <a:spcPts val="0"/>
              </a:spcBef>
              <a:spcAft>
                <a:spcPts val="0"/>
              </a:spcAft>
              <a:defRPr/>
            </a:pPr>
            <a:r>
              <a:rPr lang="id-ID" sz="3600" b="1" dirty="0">
                <a:ln w="1905"/>
                <a:solidFill>
                  <a:srgbClr val="C00000"/>
                </a:solidFill>
                <a:effectLst>
                  <a:innerShdw blurRad="69850" dist="43180" dir="5400000">
                    <a:srgbClr val="000000">
                      <a:alpha val="65000"/>
                    </a:srgbClr>
                  </a:innerShdw>
                </a:effectLst>
                <a:latin typeface="+mn-lt"/>
                <a:cs typeface="+mn-cs"/>
              </a:rPr>
              <a:t>     •JANGAN </a:t>
            </a:r>
            <a:r>
              <a:rPr lang="id-ID" sz="3600" b="1" dirty="0" smtClean="0">
                <a:ln w="1905"/>
                <a:solidFill>
                  <a:srgbClr val="C00000"/>
                </a:solidFill>
                <a:effectLst>
                  <a:innerShdw blurRad="69850" dist="43180" dir="5400000">
                    <a:srgbClr val="000000">
                      <a:alpha val="65000"/>
                    </a:srgbClr>
                  </a:innerShdw>
                </a:effectLst>
                <a:latin typeface="+mn-lt"/>
                <a:cs typeface="+mn-cs"/>
              </a:rPr>
              <a:t>BERHARAP</a:t>
            </a:r>
            <a:r>
              <a:rPr lang="en-US" sz="3600" b="1" dirty="0" smtClean="0">
                <a:ln w="1905"/>
                <a:solidFill>
                  <a:srgbClr val="C00000"/>
                </a:solidFill>
                <a:effectLst>
                  <a:innerShdw blurRad="69850" dist="43180" dir="5400000">
                    <a:srgbClr val="000000">
                      <a:alpha val="65000"/>
                    </a:srgbClr>
                  </a:innerShdw>
                </a:effectLst>
                <a:latin typeface="+mn-lt"/>
                <a:cs typeface="+mn-cs"/>
              </a:rPr>
              <a:t> BERLEBIHAN</a:t>
            </a:r>
            <a:endParaRPr lang="id-ID" sz="3600" b="1" dirty="0">
              <a:ln w="1905"/>
              <a:solidFill>
                <a:srgbClr val="C00000"/>
              </a:solidFill>
              <a:effectLst>
                <a:innerShdw blurRad="69850" dist="43180" dir="5400000">
                  <a:srgbClr val="000000">
                    <a:alpha val="65000"/>
                  </a:srgbClr>
                </a:innerShdw>
              </a:effectLst>
              <a:latin typeface="+mn-lt"/>
              <a:cs typeface="+mn-cs"/>
            </a:endParaRPr>
          </a:p>
          <a:p>
            <a:pPr fontAlgn="auto">
              <a:spcBef>
                <a:spcPts val="0"/>
              </a:spcBef>
              <a:spcAft>
                <a:spcPts val="0"/>
              </a:spcAft>
              <a:defRPr/>
            </a:pPr>
            <a:r>
              <a:rPr lang="id-ID" sz="3600" b="1" dirty="0">
                <a:ln w="1905"/>
                <a:solidFill>
                  <a:srgbClr val="C00000"/>
                </a:solidFill>
                <a:effectLst>
                  <a:innerShdw blurRad="69850" dist="43180" dir="5400000">
                    <a:srgbClr val="000000">
                      <a:alpha val="65000"/>
                    </a:srgbClr>
                  </a:innerShdw>
                </a:effectLst>
                <a:latin typeface="+mn-lt"/>
                <a:cs typeface="+mn-cs"/>
              </a:rPr>
              <a:t>          •LEPASKAN BELENGGU </a:t>
            </a:r>
            <a:r>
              <a:rPr lang="id-ID" sz="3600" b="1" dirty="0" smtClean="0">
                <a:ln w="1905"/>
                <a:solidFill>
                  <a:srgbClr val="C00000"/>
                </a:solidFill>
                <a:effectLst>
                  <a:innerShdw blurRad="69850" dist="43180" dir="5400000">
                    <a:srgbClr val="000000">
                      <a:alpha val="65000"/>
                    </a:srgbClr>
                  </a:innerShdw>
                </a:effectLst>
                <a:latin typeface="+mn-lt"/>
                <a:cs typeface="+mn-cs"/>
              </a:rPr>
              <a:t>PIKIRAN</a:t>
            </a:r>
            <a:endParaRPr lang="en-US" sz="3600" b="1" dirty="0" smtClean="0">
              <a:ln w="1905"/>
              <a:solidFill>
                <a:srgbClr val="C00000"/>
              </a:solidFill>
              <a:effectLst>
                <a:innerShdw blurRad="69850" dist="43180" dir="5400000">
                  <a:srgbClr val="000000">
                    <a:alpha val="65000"/>
                  </a:srgbClr>
                </a:innerShdw>
              </a:effectLst>
              <a:latin typeface="+mn-lt"/>
              <a:cs typeface="+mn-cs"/>
            </a:endParaRPr>
          </a:p>
          <a:p>
            <a:pPr fontAlgn="auto">
              <a:spcBef>
                <a:spcPts val="0"/>
              </a:spcBef>
              <a:spcAft>
                <a:spcPts val="0"/>
              </a:spcAft>
              <a:defRPr/>
            </a:pPr>
            <a:r>
              <a:rPr lang="en-US" sz="3600" b="1" dirty="0" smtClean="0">
                <a:ln w="1905"/>
                <a:solidFill>
                  <a:srgbClr val="C00000"/>
                </a:solidFill>
                <a:effectLst>
                  <a:innerShdw blurRad="69850" dist="43180" dir="5400000">
                    <a:srgbClr val="000000">
                      <a:alpha val="65000"/>
                    </a:srgbClr>
                  </a:innerShdw>
                </a:effectLst>
              </a:rPr>
              <a:t>		</a:t>
            </a:r>
            <a:r>
              <a:rPr lang="id-ID" sz="3600" b="1" dirty="0" smtClean="0">
                <a:ln w="1905"/>
                <a:solidFill>
                  <a:srgbClr val="C00000"/>
                </a:solidFill>
                <a:effectLst>
                  <a:innerShdw blurRad="69850" dist="43180" dir="5400000">
                    <a:srgbClr val="000000">
                      <a:alpha val="65000"/>
                    </a:srgbClr>
                  </a:innerShdw>
                </a:effectLst>
              </a:rPr>
              <a:t>•</a:t>
            </a:r>
            <a:r>
              <a:rPr lang="en-US" sz="3600" b="1" dirty="0" smtClean="0">
                <a:ln w="1905"/>
                <a:solidFill>
                  <a:srgbClr val="C00000"/>
                </a:solidFill>
                <a:effectLst>
                  <a:innerShdw blurRad="69850" dist="43180" dir="5400000">
                    <a:srgbClr val="000000">
                      <a:alpha val="65000"/>
                    </a:srgbClr>
                  </a:innerShdw>
                </a:effectLst>
                <a:latin typeface="+mj-lt"/>
              </a:rPr>
              <a:t>SEMANGAT DAN KEMAUAN</a:t>
            </a:r>
            <a:endParaRPr lang="en-US" sz="3600" b="1" dirty="0" smtClean="0">
              <a:ln w="1905"/>
              <a:solidFill>
                <a:srgbClr val="C00000"/>
              </a:solidFill>
              <a:effectLst>
                <a:innerShdw blurRad="69850" dist="43180" dir="5400000">
                  <a:srgbClr val="000000">
                    <a:alpha val="65000"/>
                  </a:srgbClr>
                </a:innerShdw>
              </a:effectLst>
              <a:latin typeface="+mj-lt"/>
              <a:cs typeface="+mn-cs"/>
            </a:endParaRPr>
          </a:p>
          <a:p>
            <a:pPr fontAlgn="auto">
              <a:spcBef>
                <a:spcPts val="0"/>
              </a:spcBef>
              <a:spcAft>
                <a:spcPts val="0"/>
              </a:spcAft>
              <a:defRPr/>
            </a:pPr>
            <a:endParaRPr lang="en-US" sz="3600" b="1" dirty="0">
              <a:ln w="1905"/>
              <a:solidFill>
                <a:srgbClr val="C00000"/>
              </a:solidFill>
              <a:effectLst>
                <a:innerShdw blurRad="69850" dist="43180" dir="5400000">
                  <a:srgbClr val="000000">
                    <a:alpha val="65000"/>
                  </a:srgbClr>
                </a:innerShdw>
              </a:effectLst>
              <a:latin typeface="+mn-lt"/>
              <a:cs typeface="+mn-cs"/>
            </a:endParaRPr>
          </a:p>
        </p:txBody>
      </p:sp>
      <p:sp>
        <p:nvSpPr>
          <p:cNvPr id="18" name="Rectangle 17"/>
          <p:cNvSpPr/>
          <p:nvPr/>
        </p:nvSpPr>
        <p:spPr>
          <a:xfrm>
            <a:off x="214282" y="355577"/>
            <a:ext cx="3155544" cy="46166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smtClean="0">
                <a:ln w="11430"/>
                <a:solidFill>
                  <a:srgbClr val="C00000"/>
                </a:solidFill>
                <a:effectLst>
                  <a:outerShdw blurRad="76200" dist="50800" dir="5400000" algn="tl" rotWithShape="0">
                    <a:srgbClr val="000000">
                      <a:alpha val="65000"/>
                    </a:srgbClr>
                  </a:outerShdw>
                </a:effectLst>
                <a:latin typeface="+mn-lt"/>
                <a:cs typeface="+mn-cs"/>
              </a:rPr>
              <a:t>TECHNOPRENEURSHIP</a:t>
            </a:r>
            <a:endParaRPr lang="en-US" sz="2400" b="1" spc="50" dirty="0">
              <a:ln w="11430"/>
              <a:solidFill>
                <a:srgbClr val="C00000"/>
              </a:solidFill>
              <a:effectLst>
                <a:outerShdw blurRad="76200" dist="50800" dir="5400000" algn="tl" rotWithShape="0">
                  <a:srgbClr val="000000">
                    <a:alpha val="65000"/>
                  </a:srgbClr>
                </a:outerShdw>
              </a:effectLst>
              <a:latin typeface="+mn-lt"/>
              <a:cs typeface="+mn-cs"/>
            </a:endParaRPr>
          </a:p>
        </p:txBody>
      </p:sp>
      <p:grpSp>
        <p:nvGrpSpPr>
          <p:cNvPr id="19" name="Group 17"/>
          <p:cNvGrpSpPr>
            <a:grpSpLocks/>
          </p:cNvGrpSpPr>
          <p:nvPr/>
        </p:nvGrpSpPr>
        <p:grpSpPr bwMode="auto">
          <a:xfrm>
            <a:off x="3357554" y="500042"/>
            <a:ext cx="579437" cy="180975"/>
            <a:chOff x="5072066" y="533079"/>
            <a:chExt cx="1143008" cy="357190"/>
          </a:xfrm>
        </p:grpSpPr>
        <p:sp>
          <p:nvSpPr>
            <p:cNvPr id="20" name="Flowchart: Stored Data 19"/>
            <p:cNvSpPr/>
            <p:nvPr/>
          </p:nvSpPr>
          <p:spPr>
            <a:xfrm flipH="1">
              <a:off x="5072066"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21" name="Flowchart: Stored Data 20"/>
            <p:cNvSpPr/>
            <p:nvPr/>
          </p:nvSpPr>
          <p:spPr>
            <a:xfrm flipH="1">
              <a:off x="5357818"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22" name="Flowchart: Stored Data 21"/>
            <p:cNvSpPr/>
            <p:nvPr/>
          </p:nvSpPr>
          <p:spPr>
            <a:xfrm flipH="1">
              <a:off x="5643570"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23" name="Flowchart: Stored Data 22"/>
            <p:cNvSpPr/>
            <p:nvPr/>
          </p:nvSpPr>
          <p:spPr>
            <a:xfrm flipH="1">
              <a:off x="5929322"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from="(-#ppt_w/2)" to="(#ppt_x)" calcmode="lin" valueType="num">
                                      <p:cBhvr>
                                        <p:cTn id="7" dur="600" fill="hold">
                                          <p:stCondLst>
                                            <p:cond delay="0"/>
                                          </p:stCondLst>
                                        </p:cTn>
                                        <p:tgtEl>
                                          <p:spTgt spid="27"/>
                                        </p:tgtEl>
                                        <p:attrNameLst>
                                          <p:attrName>ppt_x</p:attrName>
                                        </p:attrNameLst>
                                      </p:cBhvr>
                                    </p:anim>
                                    <p:anim from="0" to="-1.0" calcmode="lin" valueType="num">
                                      <p:cBhvr>
                                        <p:cTn id="8" dur="200" decel="50000" autoRev="1" fill="hold">
                                          <p:stCondLst>
                                            <p:cond delay="600"/>
                                          </p:stCondLst>
                                        </p:cTn>
                                        <p:tgtEl>
                                          <p:spTgt spid="27"/>
                                        </p:tgtEl>
                                        <p:attrNameLst>
                                          <p:attrName>xshear</p:attrName>
                                        </p:attrNameLst>
                                      </p:cBhvr>
                                    </p:anim>
                                    <p:animScale>
                                      <p:cBhvr>
                                        <p:cTn id="9" dur="200" decel="100000" autoRev="1" fill="hold">
                                          <p:stCondLst>
                                            <p:cond delay="600"/>
                                          </p:stCondLst>
                                        </p:cTn>
                                        <p:tgtEl>
                                          <p:spTgt spid="27"/>
                                        </p:tgtEl>
                                      </p:cBhvr>
                                      <p:from x="100000" y="100000"/>
                                      <p:to x="80000" y="100000"/>
                                    </p:animScale>
                                    <p:anim by="(#ppt_h/3+#ppt_w*0.1)" calcmode="lin" valueType="num">
                                      <p:cBhvr additive="sum">
                                        <p:cTn id="10" dur="200" decel="100000" autoRev="1" fill="hold">
                                          <p:stCondLst>
                                            <p:cond delay="600"/>
                                          </p:stCondLst>
                                        </p:cTn>
                                        <p:tgtEl>
                                          <p:spTgt spid="27"/>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accel="50000" decel="50000" fill="hold" nodeType="clickEffect">
                                  <p:stCondLst>
                                    <p:cond delay="0"/>
                                  </p:stCondLst>
                                  <p:iterate type="lt">
                                    <p:tmPct val="10000"/>
                                  </p:iterate>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4800"/>
                            </p:stCondLst>
                            <p:childTnLst>
                              <p:par>
                                <p:cTn id="18" presetID="1"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par>
                          <p:cTn id="20" fill="hold" nodeType="afterGroup">
                            <p:stCondLst>
                              <p:cond delay="4800"/>
                            </p:stCondLst>
                            <p:childTnLst>
                              <p:par>
                                <p:cTn id="21" presetID="6" presetClass="emph" presetSubtype="0" repeatCount="indefinite" accel="50000" decel="50000" autoRev="1" fill="hold" nodeType="afterEffect">
                                  <p:stCondLst>
                                    <p:cond delay="0"/>
                                  </p:stCondLst>
                                  <p:endCondLst>
                                    <p:cond evt="onNext" delay="0">
                                      <p:tgtEl>
                                        <p:sldTgt/>
                                      </p:tgtEl>
                                    </p:cond>
                                  </p:endCondLst>
                                  <p:childTnLst>
                                    <p:animScale>
                                      <p:cBhvr>
                                        <p:cTn id="22" dur="500" fill="hold"/>
                                        <p:tgtEl>
                                          <p:spTgt spid="3"/>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500834"/>
            <a:ext cx="9144000" cy="357166"/>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cxnSp>
        <p:nvCxnSpPr>
          <p:cNvPr id="24" name="Straight Connector 23"/>
          <p:cNvCxnSpPr/>
          <p:nvPr/>
        </p:nvCxnSpPr>
        <p:spPr>
          <a:xfrm rot="10800000">
            <a:off x="328613" y="998538"/>
            <a:ext cx="6286500" cy="1587"/>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6" name="Picture 15" descr="START.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214422"/>
            <a:ext cx="7429500" cy="524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ectangle 16"/>
          <p:cNvSpPr/>
          <p:nvPr/>
        </p:nvSpPr>
        <p:spPr>
          <a:xfrm>
            <a:off x="928662" y="1428736"/>
            <a:ext cx="3558988" cy="584775"/>
          </a:xfrm>
          <a:prstGeom prst="rect">
            <a:avLst/>
          </a:prstGeom>
          <a:noFill/>
        </p:spPr>
        <p:txBody>
          <a:bodyPr wrap="none">
            <a:spAutoFit/>
          </a:bodyPr>
          <a:lstStyle/>
          <a:p>
            <a:pPr algn="ctr" fontAlgn="auto">
              <a:spcBef>
                <a:spcPts val="0"/>
              </a:spcBef>
              <a:spcAft>
                <a:spcPts val="0"/>
              </a:spcAft>
              <a:defRPr/>
            </a:pPr>
            <a:r>
              <a:rPr lang="id-ID" sz="3200" b="1" dirty="0">
                <a:ln w="1905"/>
                <a:solidFill>
                  <a:schemeClr val="accent6">
                    <a:lumMod val="75000"/>
                  </a:schemeClr>
                </a:solidFill>
                <a:effectLst>
                  <a:innerShdw blurRad="69850" dist="43180" dir="5400000">
                    <a:srgbClr val="000000">
                      <a:alpha val="65000"/>
                    </a:srgbClr>
                  </a:innerShdw>
                </a:effectLst>
                <a:latin typeface="Arial Black" pitchFamily="34" charset="0"/>
                <a:cs typeface="+mn-cs"/>
                <a:hlinkClick r:id="rId3" action="ppaction://hlinkpres?slideindex=1&amp;slidetitle="/>
              </a:rPr>
              <a:t>BERANI MULAI</a:t>
            </a:r>
            <a:endParaRPr lang="en-US" sz="3200" b="1" dirty="0">
              <a:ln w="1905"/>
              <a:solidFill>
                <a:schemeClr val="accent6">
                  <a:lumMod val="75000"/>
                </a:schemeClr>
              </a:solidFill>
              <a:effectLst>
                <a:innerShdw blurRad="69850" dist="43180" dir="5400000">
                  <a:srgbClr val="000000">
                    <a:alpha val="65000"/>
                  </a:srgbClr>
                </a:innerShdw>
              </a:effectLst>
              <a:latin typeface="Arial Black" pitchFamily="34" charset="0"/>
              <a:cs typeface="+mn-cs"/>
            </a:endParaRPr>
          </a:p>
        </p:txBody>
      </p:sp>
      <p:sp>
        <p:nvSpPr>
          <p:cNvPr id="18" name="Rectangle 17"/>
          <p:cNvSpPr/>
          <p:nvPr/>
        </p:nvSpPr>
        <p:spPr>
          <a:xfrm>
            <a:off x="2468598" y="5577504"/>
            <a:ext cx="6442789" cy="646331"/>
          </a:xfrm>
          <a:prstGeom prst="rect">
            <a:avLst/>
          </a:prstGeom>
          <a:noFill/>
        </p:spPr>
        <p:txBody>
          <a:bodyPr wrap="none">
            <a:spAutoFit/>
          </a:bodyPr>
          <a:lstStyle/>
          <a:p>
            <a:pPr fontAlgn="auto">
              <a:spcBef>
                <a:spcPts val="0"/>
              </a:spcBef>
              <a:spcAft>
                <a:spcPts val="0"/>
              </a:spcAft>
              <a:defRPr/>
            </a:pPr>
            <a:r>
              <a:rPr lang="id-ID" sz="3600" b="1" dirty="0">
                <a:ln w="1905"/>
                <a:solidFill>
                  <a:srgbClr val="C00000"/>
                </a:solidFill>
                <a:effectLst>
                  <a:innerShdw blurRad="69850" dist="43180" dir="5400000">
                    <a:srgbClr val="000000">
                      <a:alpha val="65000"/>
                    </a:srgbClr>
                  </a:innerShdw>
                </a:effectLst>
                <a:latin typeface="Arial Black" pitchFamily="34" charset="0"/>
                <a:cs typeface="+mn-cs"/>
              </a:rPr>
              <a:t>BERANI </a:t>
            </a:r>
            <a:r>
              <a:rPr lang="en-US" sz="3600" b="1" dirty="0" smtClean="0">
                <a:ln w="1905"/>
                <a:solidFill>
                  <a:srgbClr val="C00000"/>
                </a:solidFill>
                <a:effectLst>
                  <a:innerShdw blurRad="69850" dist="43180" dir="5400000">
                    <a:srgbClr val="000000">
                      <a:alpha val="65000"/>
                    </a:srgbClr>
                  </a:innerShdw>
                </a:effectLst>
                <a:latin typeface="Arial Black" pitchFamily="34" charset="0"/>
                <a:cs typeface="+mn-cs"/>
              </a:rPr>
              <a:t>UNTUK </a:t>
            </a:r>
            <a:r>
              <a:rPr lang="id-ID" sz="3600" b="1" dirty="0" smtClean="0">
                <a:ln w="1905"/>
                <a:solidFill>
                  <a:srgbClr val="C00000"/>
                </a:solidFill>
                <a:effectLst>
                  <a:innerShdw blurRad="69850" dist="43180" dir="5400000">
                    <a:srgbClr val="000000">
                      <a:alpha val="65000"/>
                    </a:srgbClr>
                  </a:innerShdw>
                </a:effectLst>
                <a:latin typeface="Arial Black" pitchFamily="34" charset="0"/>
                <a:cs typeface="+mn-cs"/>
              </a:rPr>
              <a:t>SUKSES</a:t>
            </a:r>
            <a:endParaRPr lang="en-US" sz="3600" b="1" dirty="0">
              <a:ln w="1905"/>
              <a:solidFill>
                <a:srgbClr val="C00000"/>
              </a:solidFill>
              <a:effectLst>
                <a:innerShdw blurRad="69850" dist="43180" dir="5400000">
                  <a:srgbClr val="000000">
                    <a:alpha val="65000"/>
                  </a:srgbClr>
                </a:innerShdw>
              </a:effectLst>
              <a:latin typeface="Arial Black" pitchFamily="34" charset="0"/>
              <a:cs typeface="+mn-cs"/>
            </a:endParaRPr>
          </a:p>
        </p:txBody>
      </p:sp>
      <p:sp>
        <p:nvSpPr>
          <p:cNvPr id="15" name="Rectangle 14"/>
          <p:cNvSpPr/>
          <p:nvPr/>
        </p:nvSpPr>
        <p:spPr>
          <a:xfrm>
            <a:off x="3357554" y="3244334"/>
            <a:ext cx="3866892" cy="830997"/>
          </a:xfrm>
          <a:prstGeom prst="rect">
            <a:avLst/>
          </a:prstGeom>
        </p:spPr>
        <p:txBody>
          <a:bodyPr wrap="none">
            <a:spAutoFit/>
          </a:bodyPr>
          <a:lstStyle/>
          <a:p>
            <a:r>
              <a:rPr lang="id-ID" sz="4800" b="1" dirty="0" smtClean="0">
                <a:ln w="1905"/>
                <a:solidFill>
                  <a:srgbClr val="FFFF00"/>
                </a:solidFill>
                <a:effectLst>
                  <a:innerShdw blurRad="69850" dist="43180" dir="5400000">
                    <a:srgbClr val="000000">
                      <a:alpha val="65000"/>
                    </a:srgbClr>
                  </a:innerShdw>
                </a:effectLst>
                <a:latin typeface="Arial Black" pitchFamily="34" charset="0"/>
              </a:rPr>
              <a:t>ACTION…!!</a:t>
            </a:r>
            <a:endParaRPr lang="en-US" sz="4800" dirty="0"/>
          </a:p>
        </p:txBody>
      </p:sp>
      <p:sp>
        <p:nvSpPr>
          <p:cNvPr id="19" name="Rectangle 18"/>
          <p:cNvSpPr/>
          <p:nvPr/>
        </p:nvSpPr>
        <p:spPr>
          <a:xfrm>
            <a:off x="214282" y="355577"/>
            <a:ext cx="3155544" cy="46166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smtClean="0">
                <a:ln w="11430"/>
                <a:solidFill>
                  <a:srgbClr val="C00000"/>
                </a:solidFill>
                <a:effectLst>
                  <a:outerShdw blurRad="76200" dist="50800" dir="5400000" algn="tl" rotWithShape="0">
                    <a:srgbClr val="000000">
                      <a:alpha val="65000"/>
                    </a:srgbClr>
                  </a:outerShdw>
                </a:effectLst>
                <a:latin typeface="+mn-lt"/>
                <a:cs typeface="+mn-cs"/>
              </a:rPr>
              <a:t>TECHNOPRENEURSHIP</a:t>
            </a:r>
            <a:endParaRPr lang="en-US" sz="2400" b="1" spc="50" dirty="0">
              <a:ln w="11430"/>
              <a:solidFill>
                <a:srgbClr val="C00000"/>
              </a:solidFill>
              <a:effectLst>
                <a:outerShdw blurRad="76200" dist="50800" dir="5400000" algn="tl" rotWithShape="0">
                  <a:srgbClr val="000000">
                    <a:alpha val="65000"/>
                  </a:srgbClr>
                </a:outerShdw>
              </a:effectLst>
              <a:latin typeface="+mn-lt"/>
              <a:cs typeface="+mn-cs"/>
            </a:endParaRPr>
          </a:p>
        </p:txBody>
      </p:sp>
      <p:grpSp>
        <p:nvGrpSpPr>
          <p:cNvPr id="20" name="Group 17"/>
          <p:cNvGrpSpPr>
            <a:grpSpLocks/>
          </p:cNvGrpSpPr>
          <p:nvPr/>
        </p:nvGrpSpPr>
        <p:grpSpPr bwMode="auto">
          <a:xfrm>
            <a:off x="3357554" y="500042"/>
            <a:ext cx="579437" cy="180975"/>
            <a:chOff x="5072066" y="533079"/>
            <a:chExt cx="1143008" cy="357190"/>
          </a:xfrm>
        </p:grpSpPr>
        <p:sp>
          <p:nvSpPr>
            <p:cNvPr id="21" name="Flowchart: Stored Data 20"/>
            <p:cNvSpPr/>
            <p:nvPr/>
          </p:nvSpPr>
          <p:spPr>
            <a:xfrm flipH="1">
              <a:off x="5072066"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22" name="Flowchart: Stored Data 21"/>
            <p:cNvSpPr/>
            <p:nvPr/>
          </p:nvSpPr>
          <p:spPr>
            <a:xfrm flipH="1">
              <a:off x="5357818"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23" name="Flowchart: Stored Data 22"/>
            <p:cNvSpPr/>
            <p:nvPr/>
          </p:nvSpPr>
          <p:spPr>
            <a:xfrm flipH="1">
              <a:off x="5643570"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25" name="Flowchart: Stored Data 24"/>
            <p:cNvSpPr/>
            <p:nvPr/>
          </p:nvSpPr>
          <p:spPr>
            <a:xfrm flipH="1">
              <a:off x="5929322"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par>
                          <p:cTn id="8" fill="hold" nodeType="afterGroup">
                            <p:stCondLst>
                              <p:cond delay="500"/>
                            </p:stCondLst>
                            <p:childTnLst>
                              <p:par>
                                <p:cTn id="9" presetID="34"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from="(-#ppt_w/2)" to="(#ppt_x)" calcmode="lin" valueType="num">
                                      <p:cBhvr>
                                        <p:cTn id="11" dur="600" fill="hold">
                                          <p:stCondLst>
                                            <p:cond delay="0"/>
                                          </p:stCondLst>
                                        </p:cTn>
                                        <p:tgtEl>
                                          <p:spTgt spid="17"/>
                                        </p:tgtEl>
                                        <p:attrNameLst>
                                          <p:attrName>ppt_x</p:attrName>
                                        </p:attrNameLst>
                                      </p:cBhvr>
                                    </p:anim>
                                    <p:anim from="0" to="-1.0" calcmode="lin" valueType="num">
                                      <p:cBhvr>
                                        <p:cTn id="12" dur="200" decel="50000" autoRev="1" fill="hold">
                                          <p:stCondLst>
                                            <p:cond delay="600"/>
                                          </p:stCondLst>
                                        </p:cTn>
                                        <p:tgtEl>
                                          <p:spTgt spid="17"/>
                                        </p:tgtEl>
                                        <p:attrNameLst>
                                          <p:attrName>xshear</p:attrName>
                                        </p:attrNameLst>
                                      </p:cBhvr>
                                    </p:anim>
                                    <p:animScale>
                                      <p:cBhvr>
                                        <p:cTn id="13" dur="200" decel="100000" autoRev="1" fill="hold">
                                          <p:stCondLst>
                                            <p:cond delay="600"/>
                                          </p:stCondLst>
                                        </p:cTn>
                                        <p:tgtEl>
                                          <p:spTgt spid="17"/>
                                        </p:tgtEl>
                                      </p:cBhvr>
                                      <p:from x="100000" y="100000"/>
                                      <p:to x="80000" y="100000"/>
                                    </p:animScale>
                                    <p:anim by="(#ppt_h/3+#ppt_w*0.1)" calcmode="lin" valueType="num">
                                      <p:cBhvr additive="sum">
                                        <p:cTn id="14" dur="200" decel="100000" autoRev="1" fill="hold">
                                          <p:stCondLst>
                                            <p:cond delay="600"/>
                                          </p:stCondLst>
                                        </p:cTn>
                                        <p:tgtEl>
                                          <p:spTgt spid="17"/>
                                        </p:tgtEl>
                                        <p:attrNameLst>
                                          <p:attrName>ppt_x</p:attrName>
                                        </p:attrNameLst>
                                      </p:cBhvr>
                                    </p:anim>
                                  </p:childTnLst>
                                </p:cTn>
                              </p:par>
                            </p:childTnLst>
                          </p:cTn>
                        </p:par>
                        <p:par>
                          <p:cTn id="15" fill="hold" nodeType="afterGroup">
                            <p:stCondLst>
                              <p:cond delay="1500"/>
                            </p:stCondLst>
                            <p:childTnLst>
                              <p:par>
                                <p:cTn id="16" presetID="2" presetClass="entr" presetSubtype="4" accel="50000" decel="50000" fill="hold" nodeType="afterEffect">
                                  <p:stCondLst>
                                    <p:cond delay="0"/>
                                  </p:stCondLst>
                                  <p:iterate type="lt">
                                    <p:tmPct val="10000"/>
                                  </p:iterate>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2800"/>
                            </p:stCondLst>
                            <p:childTnLst>
                              <p:par>
                                <p:cTn id="21" presetID="35" presetClass="emph" presetSubtype="0" repeatCount="indefinite" fill="hold" nodeType="afterEffect">
                                  <p:stCondLst>
                                    <p:cond delay="0"/>
                                  </p:stCondLst>
                                  <p:endCondLst>
                                    <p:cond evt="onNext" delay="0">
                                      <p:tgtEl>
                                        <p:sldTgt/>
                                      </p:tgtEl>
                                    </p:cond>
                                  </p:endCondLst>
                                  <p:iterate type="lt">
                                    <p:tmPct val="0"/>
                                  </p:iterate>
                                  <p:childTnLst>
                                    <p:anim calcmode="discrete" valueType="str">
                                      <p:cBhvr>
                                        <p:cTn id="22" dur="1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in)">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500834"/>
            <a:ext cx="9144000" cy="357166"/>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cxnSp>
        <p:nvCxnSpPr>
          <p:cNvPr id="24" name="Straight Connector 23"/>
          <p:cNvCxnSpPr/>
          <p:nvPr/>
        </p:nvCxnSpPr>
        <p:spPr>
          <a:xfrm rot="10800000">
            <a:off x="328613" y="998538"/>
            <a:ext cx="6286500" cy="1587"/>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69747" y="1071546"/>
            <a:ext cx="5675080" cy="830997"/>
          </a:xfrm>
          <a:prstGeom prst="rect">
            <a:avLst/>
          </a:prstGeom>
          <a:noFill/>
        </p:spPr>
        <p:txBody>
          <a:bodyPr wrap="none">
            <a:spAutoFit/>
          </a:bodyPr>
          <a:lstStyle/>
          <a:p>
            <a:pPr algn="ctr" fontAlgn="auto">
              <a:spcBef>
                <a:spcPts val="0"/>
              </a:spcBef>
              <a:spcAft>
                <a:spcPts val="0"/>
              </a:spcAft>
              <a:defRPr/>
            </a:pPr>
            <a:r>
              <a:rPr lang="id-ID" sz="3600" b="1" dirty="0">
                <a:ln w="1905"/>
                <a:solidFill>
                  <a:schemeClr val="accent6">
                    <a:lumMod val="75000"/>
                  </a:schemeClr>
                </a:solidFill>
                <a:effectLst>
                  <a:innerShdw blurRad="69850" dist="43180" dir="5400000">
                    <a:srgbClr val="000000">
                      <a:alpha val="65000"/>
                    </a:srgbClr>
                  </a:innerShdw>
                </a:effectLst>
                <a:latin typeface="+mn-lt"/>
                <a:cs typeface="+mn-cs"/>
              </a:rPr>
              <a:t>BAGAIMANA MEMULAINYA</a:t>
            </a:r>
            <a:r>
              <a:rPr lang="id-ID" sz="4800" b="1" dirty="0">
                <a:ln w="1905"/>
                <a:solidFill>
                  <a:schemeClr val="accent6">
                    <a:lumMod val="75000"/>
                  </a:schemeClr>
                </a:solidFill>
                <a:effectLst>
                  <a:innerShdw blurRad="69850" dist="43180" dir="5400000">
                    <a:srgbClr val="000000">
                      <a:alpha val="65000"/>
                    </a:srgbClr>
                  </a:innerShdw>
                </a:effectLst>
                <a:latin typeface="+mn-lt"/>
                <a:cs typeface="+mn-cs"/>
              </a:rPr>
              <a:t>:</a:t>
            </a:r>
            <a:endParaRPr lang="en-US" sz="4800" b="1" dirty="0">
              <a:ln w="1905"/>
              <a:solidFill>
                <a:schemeClr val="accent6">
                  <a:lumMod val="75000"/>
                </a:schemeClr>
              </a:solidFill>
              <a:effectLst>
                <a:innerShdw blurRad="69850" dist="43180" dir="5400000">
                  <a:srgbClr val="000000">
                    <a:alpha val="65000"/>
                  </a:srgbClr>
                </a:innerShdw>
              </a:effectLst>
              <a:latin typeface="+mn-lt"/>
              <a:cs typeface="+mn-cs"/>
            </a:endParaRPr>
          </a:p>
        </p:txBody>
      </p:sp>
      <p:sp>
        <p:nvSpPr>
          <p:cNvPr id="38" name="Rectangle 37"/>
          <p:cNvSpPr/>
          <p:nvPr/>
        </p:nvSpPr>
        <p:spPr>
          <a:xfrm>
            <a:off x="571472" y="1971154"/>
            <a:ext cx="8358246" cy="4154984"/>
          </a:xfrm>
          <a:prstGeom prst="rect">
            <a:avLst/>
          </a:prstGeom>
          <a:noFill/>
        </p:spPr>
        <p:txBody>
          <a:bodyPr>
            <a:spAutoFit/>
          </a:bodyPr>
          <a:lstStyle/>
          <a:p>
            <a:pPr fontAlgn="auto">
              <a:spcBef>
                <a:spcPts val="0"/>
              </a:spcBef>
              <a:spcAft>
                <a:spcPts val="0"/>
              </a:spcAft>
              <a:defRPr/>
            </a:pPr>
            <a:r>
              <a:rPr lang="id-ID" sz="3600" b="1" dirty="0">
                <a:ln w="1905"/>
                <a:solidFill>
                  <a:srgbClr val="FFFF00"/>
                </a:solidFill>
                <a:effectLst>
                  <a:innerShdw blurRad="69850" dist="43180" dir="5400000">
                    <a:srgbClr val="000000">
                      <a:alpha val="65000"/>
                    </a:srgbClr>
                  </a:innerShdw>
                </a:effectLst>
                <a:latin typeface="Arial Black" pitchFamily="34" charset="0"/>
                <a:cs typeface="+mn-cs"/>
              </a:rPr>
              <a:t>• Kenali Diri Anda Sendiri</a:t>
            </a:r>
          </a:p>
          <a:p>
            <a:pPr fontAlgn="auto">
              <a:spcBef>
                <a:spcPts val="0"/>
              </a:spcBef>
              <a:spcAft>
                <a:spcPts val="0"/>
              </a:spcAft>
              <a:defRPr/>
            </a:pPr>
            <a:r>
              <a:rPr lang="id-ID" sz="3600" b="1" dirty="0">
                <a:ln w="1905"/>
                <a:solidFill>
                  <a:srgbClr val="FFFF00"/>
                </a:solidFill>
                <a:effectLst>
                  <a:innerShdw blurRad="69850" dist="43180" dir="5400000">
                    <a:srgbClr val="000000">
                      <a:alpha val="65000"/>
                    </a:srgbClr>
                  </a:innerShdw>
                </a:effectLst>
                <a:latin typeface="Arial Black" pitchFamily="34" charset="0"/>
                <a:cs typeface="+mn-cs"/>
              </a:rPr>
              <a:t>• Mulai saja seperti anda MANDI</a:t>
            </a:r>
          </a:p>
          <a:p>
            <a:pPr fontAlgn="auto">
              <a:spcBef>
                <a:spcPts val="0"/>
              </a:spcBef>
              <a:spcAft>
                <a:spcPts val="0"/>
              </a:spcAft>
              <a:defRPr/>
            </a:pPr>
            <a:r>
              <a:rPr lang="id-ID" sz="3600" b="1" dirty="0">
                <a:ln w="1905"/>
                <a:solidFill>
                  <a:srgbClr val="FFFF00"/>
                </a:solidFill>
                <a:effectLst>
                  <a:innerShdw blurRad="69850" dist="43180" dir="5400000">
                    <a:srgbClr val="000000">
                      <a:alpha val="65000"/>
                    </a:srgbClr>
                  </a:innerShdw>
                </a:effectLst>
                <a:latin typeface="Arial Black" pitchFamily="34" charset="0"/>
                <a:cs typeface="+mn-cs"/>
              </a:rPr>
              <a:t>• Ciptakan </a:t>
            </a:r>
            <a:r>
              <a:rPr lang="id-ID" sz="3600" b="1" dirty="0" smtClean="0">
                <a:ln w="1905"/>
                <a:solidFill>
                  <a:srgbClr val="FFFF00"/>
                </a:solidFill>
                <a:effectLst>
                  <a:innerShdw blurRad="69850" dist="43180" dir="5400000">
                    <a:srgbClr val="000000">
                      <a:alpha val="65000"/>
                    </a:srgbClr>
                  </a:innerShdw>
                </a:effectLst>
                <a:latin typeface="Arial Black" pitchFamily="34" charset="0"/>
                <a:cs typeface="+mn-cs"/>
              </a:rPr>
              <a:t>Sistem</a:t>
            </a:r>
            <a:endParaRPr lang="en-US" sz="3600" b="1" dirty="0" smtClean="0">
              <a:ln w="1905"/>
              <a:solidFill>
                <a:srgbClr val="FFFF00"/>
              </a:solidFill>
              <a:effectLst>
                <a:innerShdw blurRad="69850" dist="43180" dir="5400000">
                  <a:srgbClr val="000000">
                    <a:alpha val="65000"/>
                  </a:srgbClr>
                </a:innerShdw>
              </a:effectLst>
              <a:latin typeface="Arial Black" pitchFamily="34" charset="0"/>
              <a:cs typeface="+mn-cs"/>
            </a:endParaRPr>
          </a:p>
          <a:p>
            <a:pPr fontAlgn="auto">
              <a:spcBef>
                <a:spcPts val="0"/>
              </a:spcBef>
              <a:spcAft>
                <a:spcPts val="0"/>
              </a:spcAft>
              <a:defRPr/>
            </a:pPr>
            <a:r>
              <a:rPr lang="en-US" sz="3600" b="1" dirty="0" smtClean="0">
                <a:ln w="1905"/>
                <a:solidFill>
                  <a:srgbClr val="FFFF00"/>
                </a:solidFill>
                <a:effectLst>
                  <a:innerShdw blurRad="69850" dist="43180" dir="5400000">
                    <a:srgbClr val="000000">
                      <a:alpha val="65000"/>
                    </a:srgbClr>
                  </a:innerShdw>
                </a:effectLst>
                <a:latin typeface="Arial Black" pitchFamily="34" charset="0"/>
                <a:cs typeface="+mn-cs"/>
              </a:rPr>
              <a:t>   ----------</a:t>
            </a:r>
            <a:endParaRPr lang="id-ID" sz="3600" b="1" dirty="0">
              <a:ln w="1905"/>
              <a:solidFill>
                <a:srgbClr val="FFFF00"/>
              </a:solidFill>
              <a:effectLst>
                <a:innerShdw blurRad="69850" dist="43180" dir="5400000">
                  <a:srgbClr val="000000">
                    <a:alpha val="65000"/>
                  </a:srgbClr>
                </a:innerShdw>
              </a:effectLst>
              <a:latin typeface="Arial Black" pitchFamily="34" charset="0"/>
              <a:cs typeface="+mn-cs"/>
            </a:endParaRPr>
          </a:p>
          <a:p>
            <a:pPr fontAlgn="auto">
              <a:spcBef>
                <a:spcPts val="0"/>
              </a:spcBef>
              <a:spcAft>
                <a:spcPts val="0"/>
              </a:spcAft>
              <a:defRPr/>
            </a:pPr>
            <a:r>
              <a:rPr lang="id-ID" sz="3600" b="1" dirty="0">
                <a:ln w="1905"/>
                <a:solidFill>
                  <a:srgbClr val="FFFF00"/>
                </a:solidFill>
                <a:effectLst>
                  <a:innerShdw blurRad="69850" dist="43180" dir="5400000">
                    <a:srgbClr val="000000">
                      <a:alpha val="65000"/>
                    </a:srgbClr>
                  </a:innerShdw>
                </a:effectLst>
                <a:latin typeface="Arial Black" pitchFamily="34" charset="0"/>
                <a:cs typeface="+mn-cs"/>
              </a:rPr>
              <a:t>• Tinggalkan (Delegasikan)</a:t>
            </a:r>
          </a:p>
          <a:p>
            <a:pPr fontAlgn="auto">
              <a:spcBef>
                <a:spcPts val="0"/>
              </a:spcBef>
              <a:spcAft>
                <a:spcPts val="0"/>
              </a:spcAft>
              <a:defRPr/>
            </a:pPr>
            <a:r>
              <a:rPr lang="id-ID" sz="3600" b="1" dirty="0">
                <a:ln w="1905"/>
                <a:solidFill>
                  <a:srgbClr val="FFFF00"/>
                </a:solidFill>
                <a:effectLst>
                  <a:innerShdw blurRad="69850" dist="43180" dir="5400000">
                    <a:srgbClr val="000000">
                      <a:alpha val="65000"/>
                    </a:srgbClr>
                  </a:innerShdw>
                </a:effectLst>
                <a:latin typeface="Arial Black" pitchFamily="34" charset="0"/>
                <a:cs typeface="+mn-cs"/>
              </a:rPr>
              <a:t>• Carilah Tantangan</a:t>
            </a:r>
          </a:p>
          <a:p>
            <a:pPr fontAlgn="auto">
              <a:spcBef>
                <a:spcPts val="0"/>
              </a:spcBef>
              <a:spcAft>
                <a:spcPts val="0"/>
              </a:spcAft>
              <a:defRPr/>
            </a:pPr>
            <a:r>
              <a:rPr lang="id-ID" sz="3600" b="1" dirty="0">
                <a:ln w="1905"/>
                <a:solidFill>
                  <a:srgbClr val="FFFF00"/>
                </a:solidFill>
                <a:effectLst>
                  <a:innerShdw blurRad="69850" dist="43180" dir="5400000">
                    <a:srgbClr val="000000">
                      <a:alpha val="65000"/>
                    </a:srgbClr>
                  </a:innerShdw>
                </a:effectLst>
                <a:latin typeface="Arial Black" pitchFamily="34" charset="0"/>
                <a:cs typeface="+mn-cs"/>
              </a:rPr>
              <a:t>• </a:t>
            </a:r>
            <a:r>
              <a:rPr lang="id-ID" sz="4800" b="1" dirty="0">
                <a:ln w="1905"/>
                <a:solidFill>
                  <a:srgbClr val="FFFF00"/>
                </a:solidFill>
                <a:effectLst>
                  <a:innerShdw blurRad="69850" dist="43180" dir="5400000">
                    <a:srgbClr val="000000">
                      <a:alpha val="65000"/>
                    </a:srgbClr>
                  </a:innerShdw>
                </a:effectLst>
                <a:latin typeface="Arial Black" pitchFamily="34" charset="0"/>
                <a:cs typeface="+mn-cs"/>
              </a:rPr>
              <a:t>ACTION…!!</a:t>
            </a:r>
          </a:p>
        </p:txBody>
      </p:sp>
      <p:sp>
        <p:nvSpPr>
          <p:cNvPr id="14" name="Rectangle 13"/>
          <p:cNvSpPr/>
          <p:nvPr/>
        </p:nvSpPr>
        <p:spPr>
          <a:xfrm>
            <a:off x="214282" y="355577"/>
            <a:ext cx="3155544" cy="46166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smtClean="0">
                <a:ln w="11430"/>
                <a:solidFill>
                  <a:srgbClr val="C00000"/>
                </a:solidFill>
                <a:effectLst>
                  <a:outerShdw blurRad="76200" dist="50800" dir="5400000" algn="tl" rotWithShape="0">
                    <a:srgbClr val="000000">
                      <a:alpha val="65000"/>
                    </a:srgbClr>
                  </a:outerShdw>
                </a:effectLst>
                <a:latin typeface="+mn-lt"/>
                <a:cs typeface="+mn-cs"/>
              </a:rPr>
              <a:t>TECHNOPRENEURSHIP</a:t>
            </a:r>
            <a:endParaRPr lang="en-US" sz="2400" b="1" spc="50" dirty="0">
              <a:ln w="11430"/>
              <a:solidFill>
                <a:srgbClr val="C00000"/>
              </a:solidFill>
              <a:effectLst>
                <a:outerShdw blurRad="76200" dist="50800" dir="5400000" algn="tl" rotWithShape="0">
                  <a:srgbClr val="000000">
                    <a:alpha val="65000"/>
                  </a:srgbClr>
                </a:outerShdw>
              </a:effectLst>
              <a:latin typeface="+mn-lt"/>
              <a:cs typeface="+mn-cs"/>
            </a:endParaRPr>
          </a:p>
        </p:txBody>
      </p:sp>
      <p:grpSp>
        <p:nvGrpSpPr>
          <p:cNvPr id="15" name="Group 17"/>
          <p:cNvGrpSpPr>
            <a:grpSpLocks/>
          </p:cNvGrpSpPr>
          <p:nvPr/>
        </p:nvGrpSpPr>
        <p:grpSpPr bwMode="auto">
          <a:xfrm>
            <a:off x="3357554" y="500042"/>
            <a:ext cx="579437" cy="180975"/>
            <a:chOff x="5072066" y="533079"/>
            <a:chExt cx="1143008" cy="357190"/>
          </a:xfrm>
        </p:grpSpPr>
        <p:sp>
          <p:nvSpPr>
            <p:cNvPr id="16" name="Flowchart: Stored Data 15"/>
            <p:cNvSpPr/>
            <p:nvPr/>
          </p:nvSpPr>
          <p:spPr>
            <a:xfrm flipH="1">
              <a:off x="5072066"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17" name="Flowchart: Stored Data 16"/>
            <p:cNvSpPr/>
            <p:nvPr/>
          </p:nvSpPr>
          <p:spPr>
            <a:xfrm flipH="1">
              <a:off x="5357818"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18" name="Flowchart: Stored Data 17"/>
            <p:cNvSpPr/>
            <p:nvPr/>
          </p:nvSpPr>
          <p:spPr>
            <a:xfrm flipH="1">
              <a:off x="5643570"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19" name="Flowchart: Stored Data 18"/>
            <p:cNvSpPr/>
            <p:nvPr/>
          </p:nvSpPr>
          <p:spPr>
            <a:xfrm flipH="1">
              <a:off x="5929322"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from="(-#ppt_w/2)" to="(#ppt_x)" calcmode="lin" valueType="num">
                                      <p:cBhvr>
                                        <p:cTn id="7" dur="600" fill="hold">
                                          <p:stCondLst>
                                            <p:cond delay="0"/>
                                          </p:stCondLst>
                                        </p:cTn>
                                        <p:tgtEl>
                                          <p:spTgt spid="27"/>
                                        </p:tgtEl>
                                        <p:attrNameLst>
                                          <p:attrName>ppt_x</p:attrName>
                                        </p:attrNameLst>
                                      </p:cBhvr>
                                    </p:anim>
                                    <p:anim from="0" to="-1.0" calcmode="lin" valueType="num">
                                      <p:cBhvr>
                                        <p:cTn id="8" dur="200" decel="50000" autoRev="1" fill="hold">
                                          <p:stCondLst>
                                            <p:cond delay="600"/>
                                          </p:stCondLst>
                                        </p:cTn>
                                        <p:tgtEl>
                                          <p:spTgt spid="27"/>
                                        </p:tgtEl>
                                        <p:attrNameLst>
                                          <p:attrName>xshear</p:attrName>
                                        </p:attrNameLst>
                                      </p:cBhvr>
                                    </p:anim>
                                    <p:animScale>
                                      <p:cBhvr>
                                        <p:cTn id="9" dur="200" decel="100000" autoRev="1" fill="hold">
                                          <p:stCondLst>
                                            <p:cond delay="600"/>
                                          </p:stCondLst>
                                        </p:cTn>
                                        <p:tgtEl>
                                          <p:spTgt spid="27"/>
                                        </p:tgtEl>
                                      </p:cBhvr>
                                      <p:from x="100000" y="100000"/>
                                      <p:to x="80000" y="100000"/>
                                    </p:animScale>
                                    <p:anim by="(#ppt_h/3+#ppt_w*0.1)" calcmode="lin" valueType="num">
                                      <p:cBhvr additive="sum">
                                        <p:cTn id="10" dur="200" decel="100000" autoRev="1" fill="hold">
                                          <p:stCondLst>
                                            <p:cond delay="600"/>
                                          </p:stCondLst>
                                        </p:cTn>
                                        <p:tgtEl>
                                          <p:spTgt spid="27"/>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accel="50000" decel="50000" fill="hold" nodeType="clickEffect">
                                  <p:stCondLst>
                                    <p:cond delay="0"/>
                                  </p:stCondLst>
                                  <p:iterate type="lt">
                                    <p:tmPct val="10000"/>
                                  </p:iterate>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ESEK.png"/>
          <p:cNvPicPr>
            <a:picLocks noChangeAspect="1"/>
          </p:cNvPicPr>
          <p:nvPr/>
        </p:nvPicPr>
        <p:blipFill>
          <a:blip r:embed="rId2" cstate="print"/>
          <a:stretch>
            <a:fillRect/>
          </a:stretch>
        </p:blipFill>
        <p:spPr>
          <a:xfrm>
            <a:off x="0" y="5357826"/>
            <a:ext cx="3200400" cy="1143000"/>
          </a:xfrm>
          <a:prstGeom prst="rect">
            <a:avLst/>
          </a:prstGeom>
          <a:effectLst>
            <a:outerShdw blurRad="76200" dir="13500000" sy="23000" kx="1200000" algn="br" rotWithShape="0">
              <a:prstClr val="black">
                <a:alpha val="20000"/>
              </a:prstClr>
            </a:outerShdw>
          </a:effectLst>
        </p:spPr>
      </p:pic>
      <p:sp>
        <p:nvSpPr>
          <p:cNvPr id="11" name="Rectangle 10"/>
          <p:cNvSpPr/>
          <p:nvPr/>
        </p:nvSpPr>
        <p:spPr>
          <a:xfrm>
            <a:off x="0" y="6500834"/>
            <a:ext cx="9144000" cy="357166"/>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27" name="Rectangle 26"/>
          <p:cNvSpPr/>
          <p:nvPr/>
        </p:nvSpPr>
        <p:spPr>
          <a:xfrm>
            <a:off x="500034" y="1071546"/>
            <a:ext cx="8172430" cy="769441"/>
          </a:xfrm>
          <a:prstGeom prst="rect">
            <a:avLst/>
          </a:prstGeom>
          <a:noFill/>
        </p:spPr>
        <p:txBody>
          <a:bodyPr wrap="none">
            <a:spAutoFit/>
          </a:bodyPr>
          <a:lstStyle/>
          <a:p>
            <a:pPr fontAlgn="auto">
              <a:spcBef>
                <a:spcPts val="0"/>
              </a:spcBef>
              <a:spcAft>
                <a:spcPts val="0"/>
              </a:spcAft>
              <a:defRPr/>
            </a:pPr>
            <a:r>
              <a:rPr lang="id-ID" sz="4400" b="1" dirty="0">
                <a:ln w="1905"/>
                <a:solidFill>
                  <a:schemeClr val="accent6">
                    <a:lumMod val="75000"/>
                  </a:schemeClr>
                </a:solidFill>
                <a:effectLst>
                  <a:innerShdw blurRad="69850" dist="43180" dir="5400000">
                    <a:srgbClr val="000000">
                      <a:alpha val="65000"/>
                    </a:srgbClr>
                  </a:innerShdw>
                </a:effectLst>
                <a:latin typeface="Arial Black" pitchFamily="34" charset="0"/>
                <a:cs typeface="+mn-cs"/>
              </a:rPr>
              <a:t>HUKUM MEMULAI USAHA</a:t>
            </a:r>
            <a:endParaRPr lang="en-US" sz="4400" b="1" dirty="0">
              <a:ln w="1905"/>
              <a:solidFill>
                <a:schemeClr val="accent6">
                  <a:lumMod val="75000"/>
                </a:schemeClr>
              </a:solidFill>
              <a:effectLst>
                <a:innerShdw blurRad="69850" dist="43180" dir="5400000">
                  <a:srgbClr val="000000">
                    <a:alpha val="65000"/>
                  </a:srgbClr>
                </a:innerShdw>
              </a:effectLst>
              <a:latin typeface="Arial Black" pitchFamily="34" charset="0"/>
              <a:cs typeface="+mn-cs"/>
            </a:endParaRPr>
          </a:p>
        </p:txBody>
      </p:sp>
      <p:sp>
        <p:nvSpPr>
          <p:cNvPr id="15" name="Rectangle 14"/>
          <p:cNvSpPr/>
          <p:nvPr/>
        </p:nvSpPr>
        <p:spPr>
          <a:xfrm>
            <a:off x="571472" y="2000240"/>
            <a:ext cx="8358246" cy="2985433"/>
          </a:xfrm>
          <a:prstGeom prst="rect">
            <a:avLst/>
          </a:prstGeom>
          <a:noFill/>
        </p:spPr>
        <p:txBody>
          <a:bodyPr>
            <a:spAutoFit/>
          </a:bodyPr>
          <a:lstStyle/>
          <a:p>
            <a:pPr fontAlgn="auto">
              <a:spcBef>
                <a:spcPts val="0"/>
              </a:spcBef>
              <a:spcAft>
                <a:spcPts val="0"/>
              </a:spcAft>
              <a:defRPr/>
            </a:pPr>
            <a:r>
              <a:rPr lang="id-ID" sz="2400" b="1" dirty="0">
                <a:ln w="1905"/>
                <a:solidFill>
                  <a:srgbClr val="FFFF00"/>
                </a:solidFill>
                <a:effectLst>
                  <a:innerShdw blurRad="69850" dist="43180" dir="5400000">
                    <a:srgbClr val="000000">
                      <a:alpha val="65000"/>
                    </a:srgbClr>
                  </a:innerShdw>
                </a:effectLst>
                <a:latin typeface="Arial Black" pitchFamily="34" charset="0"/>
                <a:cs typeface="+mn-cs"/>
              </a:rPr>
              <a:t>• Hukum Memulai Usaha Seperti Hukum Gaya</a:t>
            </a:r>
          </a:p>
          <a:p>
            <a:pPr fontAlgn="auto">
              <a:spcBef>
                <a:spcPts val="0"/>
              </a:spcBef>
              <a:spcAft>
                <a:spcPts val="0"/>
              </a:spcAft>
              <a:defRPr/>
            </a:pPr>
            <a:r>
              <a:rPr lang="id-ID" sz="2400" b="1" dirty="0">
                <a:ln w="1905"/>
                <a:solidFill>
                  <a:srgbClr val="FFFF00"/>
                </a:solidFill>
                <a:effectLst>
                  <a:innerShdw blurRad="69850" dist="43180" dir="5400000">
                    <a:srgbClr val="000000">
                      <a:alpha val="65000"/>
                    </a:srgbClr>
                  </a:innerShdw>
                </a:effectLst>
                <a:latin typeface="Arial Black" pitchFamily="34" charset="0"/>
                <a:cs typeface="+mn-cs"/>
              </a:rPr>
              <a:t>  Gesek Suatu Benda</a:t>
            </a:r>
          </a:p>
          <a:p>
            <a:pPr fontAlgn="auto">
              <a:spcBef>
                <a:spcPts val="0"/>
              </a:spcBef>
              <a:spcAft>
                <a:spcPts val="0"/>
              </a:spcAft>
              <a:defRPr/>
            </a:pPr>
            <a:r>
              <a:rPr lang="id-ID" sz="2400" b="1" dirty="0">
                <a:ln w="1905"/>
                <a:solidFill>
                  <a:srgbClr val="FFFF00"/>
                </a:solidFill>
                <a:effectLst>
                  <a:innerShdw blurRad="69850" dist="43180" dir="5400000">
                    <a:srgbClr val="000000">
                      <a:alpha val="65000"/>
                    </a:srgbClr>
                  </a:innerShdw>
                </a:effectLst>
                <a:latin typeface="Arial Black" pitchFamily="34" charset="0"/>
                <a:cs typeface="+mn-cs"/>
              </a:rPr>
              <a:t>• </a:t>
            </a:r>
            <a:r>
              <a:rPr lang="id-ID" sz="2800" b="1" dirty="0">
                <a:ln w="1905"/>
                <a:solidFill>
                  <a:srgbClr val="FFFF00"/>
                </a:solidFill>
                <a:effectLst>
                  <a:innerShdw blurRad="69850" dist="43180" dir="5400000">
                    <a:srgbClr val="000000">
                      <a:alpha val="65000"/>
                    </a:srgbClr>
                  </a:innerShdw>
                </a:effectLst>
                <a:latin typeface="Arial Black" pitchFamily="34" charset="0"/>
                <a:cs typeface="+mn-cs"/>
              </a:rPr>
              <a:t>MEMULAI</a:t>
            </a:r>
            <a:r>
              <a:rPr lang="id-ID" sz="2400" b="1" dirty="0">
                <a:ln w="1905"/>
                <a:solidFill>
                  <a:srgbClr val="FFFF00"/>
                </a:solidFill>
                <a:effectLst>
                  <a:innerShdw blurRad="69850" dist="43180" dir="5400000">
                    <a:srgbClr val="000000">
                      <a:alpha val="65000"/>
                    </a:srgbClr>
                  </a:innerShdw>
                </a:effectLst>
                <a:latin typeface="Arial Black" pitchFamily="34" charset="0"/>
                <a:cs typeface="+mn-cs"/>
              </a:rPr>
              <a:t> Usaha Hambatannya </a:t>
            </a:r>
            <a:r>
              <a:rPr lang="id-ID" sz="2800" b="1" dirty="0">
                <a:ln w="1905"/>
                <a:solidFill>
                  <a:srgbClr val="FFFF00"/>
                </a:solidFill>
                <a:effectLst>
                  <a:innerShdw blurRad="69850" dist="43180" dir="5400000">
                    <a:srgbClr val="000000">
                      <a:alpha val="65000"/>
                    </a:srgbClr>
                  </a:innerShdw>
                </a:effectLst>
                <a:latin typeface="Arial Black" pitchFamily="34" charset="0"/>
                <a:cs typeface="+mn-cs"/>
              </a:rPr>
              <a:t>BESAR</a:t>
            </a:r>
            <a:r>
              <a:rPr lang="id-ID" sz="2400" b="1" dirty="0">
                <a:ln w="1905"/>
                <a:solidFill>
                  <a:srgbClr val="FFFF00"/>
                </a:solidFill>
                <a:effectLst>
                  <a:innerShdw blurRad="69850" dist="43180" dir="5400000">
                    <a:srgbClr val="000000">
                      <a:alpha val="65000"/>
                    </a:srgbClr>
                  </a:innerShdw>
                </a:effectLst>
                <a:latin typeface="Arial Black" pitchFamily="34" charset="0"/>
                <a:cs typeface="+mn-cs"/>
              </a:rPr>
              <a:t>, </a:t>
            </a:r>
          </a:p>
          <a:p>
            <a:pPr fontAlgn="auto">
              <a:spcBef>
                <a:spcPts val="0"/>
              </a:spcBef>
              <a:spcAft>
                <a:spcPts val="0"/>
              </a:spcAft>
              <a:defRPr/>
            </a:pPr>
            <a:r>
              <a:rPr lang="id-ID" sz="2400" b="1" dirty="0">
                <a:ln w="1905"/>
                <a:solidFill>
                  <a:srgbClr val="FFFF00"/>
                </a:solidFill>
                <a:effectLst>
                  <a:innerShdw blurRad="69850" dist="43180" dir="5400000">
                    <a:srgbClr val="000000">
                      <a:alpha val="65000"/>
                    </a:srgbClr>
                  </a:innerShdw>
                </a:effectLst>
                <a:latin typeface="Arial Black" pitchFamily="34" charset="0"/>
                <a:cs typeface="+mn-cs"/>
              </a:rPr>
              <a:t>  </a:t>
            </a:r>
            <a:r>
              <a:rPr lang="id-ID" sz="2800" b="1" dirty="0">
                <a:ln w="1905"/>
                <a:solidFill>
                  <a:srgbClr val="FFFF00"/>
                </a:solidFill>
                <a:effectLst>
                  <a:innerShdw blurRad="69850" dist="43180" dir="5400000">
                    <a:srgbClr val="000000">
                      <a:alpha val="65000"/>
                    </a:srgbClr>
                  </a:innerShdw>
                </a:effectLst>
                <a:latin typeface="Arial Black" pitchFamily="34" charset="0"/>
                <a:cs typeface="+mn-cs"/>
              </a:rPr>
              <a:t>SETELAH</a:t>
            </a:r>
            <a:r>
              <a:rPr lang="id-ID" sz="2400" b="1" dirty="0">
                <a:ln w="1905"/>
                <a:solidFill>
                  <a:srgbClr val="FFFF00"/>
                </a:solidFill>
                <a:effectLst>
                  <a:innerShdw blurRad="69850" dist="43180" dir="5400000">
                    <a:srgbClr val="000000">
                      <a:alpha val="65000"/>
                    </a:srgbClr>
                  </a:innerShdw>
                </a:effectLst>
                <a:latin typeface="Arial Black" pitchFamily="34" charset="0"/>
                <a:cs typeface="+mn-cs"/>
              </a:rPr>
              <a:t> Usaha </a:t>
            </a:r>
            <a:r>
              <a:rPr lang="id-ID" sz="2800" b="1" dirty="0">
                <a:ln w="1905"/>
                <a:solidFill>
                  <a:srgbClr val="FFFF00"/>
                </a:solidFill>
                <a:effectLst>
                  <a:innerShdw blurRad="69850" dist="43180" dir="5400000">
                    <a:srgbClr val="000000">
                      <a:alpha val="65000"/>
                    </a:srgbClr>
                  </a:innerShdw>
                </a:effectLst>
                <a:latin typeface="Arial Black" pitchFamily="34" charset="0"/>
                <a:cs typeface="+mn-cs"/>
              </a:rPr>
              <a:t>BERJALAN</a:t>
            </a:r>
            <a:r>
              <a:rPr lang="id-ID" sz="2400" b="1" dirty="0">
                <a:ln w="1905"/>
                <a:solidFill>
                  <a:srgbClr val="FFFF00"/>
                </a:solidFill>
                <a:effectLst>
                  <a:innerShdw blurRad="69850" dist="43180" dir="5400000">
                    <a:srgbClr val="000000">
                      <a:alpha val="65000"/>
                    </a:srgbClr>
                  </a:innerShdw>
                </a:effectLst>
                <a:latin typeface="Arial Black" pitchFamily="34" charset="0"/>
                <a:cs typeface="+mn-cs"/>
              </a:rPr>
              <a:t> </a:t>
            </a:r>
            <a:r>
              <a:rPr lang="id-ID" sz="2400" b="1" dirty="0" smtClean="0">
                <a:ln w="1905"/>
                <a:solidFill>
                  <a:srgbClr val="FFFF00"/>
                </a:solidFill>
                <a:effectLst>
                  <a:innerShdw blurRad="69850" dist="43180" dir="5400000">
                    <a:srgbClr val="000000">
                      <a:alpha val="65000"/>
                    </a:srgbClr>
                  </a:innerShdw>
                </a:effectLst>
                <a:latin typeface="Arial Black" pitchFamily="34" charset="0"/>
                <a:cs typeface="+mn-cs"/>
              </a:rPr>
              <a:t>Hambatannya</a:t>
            </a:r>
            <a:endParaRPr lang="id-ID" sz="2400" b="1" dirty="0">
              <a:ln w="1905"/>
              <a:solidFill>
                <a:srgbClr val="FFFF00"/>
              </a:solidFill>
              <a:effectLst>
                <a:innerShdw blurRad="69850" dist="43180" dir="5400000">
                  <a:srgbClr val="000000">
                    <a:alpha val="65000"/>
                  </a:srgbClr>
                </a:innerShdw>
              </a:effectLst>
              <a:latin typeface="Arial Black" pitchFamily="34" charset="0"/>
              <a:cs typeface="+mn-cs"/>
            </a:endParaRPr>
          </a:p>
          <a:p>
            <a:pPr fontAlgn="auto">
              <a:spcBef>
                <a:spcPts val="0"/>
              </a:spcBef>
              <a:spcAft>
                <a:spcPts val="0"/>
              </a:spcAft>
              <a:defRPr/>
            </a:pPr>
            <a:r>
              <a:rPr lang="id-ID" sz="2400" b="1" dirty="0">
                <a:ln w="1905"/>
                <a:solidFill>
                  <a:srgbClr val="FFFF00"/>
                </a:solidFill>
                <a:effectLst>
                  <a:innerShdw blurRad="69850" dist="43180" dir="5400000">
                    <a:srgbClr val="000000">
                      <a:alpha val="65000"/>
                    </a:srgbClr>
                  </a:innerShdw>
                </a:effectLst>
                <a:latin typeface="Arial Black" pitchFamily="34" charset="0"/>
                <a:cs typeface="+mn-cs"/>
              </a:rPr>
              <a:t>  Relatif </a:t>
            </a:r>
            <a:r>
              <a:rPr lang="id-ID" sz="2800" b="1" dirty="0">
                <a:ln w="1905"/>
                <a:solidFill>
                  <a:srgbClr val="FFFF00"/>
                </a:solidFill>
                <a:effectLst>
                  <a:innerShdw blurRad="69850" dist="43180" dir="5400000">
                    <a:srgbClr val="000000">
                      <a:alpha val="65000"/>
                    </a:srgbClr>
                  </a:innerShdw>
                </a:effectLst>
                <a:latin typeface="Arial Black" pitchFamily="34" charset="0"/>
                <a:cs typeface="+mn-cs"/>
              </a:rPr>
              <a:t>LEBIH KECIL</a:t>
            </a:r>
          </a:p>
          <a:p>
            <a:pPr fontAlgn="auto">
              <a:spcBef>
                <a:spcPts val="0"/>
              </a:spcBef>
              <a:spcAft>
                <a:spcPts val="0"/>
              </a:spcAft>
              <a:defRPr/>
            </a:pPr>
            <a:r>
              <a:rPr lang="id-ID" sz="2400" b="1" dirty="0">
                <a:ln w="1905"/>
                <a:solidFill>
                  <a:srgbClr val="FFFF00"/>
                </a:solidFill>
                <a:effectLst>
                  <a:innerShdw blurRad="69850" dist="43180" dir="5400000">
                    <a:srgbClr val="000000">
                      <a:alpha val="65000"/>
                    </a:srgbClr>
                  </a:innerShdw>
                </a:effectLst>
                <a:latin typeface="Arial Black" pitchFamily="34" charset="0"/>
                <a:cs typeface="+mn-cs"/>
              </a:rPr>
              <a:t>• </a:t>
            </a:r>
            <a:r>
              <a:rPr lang="fi-FI" sz="2800" b="1" dirty="0">
                <a:ln w="1905"/>
                <a:solidFill>
                  <a:srgbClr val="FFFF00"/>
                </a:solidFill>
                <a:effectLst>
                  <a:innerShdw blurRad="69850" dist="43180" dir="5400000">
                    <a:srgbClr val="000000">
                      <a:alpha val="65000"/>
                    </a:srgbClr>
                  </a:innerShdw>
                </a:effectLst>
                <a:latin typeface="Arial Black" pitchFamily="34" charset="0"/>
                <a:cs typeface="+mn-cs"/>
              </a:rPr>
              <a:t>HAMBATAN TERBESAR </a:t>
            </a:r>
            <a:r>
              <a:rPr lang="fi-FI" sz="2400" b="1" dirty="0">
                <a:ln w="1905"/>
                <a:solidFill>
                  <a:srgbClr val="FFFF00"/>
                </a:solidFill>
                <a:effectLst>
                  <a:innerShdw blurRad="69850" dist="43180" dir="5400000">
                    <a:srgbClr val="000000">
                      <a:alpha val="65000"/>
                    </a:srgbClr>
                  </a:innerShdw>
                </a:effectLst>
                <a:latin typeface="Arial Black" pitchFamily="34" charset="0"/>
                <a:cs typeface="+mn-cs"/>
              </a:rPr>
              <a:t>Te</a:t>
            </a:r>
            <a:r>
              <a:rPr lang="id-ID" sz="2400" b="1" dirty="0">
                <a:ln w="1905"/>
                <a:solidFill>
                  <a:srgbClr val="FFFF00"/>
                </a:solidFill>
                <a:effectLst>
                  <a:innerShdw blurRad="69850" dist="43180" dir="5400000">
                    <a:srgbClr val="000000">
                      <a:alpha val="65000"/>
                    </a:srgbClr>
                  </a:innerShdw>
                </a:effectLst>
                <a:latin typeface="Arial Black" pitchFamily="34" charset="0"/>
                <a:cs typeface="+mn-cs"/>
              </a:rPr>
              <a:t>r</a:t>
            </a:r>
            <a:r>
              <a:rPr lang="fi-FI" sz="2400" b="1" dirty="0">
                <a:ln w="1905"/>
                <a:solidFill>
                  <a:srgbClr val="FFFF00"/>
                </a:solidFill>
                <a:effectLst>
                  <a:innerShdw blurRad="69850" dist="43180" dir="5400000">
                    <a:srgbClr val="000000">
                      <a:alpha val="65000"/>
                    </a:srgbClr>
                  </a:innerShdw>
                </a:effectLst>
                <a:latin typeface="Arial Black" pitchFamily="34" charset="0"/>
                <a:cs typeface="+mn-cs"/>
              </a:rPr>
              <a:t>jadi Saat</a:t>
            </a:r>
            <a:endParaRPr lang="id-ID" sz="2400" b="1" dirty="0">
              <a:ln w="1905"/>
              <a:solidFill>
                <a:srgbClr val="FFFF00"/>
              </a:solidFill>
              <a:effectLst>
                <a:innerShdw blurRad="69850" dist="43180" dir="5400000">
                  <a:srgbClr val="000000">
                    <a:alpha val="65000"/>
                  </a:srgbClr>
                </a:innerShdw>
              </a:effectLst>
              <a:latin typeface="Arial Black" pitchFamily="34" charset="0"/>
              <a:cs typeface="+mn-cs"/>
            </a:endParaRPr>
          </a:p>
          <a:p>
            <a:pPr fontAlgn="auto">
              <a:spcBef>
                <a:spcPts val="0"/>
              </a:spcBef>
              <a:spcAft>
                <a:spcPts val="0"/>
              </a:spcAft>
              <a:defRPr/>
            </a:pPr>
            <a:r>
              <a:rPr lang="id-ID" sz="2400" b="1" dirty="0">
                <a:ln w="1905"/>
                <a:solidFill>
                  <a:srgbClr val="FFFF00"/>
                </a:solidFill>
                <a:effectLst>
                  <a:innerShdw blurRad="69850" dist="43180" dir="5400000">
                    <a:srgbClr val="000000">
                      <a:alpha val="65000"/>
                    </a:srgbClr>
                  </a:innerShdw>
                </a:effectLst>
                <a:latin typeface="Arial Black" pitchFamily="34" charset="0"/>
                <a:cs typeface="+mn-cs"/>
              </a:rPr>
              <a:t> </a:t>
            </a:r>
            <a:r>
              <a:rPr lang="fi-FI" sz="2400" b="1" dirty="0">
                <a:ln w="1905"/>
                <a:solidFill>
                  <a:srgbClr val="FFFF00"/>
                </a:solidFill>
                <a:effectLst>
                  <a:innerShdw blurRad="69850" dist="43180" dir="5400000">
                    <a:srgbClr val="000000">
                      <a:alpha val="65000"/>
                    </a:srgbClr>
                  </a:innerShdw>
                </a:effectLst>
                <a:latin typeface="Arial Black" pitchFamily="34" charset="0"/>
                <a:cs typeface="+mn-cs"/>
              </a:rPr>
              <a:t> Pertama Kali </a:t>
            </a:r>
            <a:r>
              <a:rPr lang="fi-FI" sz="2800" b="1" dirty="0">
                <a:ln w="1905"/>
                <a:solidFill>
                  <a:srgbClr val="FFFF00"/>
                </a:solidFill>
                <a:effectLst>
                  <a:innerShdw blurRad="69850" dist="43180" dir="5400000">
                    <a:srgbClr val="000000">
                      <a:alpha val="65000"/>
                    </a:srgbClr>
                  </a:innerShdw>
                </a:effectLst>
                <a:latin typeface="Arial Black" pitchFamily="34" charset="0"/>
                <a:cs typeface="+mn-cs"/>
              </a:rPr>
              <a:t>MEMBUKA USAHA</a:t>
            </a:r>
            <a:endParaRPr lang="id-ID" sz="2800" b="1" dirty="0">
              <a:ln w="1905"/>
              <a:solidFill>
                <a:srgbClr val="FFFF00"/>
              </a:solidFill>
              <a:effectLst>
                <a:innerShdw blurRad="69850" dist="43180" dir="5400000">
                  <a:srgbClr val="000000">
                    <a:alpha val="65000"/>
                  </a:srgbClr>
                </a:innerShdw>
              </a:effectLst>
              <a:latin typeface="Arial Black" pitchFamily="34" charset="0"/>
              <a:cs typeface="+mn-cs"/>
            </a:endParaRPr>
          </a:p>
        </p:txBody>
      </p:sp>
      <p:sp>
        <p:nvSpPr>
          <p:cNvPr id="17" name="Rectangle 16"/>
          <p:cNvSpPr/>
          <p:nvPr/>
        </p:nvSpPr>
        <p:spPr>
          <a:xfrm>
            <a:off x="214282" y="355577"/>
            <a:ext cx="3155544" cy="46166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smtClean="0">
                <a:ln w="11430"/>
                <a:solidFill>
                  <a:srgbClr val="C00000"/>
                </a:solidFill>
                <a:effectLst>
                  <a:outerShdw blurRad="76200" dist="50800" dir="5400000" algn="tl" rotWithShape="0">
                    <a:srgbClr val="000000">
                      <a:alpha val="65000"/>
                    </a:srgbClr>
                  </a:outerShdw>
                </a:effectLst>
                <a:latin typeface="+mn-lt"/>
                <a:cs typeface="+mn-cs"/>
              </a:rPr>
              <a:t>TECHNOPRENEURSHIP</a:t>
            </a:r>
            <a:endParaRPr lang="en-US" sz="2400" b="1" spc="50" dirty="0">
              <a:ln w="11430"/>
              <a:solidFill>
                <a:srgbClr val="C00000"/>
              </a:solidFill>
              <a:effectLst>
                <a:outerShdw blurRad="76200" dist="50800" dir="5400000" algn="tl" rotWithShape="0">
                  <a:srgbClr val="000000">
                    <a:alpha val="65000"/>
                  </a:srgbClr>
                </a:outerShdw>
              </a:effectLst>
              <a:latin typeface="+mn-lt"/>
              <a:cs typeface="+mn-cs"/>
            </a:endParaRPr>
          </a:p>
        </p:txBody>
      </p:sp>
      <p:grpSp>
        <p:nvGrpSpPr>
          <p:cNvPr id="18" name="Group 17"/>
          <p:cNvGrpSpPr>
            <a:grpSpLocks/>
          </p:cNvGrpSpPr>
          <p:nvPr/>
        </p:nvGrpSpPr>
        <p:grpSpPr bwMode="auto">
          <a:xfrm>
            <a:off x="3357554" y="500042"/>
            <a:ext cx="579437" cy="180975"/>
            <a:chOff x="5072066" y="533079"/>
            <a:chExt cx="1143008" cy="357190"/>
          </a:xfrm>
        </p:grpSpPr>
        <p:sp>
          <p:nvSpPr>
            <p:cNvPr id="19" name="Flowchart: Stored Data 18"/>
            <p:cNvSpPr/>
            <p:nvPr/>
          </p:nvSpPr>
          <p:spPr>
            <a:xfrm flipH="1">
              <a:off x="5072066"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20" name="Flowchart: Stored Data 19"/>
            <p:cNvSpPr/>
            <p:nvPr/>
          </p:nvSpPr>
          <p:spPr>
            <a:xfrm flipH="1">
              <a:off x="5357818"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21" name="Flowchart: Stored Data 20"/>
            <p:cNvSpPr/>
            <p:nvPr/>
          </p:nvSpPr>
          <p:spPr>
            <a:xfrm flipH="1">
              <a:off x="5643570"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22" name="Flowchart: Stored Data 21"/>
            <p:cNvSpPr/>
            <p:nvPr/>
          </p:nvSpPr>
          <p:spPr>
            <a:xfrm flipH="1">
              <a:off x="5929322"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from="(-#ppt_w/2)" to="(#ppt_x)" calcmode="lin" valueType="num">
                                      <p:cBhvr>
                                        <p:cTn id="7" dur="600" fill="hold">
                                          <p:stCondLst>
                                            <p:cond delay="0"/>
                                          </p:stCondLst>
                                        </p:cTn>
                                        <p:tgtEl>
                                          <p:spTgt spid="27"/>
                                        </p:tgtEl>
                                        <p:attrNameLst>
                                          <p:attrName>ppt_x</p:attrName>
                                        </p:attrNameLst>
                                      </p:cBhvr>
                                    </p:anim>
                                    <p:anim from="0" to="-1.0" calcmode="lin" valueType="num">
                                      <p:cBhvr>
                                        <p:cTn id="8" dur="200" decel="50000" autoRev="1" fill="hold">
                                          <p:stCondLst>
                                            <p:cond delay="600"/>
                                          </p:stCondLst>
                                        </p:cTn>
                                        <p:tgtEl>
                                          <p:spTgt spid="27"/>
                                        </p:tgtEl>
                                        <p:attrNameLst>
                                          <p:attrName>xshear</p:attrName>
                                        </p:attrNameLst>
                                      </p:cBhvr>
                                    </p:anim>
                                    <p:animScale>
                                      <p:cBhvr>
                                        <p:cTn id="9" dur="200" decel="100000" autoRev="1" fill="hold">
                                          <p:stCondLst>
                                            <p:cond delay="600"/>
                                          </p:stCondLst>
                                        </p:cTn>
                                        <p:tgtEl>
                                          <p:spTgt spid="27"/>
                                        </p:tgtEl>
                                      </p:cBhvr>
                                      <p:from x="100000" y="100000"/>
                                      <p:to x="80000" y="100000"/>
                                    </p:animScale>
                                    <p:anim by="(#ppt_h/3+#ppt_w*0.1)" calcmode="lin" valueType="num">
                                      <p:cBhvr additive="sum">
                                        <p:cTn id="10" dur="200" decel="100000" autoRev="1" fill="hold">
                                          <p:stCondLst>
                                            <p:cond delay="600"/>
                                          </p:stCondLst>
                                        </p:cTn>
                                        <p:tgtEl>
                                          <p:spTgt spid="27"/>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accel="50000" decel="50000" fill="hold" nodeType="clickEffect">
                                  <p:stCondLst>
                                    <p:cond delay="0"/>
                                  </p:stCondLst>
                                  <p:iterate type="lt">
                                    <p:tmPct val="10000"/>
                                  </p:iterate>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3" presetClass="path" presetSubtype="0" accel="50000" decel="50000" fill="hold" nodeType="clickEffect">
                                  <p:stCondLst>
                                    <p:cond delay="0"/>
                                  </p:stCondLst>
                                  <p:childTnLst>
                                    <p:animMotion origin="layout" path="M -3.61111E-6 -4.44444E-6 L 0.70677 -4.44444E-6 " pathEditMode="relative" rAng="0" ptsTypes="AA">
                                      <p:cBhvr>
                                        <p:cTn id="20" dur="5000" fill="hold"/>
                                        <p:tgtEl>
                                          <p:spTgt spid="16"/>
                                        </p:tgtEl>
                                        <p:attrNameLst>
                                          <p:attrName>ppt_x</p:attrName>
                                          <p:attrName>ppt_y</p:attrName>
                                        </p:attrNameLst>
                                      </p:cBhvr>
                                      <p:rCtr x="35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500834"/>
            <a:ext cx="9144000" cy="357166"/>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cxnSp>
        <p:nvCxnSpPr>
          <p:cNvPr id="24" name="Straight Connector 23"/>
          <p:cNvCxnSpPr/>
          <p:nvPr/>
        </p:nvCxnSpPr>
        <p:spPr>
          <a:xfrm rot="10800000">
            <a:off x="328613" y="998538"/>
            <a:ext cx="6286500" cy="1587"/>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00034" y="1357298"/>
            <a:ext cx="5573962" cy="1446550"/>
          </a:xfrm>
          <a:prstGeom prst="rect">
            <a:avLst/>
          </a:prstGeom>
          <a:noFill/>
        </p:spPr>
        <p:txBody>
          <a:bodyPr wrap="none">
            <a:spAutoFit/>
          </a:bodyPr>
          <a:lstStyle/>
          <a:p>
            <a:pPr fontAlgn="auto">
              <a:spcBef>
                <a:spcPts val="0"/>
              </a:spcBef>
              <a:spcAft>
                <a:spcPts val="0"/>
              </a:spcAft>
              <a:defRPr/>
            </a:pPr>
            <a:r>
              <a:rPr lang="id-ID" sz="4400" b="1" dirty="0">
                <a:ln w="1905"/>
                <a:solidFill>
                  <a:schemeClr val="accent6">
                    <a:lumMod val="75000"/>
                  </a:schemeClr>
                </a:solidFill>
                <a:effectLst>
                  <a:innerShdw blurRad="69850" dist="43180" dir="5400000">
                    <a:srgbClr val="000000">
                      <a:alpha val="65000"/>
                    </a:srgbClr>
                  </a:innerShdw>
                </a:effectLst>
                <a:latin typeface="Arial Black" pitchFamily="34" charset="0"/>
                <a:cs typeface="+mn-cs"/>
              </a:rPr>
              <a:t>AMBIL LANGKAH</a:t>
            </a:r>
          </a:p>
          <a:p>
            <a:pPr fontAlgn="auto">
              <a:spcBef>
                <a:spcPts val="0"/>
              </a:spcBef>
              <a:spcAft>
                <a:spcPts val="0"/>
              </a:spcAft>
              <a:defRPr/>
            </a:pPr>
            <a:r>
              <a:rPr lang="id-ID" sz="4400" b="1" dirty="0">
                <a:ln w="1905"/>
                <a:solidFill>
                  <a:schemeClr val="accent6">
                    <a:lumMod val="75000"/>
                  </a:schemeClr>
                </a:solidFill>
                <a:effectLst>
                  <a:innerShdw blurRad="69850" dist="43180" dir="5400000">
                    <a:srgbClr val="000000">
                      <a:alpha val="65000"/>
                    </a:srgbClr>
                  </a:innerShdw>
                </a:effectLst>
                <a:latin typeface="Arial Black" pitchFamily="34" charset="0"/>
                <a:cs typeface="+mn-cs"/>
              </a:rPr>
              <a:t>MEMULAI USAHA</a:t>
            </a:r>
            <a:endParaRPr lang="en-US" sz="4400" b="1" dirty="0">
              <a:ln w="1905"/>
              <a:solidFill>
                <a:schemeClr val="accent6">
                  <a:lumMod val="75000"/>
                </a:schemeClr>
              </a:solidFill>
              <a:effectLst>
                <a:innerShdw blurRad="69850" dist="43180" dir="5400000">
                  <a:srgbClr val="000000">
                    <a:alpha val="65000"/>
                  </a:srgbClr>
                </a:innerShdw>
              </a:effectLst>
              <a:latin typeface="Arial Black" pitchFamily="34" charset="0"/>
              <a:cs typeface="+mn-cs"/>
            </a:endParaRPr>
          </a:p>
        </p:txBody>
      </p:sp>
      <p:sp>
        <p:nvSpPr>
          <p:cNvPr id="15" name="Rectangle 14"/>
          <p:cNvSpPr/>
          <p:nvPr/>
        </p:nvSpPr>
        <p:spPr>
          <a:xfrm>
            <a:off x="500034" y="3002348"/>
            <a:ext cx="8358246" cy="1938992"/>
          </a:xfrm>
          <a:prstGeom prst="rect">
            <a:avLst/>
          </a:prstGeom>
          <a:noFill/>
        </p:spPr>
        <p:txBody>
          <a:bodyPr>
            <a:spAutoFit/>
          </a:bodyPr>
          <a:lstStyle/>
          <a:p>
            <a:pPr fontAlgn="auto">
              <a:spcBef>
                <a:spcPts val="0"/>
              </a:spcBef>
              <a:spcAft>
                <a:spcPts val="0"/>
              </a:spcAft>
              <a:defRPr/>
            </a:pPr>
            <a:r>
              <a:rPr lang="id-ID" sz="2400" b="1" dirty="0">
                <a:ln w="1905"/>
                <a:solidFill>
                  <a:srgbClr val="C00000"/>
                </a:solidFill>
                <a:effectLst>
                  <a:innerShdw blurRad="69850" dist="43180" dir="5400000">
                    <a:srgbClr val="000000">
                      <a:alpha val="65000"/>
                    </a:srgbClr>
                  </a:innerShdw>
                </a:effectLst>
                <a:latin typeface="Arial Black" pitchFamily="34" charset="0"/>
                <a:cs typeface="+mn-cs"/>
              </a:rPr>
              <a:t>• </a:t>
            </a:r>
            <a:r>
              <a:rPr lang="id-ID" sz="2400" b="1" dirty="0" smtClean="0">
                <a:ln w="1905"/>
                <a:solidFill>
                  <a:srgbClr val="C00000"/>
                </a:solidFill>
                <a:effectLst>
                  <a:innerShdw blurRad="69850" dist="43180" dir="5400000">
                    <a:srgbClr val="000000">
                      <a:alpha val="65000"/>
                    </a:srgbClr>
                  </a:innerShdw>
                </a:effectLst>
                <a:latin typeface="Arial Black" pitchFamily="34" charset="0"/>
                <a:cs typeface="+mn-cs"/>
              </a:rPr>
              <a:t>ENTREPRENEUR  </a:t>
            </a:r>
            <a:r>
              <a:rPr lang="id-ID" sz="2400" b="1" dirty="0">
                <a:ln w="1905"/>
                <a:solidFill>
                  <a:srgbClr val="C00000"/>
                </a:solidFill>
                <a:effectLst>
                  <a:innerShdw blurRad="69850" dist="43180" dir="5400000">
                    <a:srgbClr val="000000">
                      <a:alpha val="65000"/>
                    </a:srgbClr>
                  </a:innerShdw>
                </a:effectLst>
                <a:latin typeface="Arial Black" pitchFamily="34" charset="0"/>
                <a:cs typeface="+mn-cs"/>
              </a:rPr>
              <a:t>HARUS BERANI </a:t>
            </a:r>
          </a:p>
          <a:p>
            <a:pPr fontAlgn="auto">
              <a:spcBef>
                <a:spcPts val="0"/>
              </a:spcBef>
              <a:spcAft>
                <a:spcPts val="0"/>
              </a:spcAft>
              <a:defRPr/>
            </a:pPr>
            <a:r>
              <a:rPr lang="id-ID" sz="2400" b="1" dirty="0">
                <a:ln w="1905"/>
                <a:solidFill>
                  <a:srgbClr val="C00000"/>
                </a:solidFill>
                <a:effectLst>
                  <a:innerShdw blurRad="69850" dist="43180" dir="5400000">
                    <a:srgbClr val="000000">
                      <a:alpha val="65000"/>
                    </a:srgbClr>
                  </a:innerShdw>
                </a:effectLst>
                <a:latin typeface="Arial Black" pitchFamily="34" charset="0"/>
                <a:cs typeface="+mn-cs"/>
              </a:rPr>
              <a:t>   MENCOBA MENJALANKAN </a:t>
            </a:r>
            <a:r>
              <a:rPr lang="id-ID" sz="2400" b="1" dirty="0" smtClean="0">
                <a:ln w="1905"/>
                <a:solidFill>
                  <a:srgbClr val="C00000"/>
                </a:solidFill>
                <a:effectLst>
                  <a:innerShdw blurRad="69850" dist="43180" dir="5400000">
                    <a:srgbClr val="000000">
                      <a:alpha val="65000"/>
                    </a:srgbClr>
                  </a:innerShdw>
                </a:effectLst>
                <a:latin typeface="Arial Black" pitchFamily="34" charset="0"/>
                <a:cs typeface="+mn-cs"/>
              </a:rPr>
              <a:t>USAHA</a:t>
            </a:r>
            <a:endParaRPr lang="en-US" sz="2400" b="1" dirty="0" smtClean="0">
              <a:ln w="1905"/>
              <a:solidFill>
                <a:srgbClr val="C00000"/>
              </a:solidFill>
              <a:effectLst>
                <a:innerShdw blurRad="69850" dist="43180" dir="5400000">
                  <a:srgbClr val="000000">
                    <a:alpha val="65000"/>
                  </a:srgbClr>
                </a:innerShdw>
              </a:effectLst>
              <a:latin typeface="Arial Black" pitchFamily="34" charset="0"/>
              <a:cs typeface="+mn-cs"/>
            </a:endParaRPr>
          </a:p>
          <a:p>
            <a:pPr fontAlgn="auto">
              <a:spcBef>
                <a:spcPts val="0"/>
              </a:spcBef>
              <a:spcAft>
                <a:spcPts val="0"/>
              </a:spcAft>
              <a:defRPr/>
            </a:pPr>
            <a:endParaRPr lang="id-ID" sz="2400" b="1" dirty="0">
              <a:ln w="1905"/>
              <a:solidFill>
                <a:srgbClr val="C00000"/>
              </a:solidFill>
              <a:effectLst>
                <a:innerShdw blurRad="69850" dist="43180" dir="5400000">
                  <a:srgbClr val="000000">
                    <a:alpha val="65000"/>
                  </a:srgbClr>
                </a:innerShdw>
              </a:effectLst>
              <a:latin typeface="Arial Black" pitchFamily="34" charset="0"/>
              <a:cs typeface="+mn-cs"/>
            </a:endParaRPr>
          </a:p>
          <a:p>
            <a:pPr fontAlgn="auto">
              <a:spcBef>
                <a:spcPts val="0"/>
              </a:spcBef>
              <a:spcAft>
                <a:spcPts val="0"/>
              </a:spcAft>
              <a:defRPr/>
            </a:pPr>
            <a:r>
              <a:rPr lang="id-ID" sz="2400" b="1" dirty="0">
                <a:ln w="1905"/>
                <a:solidFill>
                  <a:srgbClr val="C00000"/>
                </a:solidFill>
                <a:effectLst>
                  <a:innerShdw blurRad="69850" dist="43180" dir="5400000">
                    <a:srgbClr val="000000">
                      <a:alpha val="65000"/>
                    </a:srgbClr>
                  </a:innerShdw>
                </a:effectLst>
                <a:latin typeface="Arial Black" pitchFamily="34" charset="0"/>
                <a:cs typeface="+mn-cs"/>
              </a:rPr>
              <a:t>• </a:t>
            </a:r>
            <a:r>
              <a:rPr lang="id-ID" sz="2400" b="1" dirty="0" smtClean="0">
                <a:ln w="1905"/>
                <a:solidFill>
                  <a:srgbClr val="C00000"/>
                </a:solidFill>
                <a:effectLst>
                  <a:innerShdw blurRad="69850" dist="43180" dir="5400000">
                    <a:srgbClr val="000000">
                      <a:alpha val="65000"/>
                    </a:srgbClr>
                  </a:innerShdw>
                </a:effectLst>
                <a:latin typeface="Arial Black" pitchFamily="34" charset="0"/>
                <a:cs typeface="+mn-cs"/>
              </a:rPr>
              <a:t>ENTREPRENEUR  </a:t>
            </a:r>
            <a:r>
              <a:rPr lang="en-US" sz="2400" b="1" dirty="0" err="1" smtClean="0">
                <a:ln w="1905"/>
                <a:solidFill>
                  <a:srgbClr val="C00000"/>
                </a:solidFill>
                <a:effectLst>
                  <a:innerShdw blurRad="69850" dist="43180" dir="5400000">
                    <a:srgbClr val="000000">
                      <a:alpha val="65000"/>
                    </a:srgbClr>
                  </a:innerShdw>
                </a:effectLst>
                <a:latin typeface="Arial Black" pitchFamily="34" charset="0"/>
                <a:cs typeface="+mn-cs"/>
              </a:rPr>
              <a:t>harus</a:t>
            </a:r>
            <a:r>
              <a:rPr lang="en-US" sz="2400" b="1" dirty="0" smtClean="0">
                <a:ln w="1905"/>
                <a:solidFill>
                  <a:srgbClr val="C00000"/>
                </a:solidFill>
                <a:effectLst>
                  <a:innerShdw blurRad="69850" dist="43180" dir="5400000">
                    <a:srgbClr val="000000">
                      <a:alpha val="65000"/>
                    </a:srgbClr>
                  </a:innerShdw>
                </a:effectLst>
                <a:latin typeface="Arial Black" pitchFamily="34" charset="0"/>
                <a:cs typeface="+mn-cs"/>
              </a:rPr>
              <a:t> </a:t>
            </a:r>
            <a:r>
              <a:rPr lang="en-US" sz="2400" b="1" dirty="0" err="1" smtClean="0">
                <a:ln w="1905"/>
                <a:solidFill>
                  <a:srgbClr val="C00000"/>
                </a:solidFill>
                <a:effectLst>
                  <a:innerShdw blurRad="69850" dist="43180" dir="5400000">
                    <a:srgbClr val="000000">
                      <a:alpha val="65000"/>
                    </a:srgbClr>
                  </a:innerShdw>
                </a:effectLst>
                <a:latin typeface="Arial Black" pitchFamily="34" charset="0"/>
                <a:cs typeface="+mn-cs"/>
              </a:rPr>
              <a:t>berani</a:t>
            </a:r>
            <a:r>
              <a:rPr lang="id-ID" sz="2400" b="1" dirty="0" smtClean="0">
                <a:ln w="1905"/>
                <a:solidFill>
                  <a:srgbClr val="C00000"/>
                </a:solidFill>
                <a:effectLst>
                  <a:innerShdw blurRad="69850" dist="43180" dir="5400000">
                    <a:srgbClr val="000000">
                      <a:alpha val="65000"/>
                    </a:srgbClr>
                  </a:innerShdw>
                </a:effectLst>
                <a:latin typeface="Arial Black" pitchFamily="34" charset="0"/>
                <a:cs typeface="+mn-cs"/>
              </a:rPr>
              <a:t>  </a:t>
            </a:r>
            <a:endParaRPr lang="id-ID" sz="2400" b="1" dirty="0">
              <a:ln w="1905"/>
              <a:solidFill>
                <a:srgbClr val="C00000"/>
              </a:solidFill>
              <a:effectLst>
                <a:innerShdw blurRad="69850" dist="43180" dir="5400000">
                  <a:srgbClr val="000000">
                    <a:alpha val="65000"/>
                  </a:srgbClr>
                </a:innerShdw>
              </a:effectLst>
              <a:latin typeface="Arial Black" pitchFamily="34" charset="0"/>
              <a:cs typeface="+mn-cs"/>
            </a:endParaRPr>
          </a:p>
          <a:p>
            <a:pPr fontAlgn="auto">
              <a:spcBef>
                <a:spcPts val="0"/>
              </a:spcBef>
              <a:spcAft>
                <a:spcPts val="0"/>
              </a:spcAft>
              <a:defRPr/>
            </a:pPr>
            <a:r>
              <a:rPr lang="id-ID" sz="2400" b="1" dirty="0">
                <a:ln w="1905"/>
                <a:solidFill>
                  <a:srgbClr val="C00000"/>
                </a:solidFill>
                <a:effectLst>
                  <a:innerShdw blurRad="69850" dist="43180" dir="5400000">
                    <a:srgbClr val="000000">
                      <a:alpha val="65000"/>
                    </a:srgbClr>
                  </a:innerShdw>
                </a:effectLst>
                <a:latin typeface="Arial Black" pitchFamily="34" charset="0"/>
                <a:cs typeface="+mn-cs"/>
              </a:rPr>
              <a:t>   MEMULAI USAHA </a:t>
            </a:r>
            <a:r>
              <a:rPr lang="en-US" sz="2400" b="1" dirty="0" err="1" smtClean="0">
                <a:ln w="1905"/>
                <a:solidFill>
                  <a:srgbClr val="C00000"/>
                </a:solidFill>
                <a:effectLst>
                  <a:innerShdw blurRad="69850" dist="43180" dir="5400000">
                    <a:srgbClr val="000000">
                      <a:alpha val="65000"/>
                    </a:srgbClr>
                  </a:innerShdw>
                </a:effectLst>
                <a:latin typeface="Arial Black" pitchFamily="34" charset="0"/>
                <a:cs typeface="+mn-cs"/>
              </a:rPr>
              <a:t>dengan</a:t>
            </a:r>
            <a:r>
              <a:rPr lang="en-US" sz="2400" b="1" dirty="0" smtClean="0">
                <a:ln w="1905"/>
                <a:solidFill>
                  <a:srgbClr val="C00000"/>
                </a:solidFill>
                <a:effectLst>
                  <a:innerShdw blurRad="69850" dist="43180" dir="5400000">
                    <a:srgbClr val="000000">
                      <a:alpha val="65000"/>
                    </a:srgbClr>
                  </a:innerShdw>
                </a:effectLst>
                <a:latin typeface="Arial Black" pitchFamily="34" charset="0"/>
                <a:cs typeface="+mn-cs"/>
              </a:rPr>
              <a:t> </a:t>
            </a:r>
            <a:r>
              <a:rPr lang="id-ID" sz="2400" b="1" dirty="0" smtClean="0">
                <a:ln w="1905"/>
                <a:solidFill>
                  <a:srgbClr val="C00000"/>
                </a:solidFill>
                <a:effectLst>
                  <a:innerShdw blurRad="69850" dist="43180" dir="5400000">
                    <a:srgbClr val="000000">
                      <a:alpha val="65000"/>
                    </a:srgbClr>
                  </a:innerShdw>
                </a:effectLst>
                <a:latin typeface="Arial Black" pitchFamily="34" charset="0"/>
                <a:cs typeface="+mn-cs"/>
              </a:rPr>
              <a:t>UANG </a:t>
            </a:r>
            <a:r>
              <a:rPr lang="en-US" sz="2400" b="1" dirty="0" err="1" smtClean="0">
                <a:ln w="1905"/>
                <a:solidFill>
                  <a:srgbClr val="C00000"/>
                </a:solidFill>
                <a:effectLst>
                  <a:innerShdw blurRad="69850" dist="43180" dir="5400000">
                    <a:srgbClr val="000000">
                      <a:alpha val="65000"/>
                    </a:srgbClr>
                  </a:innerShdw>
                </a:effectLst>
                <a:latin typeface="Arial Black" pitchFamily="34" charset="0"/>
                <a:cs typeface="+mn-cs"/>
              </a:rPr>
              <a:t>sedikit</a:t>
            </a:r>
            <a:endParaRPr lang="id-ID" sz="2400" b="1" dirty="0">
              <a:ln w="1905"/>
              <a:solidFill>
                <a:srgbClr val="C00000"/>
              </a:solidFill>
              <a:effectLst>
                <a:innerShdw blurRad="69850" dist="43180" dir="5400000">
                  <a:srgbClr val="000000">
                    <a:alpha val="65000"/>
                  </a:srgbClr>
                </a:innerShdw>
              </a:effectLst>
              <a:latin typeface="Arial Black" pitchFamily="34" charset="0"/>
              <a:cs typeface="+mn-cs"/>
            </a:endParaRPr>
          </a:p>
        </p:txBody>
      </p:sp>
      <p:pic>
        <p:nvPicPr>
          <p:cNvPr id="18" name="Picture 17" descr="berani.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23075" y="1308100"/>
            <a:ext cx="2028825" cy="1335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descr="NOMON.png">
            <a:hlinkClick r:id="rId3" action="ppaction://hlinkpres?slideindex=1&amp;slidetitle="/>
          </p:cNvPr>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72313" y="3929063"/>
            <a:ext cx="1857375" cy="2549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Rectangle 19"/>
          <p:cNvSpPr/>
          <p:nvPr/>
        </p:nvSpPr>
        <p:spPr>
          <a:xfrm>
            <a:off x="214282" y="355577"/>
            <a:ext cx="3155544" cy="46166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smtClean="0">
                <a:ln w="11430"/>
                <a:solidFill>
                  <a:srgbClr val="C00000"/>
                </a:solidFill>
                <a:effectLst>
                  <a:outerShdw blurRad="76200" dist="50800" dir="5400000" algn="tl" rotWithShape="0">
                    <a:srgbClr val="000000">
                      <a:alpha val="65000"/>
                    </a:srgbClr>
                  </a:outerShdw>
                </a:effectLst>
                <a:latin typeface="+mn-lt"/>
                <a:cs typeface="+mn-cs"/>
              </a:rPr>
              <a:t>TECHNOPRENEURSHIP</a:t>
            </a:r>
            <a:endParaRPr lang="en-US" sz="2400" b="1" spc="50" dirty="0">
              <a:ln w="11430"/>
              <a:solidFill>
                <a:srgbClr val="C00000"/>
              </a:solidFill>
              <a:effectLst>
                <a:outerShdw blurRad="76200" dist="50800" dir="5400000" algn="tl" rotWithShape="0">
                  <a:srgbClr val="000000">
                    <a:alpha val="65000"/>
                  </a:srgbClr>
                </a:outerShdw>
              </a:effectLst>
              <a:latin typeface="+mn-lt"/>
              <a:cs typeface="+mn-cs"/>
            </a:endParaRPr>
          </a:p>
        </p:txBody>
      </p:sp>
      <p:grpSp>
        <p:nvGrpSpPr>
          <p:cNvPr id="21" name="Group 17"/>
          <p:cNvGrpSpPr>
            <a:grpSpLocks/>
          </p:cNvGrpSpPr>
          <p:nvPr/>
        </p:nvGrpSpPr>
        <p:grpSpPr bwMode="auto">
          <a:xfrm>
            <a:off x="3357554" y="500042"/>
            <a:ext cx="579437" cy="180975"/>
            <a:chOff x="5072066" y="533079"/>
            <a:chExt cx="1143008" cy="357190"/>
          </a:xfrm>
        </p:grpSpPr>
        <p:sp>
          <p:nvSpPr>
            <p:cNvPr id="22" name="Flowchart: Stored Data 21"/>
            <p:cNvSpPr/>
            <p:nvPr/>
          </p:nvSpPr>
          <p:spPr>
            <a:xfrm flipH="1">
              <a:off x="5072066"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23" name="Flowchart: Stored Data 22"/>
            <p:cNvSpPr/>
            <p:nvPr/>
          </p:nvSpPr>
          <p:spPr>
            <a:xfrm flipH="1">
              <a:off x="5357818"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25" name="Flowchart: Stored Data 24"/>
            <p:cNvSpPr/>
            <p:nvPr/>
          </p:nvSpPr>
          <p:spPr>
            <a:xfrm flipH="1">
              <a:off x="5643570"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sp>
          <p:nvSpPr>
            <p:cNvPr id="26" name="Flowchart: Stored Data 25"/>
            <p:cNvSpPr/>
            <p:nvPr/>
          </p:nvSpPr>
          <p:spPr>
            <a:xfrm flipH="1">
              <a:off x="5929322" y="533079"/>
              <a:ext cx="285752" cy="357190"/>
            </a:xfrm>
            <a:prstGeom prst="flowChartOnlineStorage">
              <a:avLst/>
            </a:prstGeom>
            <a:solidFill>
              <a:srgbClr val="C00000"/>
            </a:solidFill>
            <a:ln w="1905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id-ID"/>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from="(-#ppt_w/2)" to="(#ppt_x)" calcmode="lin" valueType="num">
                                      <p:cBhvr>
                                        <p:cTn id="7" dur="600" fill="hold">
                                          <p:stCondLst>
                                            <p:cond delay="0"/>
                                          </p:stCondLst>
                                        </p:cTn>
                                        <p:tgtEl>
                                          <p:spTgt spid="27"/>
                                        </p:tgtEl>
                                        <p:attrNameLst>
                                          <p:attrName>ppt_x</p:attrName>
                                        </p:attrNameLst>
                                      </p:cBhvr>
                                    </p:anim>
                                    <p:anim from="0" to="-1.0" calcmode="lin" valueType="num">
                                      <p:cBhvr>
                                        <p:cTn id="8" dur="200" decel="50000" autoRev="1" fill="hold">
                                          <p:stCondLst>
                                            <p:cond delay="600"/>
                                          </p:stCondLst>
                                        </p:cTn>
                                        <p:tgtEl>
                                          <p:spTgt spid="27"/>
                                        </p:tgtEl>
                                        <p:attrNameLst>
                                          <p:attrName>xshear</p:attrName>
                                        </p:attrNameLst>
                                      </p:cBhvr>
                                    </p:anim>
                                    <p:animScale>
                                      <p:cBhvr>
                                        <p:cTn id="9" dur="200" decel="100000" autoRev="1" fill="hold">
                                          <p:stCondLst>
                                            <p:cond delay="600"/>
                                          </p:stCondLst>
                                        </p:cTn>
                                        <p:tgtEl>
                                          <p:spTgt spid="27"/>
                                        </p:tgtEl>
                                      </p:cBhvr>
                                      <p:from x="100000" y="100000"/>
                                      <p:to x="80000" y="100000"/>
                                    </p:animScale>
                                    <p:anim by="(#ppt_h/3+#ppt_w*0.1)" calcmode="lin" valueType="num">
                                      <p:cBhvr additive="sum">
                                        <p:cTn id="10" dur="200" decel="100000" autoRev="1" fill="hold">
                                          <p:stCondLst>
                                            <p:cond delay="600"/>
                                          </p:stCondLst>
                                        </p:cTn>
                                        <p:tgtEl>
                                          <p:spTgt spid="27"/>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accel="50000" decel="50000" fill="hold" nodeType="clickEffect">
                                  <p:stCondLst>
                                    <p:cond delay="0"/>
                                  </p:stCondLst>
                                  <p:iterate type="lt">
                                    <p:tmPct val="10000"/>
                                  </p:iterate>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5" presetClass="entr" presetSubtype="1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heckerboard(across)">
                                      <p:cBhvr>
                                        <p:cTn id="19" dur="500"/>
                                        <p:tgtEl>
                                          <p:spTgt spid="18"/>
                                        </p:tgtEl>
                                      </p:cBhvr>
                                    </p:animEffect>
                                  </p:childTnLst>
                                </p:cTn>
                              </p:par>
                              <p:par>
                                <p:cTn id="20" presetID="1"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2894</TotalTime>
  <Words>645</Words>
  <Application>Microsoft Office PowerPoint</Application>
  <PresentationFormat>On-screen Show (4:3)</PresentationFormat>
  <Paragraphs>153</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WIN 7</cp:lastModifiedBy>
  <cp:revision>267</cp:revision>
  <dcterms:created xsi:type="dcterms:W3CDTF">2013-02-23T08:13:58Z</dcterms:created>
  <dcterms:modified xsi:type="dcterms:W3CDTF">2013-11-24T17:18:10Z</dcterms:modified>
</cp:coreProperties>
</file>