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7" r:id="rId3"/>
    <p:sldId id="256" r:id="rId4"/>
    <p:sldId id="258" r:id="rId5"/>
    <p:sldId id="267" r:id="rId6"/>
    <p:sldId id="261" r:id="rId7"/>
    <p:sldId id="260" r:id="rId8"/>
    <p:sldId id="262" r:id="rId9"/>
    <p:sldId id="263" r:id="rId10"/>
    <p:sldId id="264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3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0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8207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5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695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39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9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0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7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3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1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5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7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2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03CA-F305-4338-AA4F-3E1CECE65F8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07C2DB-51B7-408D-92DF-A7DD2871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9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enial-of-service_attac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1659689"/>
            <a:ext cx="8229600" cy="78524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DOS &amp; DDOS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276600"/>
            <a:ext cx="650791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NAMA : </a:t>
            </a:r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	1.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REZKI SUPRASTIO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123140</a:t>
            </a:r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056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	2.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ADITYA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PRASETYO SAKTI (123140078)</a:t>
            </a:r>
          </a:p>
          <a:p>
            <a:r>
              <a:rPr lang="id-ID" sz="2000" dirty="0">
                <a:solidFill>
                  <a:schemeClr val="accent1">
                    <a:lumMod val="75000"/>
                  </a:schemeClr>
                </a:solidFill>
              </a:rPr>
              <a:t>	3</a:t>
            </a:r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LOVITA DIAH PUTRI (123140183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id-ID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	4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CHLAUDYA  HAYULANDARI (123140209 )</a:t>
            </a:r>
          </a:p>
          <a:p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	5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REGINA ARSYA VIDIA (123140222)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KELAS : A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304800"/>
            <a:ext cx="5423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PENGAMAN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AN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SISTEM JARINGAN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l="7028" t="19792" r="36164" b="39583"/>
          <a:stretch>
            <a:fillRect/>
          </a:stretch>
        </p:blipFill>
        <p:spPr bwMode="auto">
          <a:xfrm>
            <a:off x="228600" y="1600200"/>
            <a:ext cx="871806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347713" cy="838200"/>
          </a:xfrm>
        </p:spPr>
        <p:txBody>
          <a:bodyPr/>
          <a:lstStyle/>
          <a:p>
            <a:pPr algn="ctr"/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7010401" cy="5181600"/>
          </a:xfrm>
        </p:spPr>
        <p:txBody>
          <a:bodyPr>
            <a:noAutofit/>
          </a:bodyPr>
          <a:lstStyle/>
          <a:p>
            <a:pPr fontAlgn="base"/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Denial of service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melayani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jenis-jenis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sz="14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fontAlgn="base"/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Mematikan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Server: one shot, one kill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crash, hang, reboot.</a:t>
            </a:r>
          </a:p>
          <a:p>
            <a:pPr lvl="1" fontAlgn="base"/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Menyibukkan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Server: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mengirim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request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sibuk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fontAlgn="base"/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Exploiting bug: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mengirim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specially crafted request.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request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menyibukkan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normal request.</a:t>
            </a:r>
          </a:p>
          <a:p>
            <a:pPr lvl="2" fontAlgn="base"/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 request: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mengirim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request normal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request yang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menyibukkan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exploit bug.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botnet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terdistribusi</a:t>
            </a:r>
            <a:r>
              <a:rPr lang="en-US" sz="14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lawan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host yang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hardware,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aplikasi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membanjiri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host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korban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user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resmi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valid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mengakses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server.</a:t>
            </a:r>
          </a:p>
          <a:p>
            <a:pPr fontAlgn="base"/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DDoS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(Distributed Denial Of Service)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canggih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DOS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segmen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sz="14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total</a:t>
            </a:r>
            <a:r>
              <a:rPr lang="en-US" sz="14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2286000"/>
            <a:ext cx="8610600" cy="13716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TERIMA KASIH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7842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engertian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010400" cy="4419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Denial of Service (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komputer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koneksi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membanjiri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server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paket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(TCP/</a:t>
            </a:r>
            <a:r>
              <a:rPr lang="id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P).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ujuan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mengganggu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browsing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mendengarkan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radio online,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dsb. E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denial of service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mengirimkan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target yang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mengganggu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membuatnya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menjadi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hang, crash,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reboot,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sia-sia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962025"/>
          </a:xfrm>
        </p:spPr>
        <p:txBody>
          <a:bodyPr/>
          <a:lstStyle/>
          <a:p>
            <a:pPr algn="ctr"/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</a:rPr>
              <a:t>Sejarah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DOS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6477000" cy="4343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DOS (Denial of Service )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 Flooding Attack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1996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mengeksploitasi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kelemahan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protokol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Transmission Con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trol Protocol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(TCP).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Serangan-serangan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akhirnya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dikembangkan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mengeksploitasi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kelemahan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melayani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pengguna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crash.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6858000" cy="40386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Denial of Service,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hacker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attacker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mencoba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akses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user valid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teknik-teknik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Membanjiri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pengguna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valid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Traffic Flooding.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Membanjiri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request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disedakan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host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request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pengguna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valid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dilayani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Request Flooding.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Mengganggu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host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clientnya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terdaftar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mengubah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konfigurasi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merusak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Serangan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/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SYN Flooding,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data TCP SYN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palsu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Teardrop Attack,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paket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IP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offset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membingungkan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Smurf Attack,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paket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ICMP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bervolume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host lain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Ping of Death,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utility ping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Remote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Controled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Attack,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mengendalikan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network lain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menyerang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target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UDP Flooding,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protokol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UDP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connectionless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menyerang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target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ICMP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Flooding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attack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ditujukan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routing devices, web, electronic mail,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 Domain Name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8009"/>
            <a:ext cx="6781800" cy="990600"/>
          </a:xfrm>
        </p:spPr>
        <p:txBody>
          <a:bodyPr/>
          <a:lstStyle/>
          <a:p>
            <a:r>
              <a:rPr lang="en-US" sz="4800" dirty="0" err="1" smtClean="0"/>
              <a:t>Pengertian</a:t>
            </a:r>
            <a:r>
              <a:rPr lang="en-US" sz="4800" dirty="0" smtClean="0"/>
              <a:t> </a:t>
            </a:r>
            <a:r>
              <a:rPr lang="en-US" sz="4800" dirty="0" err="1" smtClean="0"/>
              <a:t>dari</a:t>
            </a:r>
            <a:r>
              <a:rPr lang="en-US" sz="4800" dirty="0" smtClean="0"/>
              <a:t> DDOS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33386"/>
            <a:ext cx="7239000" cy="236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(Distributed Denial of Service)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attacker/hacker 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komputer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server di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menghabiskan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sumberdaya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(resource) yang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dimiliki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komputer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komputer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menjalankan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fungsinya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id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1.bp.blogspot.com/-bC4yatL0dkI/Vdwa8FKnVEI/AAAAAAAABOc/XIlGnn_L5ac/s1600/Contoh-Serangan-DDo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307416"/>
            <a:ext cx="4495800" cy="2602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60425"/>
          </a:xfrm>
        </p:spPr>
        <p:txBody>
          <a:bodyPr/>
          <a:lstStyle/>
          <a:p>
            <a:pPr algn="ctr"/>
            <a:r>
              <a:rPr lang="en-US" sz="4800" dirty="0" err="1" smtClean="0"/>
              <a:t>Sejarah</a:t>
            </a:r>
            <a:r>
              <a:rPr lang="en-US" sz="4800" dirty="0" smtClean="0"/>
              <a:t> DDOS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68580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DDos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1999,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denial of service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Floding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 web di internet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mengalamai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downtime.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febuari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2000,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terkenal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amazon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CNN,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ebay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yahoo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downtime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jam.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oktober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2002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13 root DNS server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detiknya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15000 request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paket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internet control message protocol (ICMP).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0675"/>
            <a:ext cx="6172200" cy="1089025"/>
          </a:xfrm>
        </p:spPr>
        <p:txBody>
          <a:bodyPr/>
          <a:lstStyle/>
          <a:p>
            <a:r>
              <a:rPr lang="en-US" sz="4800" dirty="0" smtClean="0"/>
              <a:t>Target </a:t>
            </a:r>
            <a:r>
              <a:rPr lang="en-US" sz="4800" dirty="0" err="1" smtClean="0"/>
              <a:t>serangan</a:t>
            </a:r>
            <a:r>
              <a:rPr lang="en-US" sz="4800" dirty="0" smtClean="0"/>
              <a:t> DDOS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2450" y="1657350"/>
            <a:ext cx="6896100" cy="123825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</a:t>
            </a:r>
            <a:r>
              <a:rPr lang="id-ID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serangan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ddos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attack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ditujukan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routing devices, web,</a:t>
            </a:r>
            <a:r>
              <a:rPr lang="id-ID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email,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server domain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system (DNS).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743200"/>
            <a:ext cx="7391400" cy="3782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ADA 5 TIPE DASAR DDOS ATTACK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berlebihan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komputer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bandwith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 space,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processor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konfigurasi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nformasi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routing.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memaksa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me-reset TCP session.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network.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Menghalang-halangi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komputer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menggangu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162800" cy="1600200"/>
          </a:xfrm>
        </p:spPr>
        <p:txBody>
          <a:bodyPr/>
          <a:lstStyle/>
          <a:p>
            <a:pPr algn="ctr"/>
            <a:r>
              <a:rPr lang="en-US" sz="4800" dirty="0" err="1" smtClean="0"/>
              <a:t>Gejala-gejala</a:t>
            </a:r>
            <a:r>
              <a:rPr lang="en-US" sz="4800" dirty="0" smtClean="0"/>
              <a:t> </a:t>
            </a:r>
            <a:r>
              <a:rPr lang="en-US" sz="4800" dirty="0" err="1" smtClean="0"/>
              <a:t>ddos</a:t>
            </a:r>
            <a:r>
              <a:rPr lang="en-US" sz="4800" dirty="0" smtClean="0"/>
              <a:t> attack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086600" cy="31242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70000"/>
              </a:lnSpc>
            </a:pPr>
            <a:r>
              <a:rPr lang="id-ID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menurun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membuka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file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mengakses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situs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lamba</a:t>
            </a:r>
            <a:r>
              <a:rPr lang="id-ID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endParaRPr lang="en-US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70000"/>
              </a:lnSpc>
            </a:pPr>
            <a:r>
              <a:rPr lang="id-ID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Fitur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fitur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tertntu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website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hilang</a:t>
            </a:r>
            <a:r>
              <a:rPr lang="id-ID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70000"/>
              </a:lnSpc>
            </a:pPr>
            <a:r>
              <a:rPr lang="id-ID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diakses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id-ID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spam yang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ddos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diistilakan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mail bomb</a:t>
            </a:r>
            <a:r>
              <a:rPr lang="id-ID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999672"/>
            <a:ext cx="586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Tujuan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hacker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melakukan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serangan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ddos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id-ID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dendam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kompetitor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PolitikMarketing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spamming)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</TotalTime>
  <Words>621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Facet</vt:lpstr>
      <vt:lpstr>DOS &amp; DDOS</vt:lpstr>
      <vt:lpstr>Pengertian </vt:lpstr>
      <vt:lpstr>Sejarah DOS</vt:lpstr>
      <vt:lpstr>PowerPoint Presentation</vt:lpstr>
      <vt:lpstr>Contoh Serangan DOS</vt:lpstr>
      <vt:lpstr>Pengertian dari DDOS</vt:lpstr>
      <vt:lpstr>Sejarah DDOS</vt:lpstr>
      <vt:lpstr>Target serangan DDOS</vt:lpstr>
      <vt:lpstr>Gejala-gejala ddos attack</vt:lpstr>
      <vt:lpstr>PowerPoint Presentation</vt:lpstr>
      <vt:lpstr>Kesimpulan</vt:lpstr>
      <vt:lpstr>TERIMA KASIH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&amp; DDOS</dc:title>
  <dc:creator>adindase</dc:creator>
  <cp:lastModifiedBy>Lovita</cp:lastModifiedBy>
  <cp:revision>13</cp:revision>
  <dcterms:created xsi:type="dcterms:W3CDTF">2017-05-02T20:14:42Z</dcterms:created>
  <dcterms:modified xsi:type="dcterms:W3CDTF">2017-05-04T06:46:38Z</dcterms:modified>
</cp:coreProperties>
</file>