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69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3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3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52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0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86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18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1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2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40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0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C47148-A24C-4850-A09B-BEC4C7A23465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7B442A-2D19-4812-8FE1-9E621990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75854"/>
            <a:ext cx="10231580" cy="1149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smtClean="0"/>
              <a:t>+/- </a:t>
            </a:r>
            <a:r>
              <a:rPr lang="en-US" dirty="0"/>
              <a:t>5 </a:t>
            </a:r>
            <a:r>
              <a:rPr lang="en-US" dirty="0" smtClean="0"/>
              <a:t>orang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mulai</a:t>
            </a:r>
            <a:r>
              <a:rPr lang="en-US" smtClean="0"/>
              <a:t> </a:t>
            </a:r>
            <a:r>
              <a:rPr lang="en-US" smtClean="0"/>
              <a:t>30</a:t>
            </a:r>
            <a:r>
              <a:rPr lang="en-US" smtClean="0"/>
              <a:t> </a:t>
            </a:r>
            <a:r>
              <a:rPr lang="en-US" dirty="0" smtClean="0"/>
              <a:t>April 2020)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6109"/>
            <a:ext cx="9601196" cy="340975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Virus, Malware, Trojan, </a:t>
            </a:r>
            <a:r>
              <a:rPr lang="en-US" dirty="0" err="1" smtClean="0"/>
              <a:t>dkk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DDoS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SQL Injection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Security in </a:t>
            </a:r>
            <a:r>
              <a:rPr lang="en-US" dirty="0" err="1" smtClean="0"/>
              <a:t>Mikrotik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Sniffing </a:t>
            </a:r>
            <a:r>
              <a:rPr lang="en-US" dirty="0" err="1" smtClean="0"/>
              <a:t>dan</a:t>
            </a:r>
            <a:r>
              <a:rPr lang="en-US" dirty="0" smtClean="0"/>
              <a:t> Scanning network</a:t>
            </a:r>
          </a:p>
          <a:p>
            <a:pPr marL="457200" indent="-457200">
              <a:buAutoNum type="arabicPeriod"/>
            </a:pPr>
            <a:r>
              <a:rPr lang="en-US" dirty="0" smtClean="0"/>
              <a:t>Session Hijacking</a:t>
            </a:r>
          </a:p>
          <a:p>
            <a:pPr marL="457200" indent="-457200">
              <a:buAutoNum type="arabicPeriod"/>
            </a:pPr>
            <a:r>
              <a:rPr lang="en-US" dirty="0" smtClean="0"/>
              <a:t>IDPS (Intrusion detection and prevention system)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33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Materi Presentasi Kelompok</vt:lpstr>
      <vt:lpstr> Buat kelompok dengan anggota +/- 5 orang dan satu kelompok membahas satu topik unik berikut. (mulai 30 April 2020)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Presentasi Kelompok PSJ</dc:title>
  <dc:creator>Rifuki Indra</dc:creator>
  <cp:lastModifiedBy>Rifuki Indra</cp:lastModifiedBy>
  <cp:revision>14</cp:revision>
  <dcterms:created xsi:type="dcterms:W3CDTF">2020-03-10T08:15:26Z</dcterms:created>
  <dcterms:modified xsi:type="dcterms:W3CDTF">2020-03-10T09:10:58Z</dcterms:modified>
</cp:coreProperties>
</file>