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4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0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1.wmf"/><Relationship Id="rId4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7.wmf"/><Relationship Id="rId2" Type="http://schemas.openxmlformats.org/officeDocument/2006/relationships/image" Target="../media/image23.wmf"/><Relationship Id="rId1" Type="http://schemas.openxmlformats.org/officeDocument/2006/relationships/image" Target="../media/image20.wmf"/><Relationship Id="rId6" Type="http://schemas.openxmlformats.org/officeDocument/2006/relationships/image" Target="../media/image28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7.wmf"/><Relationship Id="rId2" Type="http://schemas.openxmlformats.org/officeDocument/2006/relationships/image" Target="../media/image23.wmf"/><Relationship Id="rId1" Type="http://schemas.openxmlformats.org/officeDocument/2006/relationships/image" Target="../media/image20.wmf"/><Relationship Id="rId6" Type="http://schemas.openxmlformats.org/officeDocument/2006/relationships/image" Target="../media/image28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1.wmf"/><Relationship Id="rId1" Type="http://schemas.openxmlformats.org/officeDocument/2006/relationships/image" Target="../media/image36.wmf"/><Relationship Id="rId4" Type="http://schemas.openxmlformats.org/officeDocument/2006/relationships/image" Target="../media/image3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6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image" Target="../media/image31.wmf"/><Relationship Id="rId1" Type="http://schemas.openxmlformats.org/officeDocument/2006/relationships/image" Target="../media/image36.wmf"/><Relationship Id="rId6" Type="http://schemas.openxmlformats.org/officeDocument/2006/relationships/image" Target="../media/image15.wmf"/><Relationship Id="rId5" Type="http://schemas.openxmlformats.org/officeDocument/2006/relationships/image" Target="../media/image6.wmf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4.wmf"/><Relationship Id="rId4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AutoShape 2" descr="https://www.sigarch.org/wp-content/uploads/2017/03/Welcome.jpg"/>
          <p:cNvSpPr>
            <a:spLocks noChangeAspect="1" noChangeArrowheads="1"/>
          </p:cNvSpPr>
          <p:nvPr userDrawn="1"/>
        </p:nvSpPr>
        <p:spPr bwMode="auto">
          <a:xfrm>
            <a:off x="155575" y="-2986088"/>
            <a:ext cx="82962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2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4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87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E76EAA-6D14-4937-BADF-3AD0855ED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5F53E-821C-47A7-AE96-A1D343B6D00A}" type="datetime1">
              <a:rPr lang="en-GB" altLang="id-ID"/>
              <a:pPr>
                <a:defRPr/>
              </a:pPr>
              <a:t>10/02/2019</a:t>
            </a:fld>
            <a:endParaRPr lang="en-GB" altLang="id-ID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80A932-A8BE-493A-8A60-FB1344EA86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EA21C-A975-4F05-9411-73B0B798F866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98004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8413556-68F9-4791-AA96-F422AE77C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466CD-FEBB-446A-91E4-7301FEDB07A1}" type="datetime1">
              <a:rPr lang="en-GB" altLang="id-ID"/>
              <a:pPr>
                <a:defRPr/>
              </a:pPr>
              <a:t>10/02/2019</a:t>
            </a:fld>
            <a:endParaRPr lang="en-GB" alt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B5828-DDF6-4AA9-AE3E-74065075E8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3D12A-5D37-40B9-849C-4B393DF1C933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393679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2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8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-99392"/>
            <a:ext cx="9144000" cy="71287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97768" cy="67413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4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83.bin"/><Relationship Id="rId21" Type="http://schemas.openxmlformats.org/officeDocument/2006/relationships/oleObject" Target="../embeddings/oleObject92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90.bin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87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oleObject" Target="../embeddings/oleObject93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1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image" Target="../media/image2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6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image" Target="../media/image2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109.bin"/><Relationship Id="rId3" Type="http://schemas.openxmlformats.org/officeDocument/2006/relationships/image" Target="../media/image2.png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08.bin"/><Relationship Id="rId20" Type="http://schemas.openxmlformats.org/officeDocument/2006/relationships/oleObject" Target="../embeddings/oleObject110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12.bin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120.bin"/><Relationship Id="rId3" Type="http://schemas.openxmlformats.org/officeDocument/2006/relationships/image" Target="../media/image2.png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19.bin"/><Relationship Id="rId20" Type="http://schemas.openxmlformats.org/officeDocument/2006/relationships/oleObject" Target="../embeddings/oleObject121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23.bin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10" Type="http://schemas.openxmlformats.org/officeDocument/2006/relationships/oleObject" Target="../embeddings/oleObject116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18.bin"/><Relationship Id="rId22" Type="http://schemas.openxmlformats.org/officeDocument/2006/relationships/oleObject" Target="../embeddings/oleObject12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5.bin"/><Relationship Id="rId3" Type="http://schemas.openxmlformats.org/officeDocument/2006/relationships/image" Target="../media/image2.png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34.bin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3.bin"/><Relationship Id="rId27" Type="http://schemas.openxmlformats.org/officeDocument/2006/relationships/oleObject" Target="../embeddings/oleObject13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46.bin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5" Type="http://schemas.openxmlformats.org/officeDocument/2006/relationships/oleObject" Target="../embeddings/oleObject147.bin"/><Relationship Id="rId10" Type="http://schemas.openxmlformats.org/officeDocument/2006/relationships/image" Target="../media/image25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3" Type="http://schemas.openxmlformats.org/officeDocument/2006/relationships/image" Target="../media/image2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31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53.bin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59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6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7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58.bin"/><Relationship Id="rId5" Type="http://schemas.openxmlformats.org/officeDocument/2006/relationships/oleObject" Target="../embeddings/oleObject155.bin"/><Relationship Id="rId15" Type="http://schemas.openxmlformats.org/officeDocument/2006/relationships/oleObject" Target="../embeddings/oleObject160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162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57.bin"/><Relationship Id="rId14" Type="http://schemas.openxmlformats.org/officeDocument/2006/relationships/image" Target="../media/image2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68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7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7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67.bin"/><Relationship Id="rId5" Type="http://schemas.openxmlformats.org/officeDocument/2006/relationships/oleObject" Target="../embeddings/oleObject164.bin"/><Relationship Id="rId15" Type="http://schemas.openxmlformats.org/officeDocument/2006/relationships/oleObject" Target="../embeddings/oleObject169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171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2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7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7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8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76.bin"/><Relationship Id="rId12" Type="http://schemas.openxmlformats.org/officeDocument/2006/relationships/oleObject" Target="../embeddings/oleObject17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5.bin"/><Relationship Id="rId11" Type="http://schemas.openxmlformats.org/officeDocument/2006/relationships/image" Target="../media/image37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178.bin"/><Relationship Id="rId4" Type="http://schemas.openxmlformats.org/officeDocument/2006/relationships/oleObject" Target="../embeddings/oleObject174.bin"/><Relationship Id="rId9" Type="http://schemas.openxmlformats.org/officeDocument/2006/relationships/oleObject" Target="../embeddings/oleObject17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81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8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19.bin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191.bin"/><Relationship Id="rId26" Type="http://schemas.openxmlformats.org/officeDocument/2006/relationships/oleObject" Target="../embeddings/oleObject196.bin"/><Relationship Id="rId3" Type="http://schemas.openxmlformats.org/officeDocument/2006/relationships/image" Target="../media/image2.png"/><Relationship Id="rId21" Type="http://schemas.openxmlformats.org/officeDocument/2006/relationships/image" Target="../media/image39.wmf"/><Relationship Id="rId7" Type="http://schemas.openxmlformats.org/officeDocument/2006/relationships/oleObject" Target="../embeddings/oleObject184.bin"/><Relationship Id="rId12" Type="http://schemas.openxmlformats.org/officeDocument/2006/relationships/oleObject" Target="../embeddings/oleObject187.bin"/><Relationship Id="rId17" Type="http://schemas.openxmlformats.org/officeDocument/2006/relationships/oleObject" Target="../embeddings/oleObject190.bin"/><Relationship Id="rId25" Type="http://schemas.openxmlformats.org/officeDocument/2006/relationships/oleObject" Target="../embeddings/oleObject19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wmf"/><Relationship Id="rId20" Type="http://schemas.openxmlformats.org/officeDocument/2006/relationships/oleObject" Target="../embeddings/oleObject192.bin"/><Relationship Id="rId29" Type="http://schemas.openxmlformats.org/officeDocument/2006/relationships/oleObject" Target="../embeddings/oleObject198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37.wmf"/><Relationship Id="rId24" Type="http://schemas.openxmlformats.org/officeDocument/2006/relationships/image" Target="../media/image40.wmf"/><Relationship Id="rId5" Type="http://schemas.openxmlformats.org/officeDocument/2006/relationships/image" Target="../media/image36.wmf"/><Relationship Id="rId15" Type="http://schemas.openxmlformats.org/officeDocument/2006/relationships/oleObject" Target="../embeddings/oleObject189.bin"/><Relationship Id="rId23" Type="http://schemas.openxmlformats.org/officeDocument/2006/relationships/oleObject" Target="../embeddings/oleObject194.bin"/><Relationship Id="rId28" Type="http://schemas.openxmlformats.org/officeDocument/2006/relationships/image" Target="../media/image8.wmf"/><Relationship Id="rId10" Type="http://schemas.openxmlformats.org/officeDocument/2006/relationships/oleObject" Target="../embeddings/oleObject186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82.bin"/><Relationship Id="rId9" Type="http://schemas.openxmlformats.org/officeDocument/2006/relationships/oleObject" Target="../embeddings/oleObject185.bin"/><Relationship Id="rId14" Type="http://schemas.openxmlformats.org/officeDocument/2006/relationships/oleObject" Target="../embeddings/oleObject188.bin"/><Relationship Id="rId22" Type="http://schemas.openxmlformats.org/officeDocument/2006/relationships/oleObject" Target="../embeddings/oleObject193.bin"/><Relationship Id="rId27" Type="http://schemas.openxmlformats.org/officeDocument/2006/relationships/oleObject" Target="../embeddings/oleObject197.bin"/><Relationship Id="rId30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30.bin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41.bin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10.wmf"/><Relationship Id="rId26" Type="http://schemas.openxmlformats.org/officeDocument/2006/relationships/oleObject" Target="../embeddings/oleObject56.bin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52.bin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10.wmf"/><Relationship Id="rId26" Type="http://schemas.openxmlformats.org/officeDocument/2006/relationships/oleObject" Target="../embeddings/oleObject68.bin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64.bin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10.wmf"/><Relationship Id="rId26" Type="http://schemas.openxmlformats.org/officeDocument/2006/relationships/oleObject" Target="../embeddings/oleObject80.bin"/><Relationship Id="rId3" Type="http://schemas.openxmlformats.org/officeDocument/2006/relationships/oleObject" Target="../embeddings/oleObject69.bin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76.bin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73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28" Type="http://schemas.openxmlformats.org/officeDocument/2006/relationships/oleObject" Target="../embeddings/oleObject82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8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Arsitektur dan Organisasi Komputer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6 SAP-1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7768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44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79787586-91D0-4237-9CC0-6E50211A07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2710A95-DF74-4F41-A8F1-C2A677E6D73C}" type="slidenum">
              <a:rPr lang="en-GB" altLang="id-ID" sz="1400"/>
              <a:pPr algn="r"/>
              <a:t>10</a:t>
            </a:fld>
            <a:endParaRPr lang="en-GB" altLang="id-ID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0CC9BB3-CBFE-4A13-A2C5-91D5CFFA5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A0E582A-72E1-46C1-9720-3DE1D27A0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C089C9D0-16AB-4B60-9A8C-CF0E21704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245C1FEA-D67A-4D2F-AADA-AAD935B62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1679575"/>
            <a:ext cx="381000" cy="35274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3319" name="Rectangle 6">
            <a:extLst>
              <a:ext uri="{FF2B5EF4-FFF2-40B4-BE49-F238E27FC236}">
                <a16:creationId xmlns:a16="http://schemas.microsoft.com/office/drawing/2014/main" id="{2D2E587B-13F9-41E2-8F4B-B8E18001A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1679575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PC</a:t>
            </a:r>
          </a:p>
        </p:txBody>
      </p:sp>
      <p:sp>
        <p:nvSpPr>
          <p:cNvPr id="13320" name="Rectangle 7">
            <a:extLst>
              <a:ext uri="{FF2B5EF4-FFF2-40B4-BE49-F238E27FC236}">
                <a16:creationId xmlns:a16="http://schemas.microsoft.com/office/drawing/2014/main" id="{8353DFE5-CA2D-402B-BE70-721A57364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2560638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MAR</a:t>
            </a:r>
          </a:p>
        </p:txBody>
      </p:sp>
      <p:sp>
        <p:nvSpPr>
          <p:cNvPr id="13321" name="Rectangle 8">
            <a:extLst>
              <a:ext uri="{FF2B5EF4-FFF2-40B4-BE49-F238E27FC236}">
                <a16:creationId xmlns:a16="http://schemas.microsoft.com/office/drawing/2014/main" id="{D04C8698-4A40-4FCB-96F2-DF78C5000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353060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RAM</a:t>
            </a:r>
          </a:p>
        </p:txBody>
      </p:sp>
      <p:sp>
        <p:nvSpPr>
          <p:cNvPr id="13322" name="Rectangle 9">
            <a:extLst>
              <a:ext uri="{FF2B5EF4-FFF2-40B4-BE49-F238E27FC236}">
                <a16:creationId xmlns:a16="http://schemas.microsoft.com/office/drawing/2014/main" id="{FC9DC7D0-786E-4BF6-B720-A2B6E101E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432435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IR</a:t>
            </a:r>
          </a:p>
        </p:txBody>
      </p:sp>
      <p:sp>
        <p:nvSpPr>
          <p:cNvPr id="13323" name="Rectangle 10">
            <a:extLst>
              <a:ext uri="{FF2B5EF4-FFF2-40B4-BE49-F238E27FC236}">
                <a16:creationId xmlns:a16="http://schemas.microsoft.com/office/drawing/2014/main" id="{769127FE-C0E9-4921-BF26-B8C1EDEAC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5307013"/>
            <a:ext cx="914400" cy="6064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CON</a:t>
            </a:r>
          </a:p>
        </p:txBody>
      </p:sp>
      <p:sp>
        <p:nvSpPr>
          <p:cNvPr id="13324" name="Rectangle 11">
            <a:extLst>
              <a:ext uri="{FF2B5EF4-FFF2-40B4-BE49-F238E27FC236}">
                <a16:creationId xmlns:a16="http://schemas.microsoft.com/office/drawing/2014/main" id="{F37CB246-69F8-4B23-9741-9E5C5BD9E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1679575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A</a:t>
            </a:r>
          </a:p>
        </p:txBody>
      </p:sp>
      <p:sp>
        <p:nvSpPr>
          <p:cNvPr id="13325" name="Rectangle 12">
            <a:extLst>
              <a:ext uri="{FF2B5EF4-FFF2-40B4-BE49-F238E27FC236}">
                <a16:creationId xmlns:a16="http://schemas.microsoft.com/office/drawing/2014/main" id="{DF37C1BB-F74A-4172-8839-013FBFBEC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2560638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ADD</a:t>
            </a:r>
          </a:p>
        </p:txBody>
      </p:sp>
      <p:sp>
        <p:nvSpPr>
          <p:cNvPr id="13326" name="Rectangle 13">
            <a:extLst>
              <a:ext uri="{FF2B5EF4-FFF2-40B4-BE49-F238E27FC236}">
                <a16:creationId xmlns:a16="http://schemas.microsoft.com/office/drawing/2014/main" id="{94710B70-883A-4D4C-ACD1-6D7BC2508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353060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B</a:t>
            </a:r>
          </a:p>
        </p:txBody>
      </p:sp>
      <p:sp>
        <p:nvSpPr>
          <p:cNvPr id="13327" name="Rectangle 14">
            <a:extLst>
              <a:ext uri="{FF2B5EF4-FFF2-40B4-BE49-F238E27FC236}">
                <a16:creationId xmlns:a16="http://schemas.microsoft.com/office/drawing/2014/main" id="{A253F0C4-82CF-466B-9F48-86B493B9C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4457700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O</a:t>
            </a:r>
          </a:p>
        </p:txBody>
      </p:sp>
      <p:sp>
        <p:nvSpPr>
          <p:cNvPr id="13328" name="Rectangle 15">
            <a:extLst>
              <a:ext uri="{FF2B5EF4-FFF2-40B4-BE49-F238E27FC236}">
                <a16:creationId xmlns:a16="http://schemas.microsoft.com/office/drawing/2014/main" id="{A97C8AD9-D940-4F26-9AF6-BFA459169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5383213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D</a:t>
            </a:r>
          </a:p>
        </p:txBody>
      </p:sp>
      <p:sp>
        <p:nvSpPr>
          <p:cNvPr id="13329" name="AutoShape 16">
            <a:extLst>
              <a:ext uri="{FF2B5EF4-FFF2-40B4-BE49-F238E27FC236}">
                <a16:creationId xmlns:a16="http://schemas.microsoft.com/office/drawing/2014/main" id="{9F6A918B-F46B-43C5-BF07-C039219A5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1766888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3330" name="AutoShape 17">
            <a:extLst>
              <a:ext uri="{FF2B5EF4-FFF2-40B4-BE49-F238E27FC236}">
                <a16:creationId xmlns:a16="http://schemas.microsoft.com/office/drawing/2014/main" id="{B109220D-96CA-4AB7-B2DB-7D6337845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36195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3331" name="AutoShape 18">
            <a:extLst>
              <a:ext uri="{FF2B5EF4-FFF2-40B4-BE49-F238E27FC236}">
                <a16:creationId xmlns:a16="http://schemas.microsoft.com/office/drawing/2014/main" id="{DF100A34-0A8E-4108-9880-477F16661B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89138" y="262731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3332" name="AutoShape 19">
            <a:extLst>
              <a:ext uri="{FF2B5EF4-FFF2-40B4-BE49-F238E27FC236}">
                <a16:creationId xmlns:a16="http://schemas.microsoft.com/office/drawing/2014/main" id="{BE407088-F368-48A8-8607-8C2F0EBB7E12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095375" y="31575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3333" name="AutoShape 20">
            <a:extLst>
              <a:ext uri="{FF2B5EF4-FFF2-40B4-BE49-F238E27FC236}">
                <a16:creationId xmlns:a16="http://schemas.microsoft.com/office/drawing/2014/main" id="{CBC41E34-6339-4527-BEA4-7B26F827CDB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428750" y="31575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3334" name="AutoShape 21">
            <a:extLst>
              <a:ext uri="{FF2B5EF4-FFF2-40B4-BE49-F238E27FC236}">
                <a16:creationId xmlns:a16="http://schemas.microsoft.com/office/drawing/2014/main" id="{AA61133A-3411-4084-AE89-FEC06F34A2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60563" y="425926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3335" name="AutoShape 22">
            <a:extLst>
              <a:ext uri="{FF2B5EF4-FFF2-40B4-BE49-F238E27FC236}">
                <a16:creationId xmlns:a16="http://schemas.microsoft.com/office/drawing/2014/main" id="{0330D842-F941-45F8-BF55-3BE643E91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458946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3336" name="AutoShape 23">
            <a:extLst>
              <a:ext uri="{FF2B5EF4-FFF2-40B4-BE49-F238E27FC236}">
                <a16:creationId xmlns:a16="http://schemas.microsoft.com/office/drawing/2014/main" id="{0309DCE4-886D-40CA-822C-77915D5C0FD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295400" y="49228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3337" name="AutoShape 24">
            <a:extLst>
              <a:ext uri="{FF2B5EF4-FFF2-40B4-BE49-F238E27FC236}">
                <a16:creationId xmlns:a16="http://schemas.microsoft.com/office/drawing/2014/main" id="{B05CB9D4-1F46-40A4-B252-3A119844D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16129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3338" name="AutoShape 25">
            <a:extLst>
              <a:ext uri="{FF2B5EF4-FFF2-40B4-BE49-F238E27FC236}">
                <a16:creationId xmlns:a16="http://schemas.microsoft.com/office/drawing/2014/main" id="{AF1A476D-0E1E-4B24-A2FC-9B1C7C4BB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36195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3339" name="AutoShape 26">
            <a:extLst>
              <a:ext uri="{FF2B5EF4-FFF2-40B4-BE49-F238E27FC236}">
                <a16:creationId xmlns:a16="http://schemas.microsoft.com/office/drawing/2014/main" id="{6CE96CB5-970D-4073-A13B-9AEEB16D18D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1638" y="2649538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3340" name="AutoShape 27">
            <a:extLst>
              <a:ext uri="{FF2B5EF4-FFF2-40B4-BE49-F238E27FC236}">
                <a16:creationId xmlns:a16="http://schemas.microsoft.com/office/drawing/2014/main" id="{2C89A8F8-5023-4CA9-A8D8-EFC25208291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60688" y="1920875"/>
            <a:ext cx="533400" cy="354013"/>
          </a:xfrm>
          <a:prstGeom prst="rightArrow">
            <a:avLst>
              <a:gd name="adj1" fmla="val 50000"/>
              <a:gd name="adj2" fmla="val 3766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3341" name="AutoShape 28">
            <a:extLst>
              <a:ext uri="{FF2B5EF4-FFF2-40B4-BE49-F238E27FC236}">
                <a16:creationId xmlns:a16="http://schemas.microsoft.com/office/drawing/2014/main" id="{17466361-6CA6-4243-A54E-D1D154F0E0D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731" y="2237582"/>
            <a:ext cx="341313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3342" name="AutoShape 29">
            <a:extLst>
              <a:ext uri="{FF2B5EF4-FFF2-40B4-BE49-F238E27FC236}">
                <a16:creationId xmlns:a16="http://schemas.microsoft.com/office/drawing/2014/main" id="{8C34134D-38C9-4045-8AE3-F8FF2F5FDA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732" y="5049044"/>
            <a:ext cx="341312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3343" name="AutoShape 30">
            <a:extLst>
              <a:ext uri="{FF2B5EF4-FFF2-40B4-BE49-F238E27FC236}">
                <a16:creationId xmlns:a16="http://schemas.microsoft.com/office/drawing/2014/main" id="{F2D9B21C-41EB-4C5A-9C4E-0CEFD3FBD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556125"/>
            <a:ext cx="533400" cy="354013"/>
          </a:xfrm>
          <a:prstGeom prst="rightArrow">
            <a:avLst>
              <a:gd name="adj1" fmla="val 50000"/>
              <a:gd name="adj2" fmla="val 3766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3344" name="AutoShape 31">
            <a:extLst>
              <a:ext uri="{FF2B5EF4-FFF2-40B4-BE49-F238E27FC236}">
                <a16:creationId xmlns:a16="http://schemas.microsoft.com/office/drawing/2014/main" id="{8C0CCE2C-5532-45FA-B17F-3EEEF86344DE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3780631" y="3158332"/>
            <a:ext cx="417513" cy="304800"/>
          </a:xfrm>
          <a:prstGeom prst="rightArrow">
            <a:avLst>
              <a:gd name="adj1" fmla="val 50000"/>
              <a:gd name="adj2" fmla="val 3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3345" name="Line 32">
            <a:extLst>
              <a:ext uri="{FF2B5EF4-FFF2-40B4-BE49-F238E27FC236}">
                <a16:creationId xmlns:a16="http://schemas.microsoft.com/office/drawing/2014/main" id="{E227DDAF-7612-4073-A6DB-6E2FC6D07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1766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3">
            <a:extLst>
              <a:ext uri="{FF2B5EF4-FFF2-40B4-BE49-F238E27FC236}">
                <a16:creationId xmlns:a16="http://schemas.microsoft.com/office/drawing/2014/main" id="{AAC0C1EA-EFB3-4914-9D8C-59277AAA1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18891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4">
            <a:extLst>
              <a:ext uri="{FF2B5EF4-FFF2-40B4-BE49-F238E27FC236}">
                <a16:creationId xmlns:a16="http://schemas.microsoft.com/office/drawing/2014/main" id="{E450C4C8-A97D-4F7E-9682-83B02536C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20097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5">
            <a:extLst>
              <a:ext uri="{FF2B5EF4-FFF2-40B4-BE49-F238E27FC236}">
                <a16:creationId xmlns:a16="http://schemas.microsoft.com/office/drawing/2014/main" id="{F8F9360A-64C3-48CF-AE81-62FB6CB90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2130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49" name="Group 36">
            <a:extLst>
              <a:ext uri="{FF2B5EF4-FFF2-40B4-BE49-F238E27FC236}">
                <a16:creationId xmlns:a16="http://schemas.microsoft.com/office/drawing/2014/main" id="{8E381B88-87E2-4CE5-AB97-6B3E0C232579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1844675"/>
            <a:ext cx="152400" cy="87313"/>
            <a:chOff x="816" y="1626"/>
            <a:chExt cx="96" cy="48"/>
          </a:xfrm>
        </p:grpSpPr>
        <p:sp>
          <p:nvSpPr>
            <p:cNvPr id="13421" name="AutoShape 37">
              <a:extLst>
                <a:ext uri="{FF2B5EF4-FFF2-40B4-BE49-F238E27FC236}">
                  <a16:creationId xmlns:a16="http://schemas.microsoft.com/office/drawing/2014/main" id="{0BFEA6B2-6347-4748-80EE-14C660453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26"/>
              <a:ext cx="48" cy="4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grpSp>
          <p:nvGrpSpPr>
            <p:cNvPr id="13422" name="Group 38">
              <a:extLst>
                <a:ext uri="{FF2B5EF4-FFF2-40B4-BE49-F238E27FC236}">
                  <a16:creationId xmlns:a16="http://schemas.microsoft.com/office/drawing/2014/main" id="{D3F3204F-26BA-403E-B25F-27D63B3CF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26"/>
              <a:ext cx="48" cy="48"/>
              <a:chOff x="864" y="1632"/>
              <a:chExt cx="48" cy="96"/>
            </a:xfrm>
          </p:grpSpPr>
          <p:sp>
            <p:nvSpPr>
              <p:cNvPr id="13423" name="Line 39">
                <a:extLst>
                  <a:ext uri="{FF2B5EF4-FFF2-40B4-BE49-F238E27FC236}">
                    <a16:creationId xmlns:a16="http://schemas.microsoft.com/office/drawing/2014/main" id="{125FB805-2636-47E8-AB27-4A2967A0F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Line 40">
                <a:extLst>
                  <a:ext uri="{FF2B5EF4-FFF2-40B4-BE49-F238E27FC236}">
                    <a16:creationId xmlns:a16="http://schemas.microsoft.com/office/drawing/2014/main" id="{B62A2303-5586-4559-9CB1-12CF2E186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50" name="Group 41">
            <a:extLst>
              <a:ext uri="{FF2B5EF4-FFF2-40B4-BE49-F238E27FC236}">
                <a16:creationId xmlns:a16="http://schemas.microsoft.com/office/drawing/2014/main" id="{9D27A807-BF93-4BD2-9989-F4FAE238ED72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2698750"/>
            <a:ext cx="381000" cy="287338"/>
            <a:chOff x="672" y="2091"/>
            <a:chExt cx="240" cy="156"/>
          </a:xfrm>
        </p:grpSpPr>
        <p:sp>
          <p:nvSpPr>
            <p:cNvPr id="13416" name="Line 42">
              <a:extLst>
                <a:ext uri="{FF2B5EF4-FFF2-40B4-BE49-F238E27FC236}">
                  <a16:creationId xmlns:a16="http://schemas.microsoft.com/office/drawing/2014/main" id="{3E759ABD-3EAC-4DC1-AEE4-51585324C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Line 43">
              <a:extLst>
                <a:ext uri="{FF2B5EF4-FFF2-40B4-BE49-F238E27FC236}">
                  <a16:creationId xmlns:a16="http://schemas.microsoft.com/office/drawing/2014/main" id="{532C1613-B9CC-42A3-BF5A-DC11EF6DF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18" name="Group 44">
              <a:extLst>
                <a:ext uri="{FF2B5EF4-FFF2-40B4-BE49-F238E27FC236}">
                  <a16:creationId xmlns:a16="http://schemas.microsoft.com/office/drawing/2014/main" id="{4264EED7-5970-4E43-B38C-A288270C2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13419" name="Line 45">
                <a:extLst>
                  <a:ext uri="{FF2B5EF4-FFF2-40B4-BE49-F238E27FC236}">
                    <a16:creationId xmlns:a16="http://schemas.microsoft.com/office/drawing/2014/main" id="{1B6A2274-5663-4178-B56B-4956A3731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Line 46">
                <a:extLst>
                  <a:ext uri="{FF2B5EF4-FFF2-40B4-BE49-F238E27FC236}">
                    <a16:creationId xmlns:a16="http://schemas.microsoft.com/office/drawing/2014/main" id="{9351C8DA-EC2A-4685-8981-5E6C210B3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51" name="Line 47">
            <a:extLst>
              <a:ext uri="{FF2B5EF4-FFF2-40B4-BE49-F238E27FC236}">
                <a16:creationId xmlns:a16="http://schemas.microsoft.com/office/drawing/2014/main" id="{F721D1E4-C3C6-4151-B3B6-5B53C67BC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3927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Line 48">
            <a:extLst>
              <a:ext uri="{FF2B5EF4-FFF2-40B4-BE49-F238E27FC236}">
                <a16:creationId xmlns:a16="http://schemas.microsoft.com/office/drawing/2014/main" id="{611987C3-E19A-4BF2-A2F3-DEF50A319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402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Line 49">
            <a:extLst>
              <a:ext uri="{FF2B5EF4-FFF2-40B4-BE49-F238E27FC236}">
                <a16:creationId xmlns:a16="http://schemas.microsoft.com/office/drawing/2014/main" id="{ED860F51-6838-4584-A47D-48DCD3C2C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522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Line 50">
            <a:extLst>
              <a:ext uri="{FF2B5EF4-FFF2-40B4-BE49-F238E27FC236}">
                <a16:creationId xmlns:a16="http://schemas.microsoft.com/office/drawing/2014/main" id="{4E9B5F6C-864C-4C24-8683-D39EDBA2F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6450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Line 51">
            <a:extLst>
              <a:ext uri="{FF2B5EF4-FFF2-40B4-BE49-F238E27FC236}">
                <a16:creationId xmlns:a16="http://schemas.microsoft.com/office/drawing/2014/main" id="{32E8E80A-E360-4588-8386-3D91BC468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7656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56" name="Group 52">
            <a:extLst>
              <a:ext uri="{FF2B5EF4-FFF2-40B4-BE49-F238E27FC236}">
                <a16:creationId xmlns:a16="http://schemas.microsoft.com/office/drawing/2014/main" id="{A4D92402-064E-4FA4-A672-0546FE036D67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4479925"/>
            <a:ext cx="76200" cy="87313"/>
            <a:chOff x="864" y="1632"/>
            <a:chExt cx="48" cy="96"/>
          </a:xfrm>
        </p:grpSpPr>
        <p:sp>
          <p:nvSpPr>
            <p:cNvPr id="13414" name="Line 53">
              <a:extLst>
                <a:ext uri="{FF2B5EF4-FFF2-40B4-BE49-F238E27FC236}">
                  <a16:creationId xmlns:a16="http://schemas.microsoft.com/office/drawing/2014/main" id="{0B4CFF7C-C248-4F80-BB02-1452553C1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Line 54">
              <a:extLst>
                <a:ext uri="{FF2B5EF4-FFF2-40B4-BE49-F238E27FC236}">
                  <a16:creationId xmlns:a16="http://schemas.microsoft.com/office/drawing/2014/main" id="{6129C4F2-9E59-4DD1-BD85-A3C55230A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57" name="Group 55">
            <a:extLst>
              <a:ext uri="{FF2B5EF4-FFF2-40B4-BE49-F238E27FC236}">
                <a16:creationId xmlns:a16="http://schemas.microsoft.com/office/drawing/2014/main" id="{999F91E9-A2F9-4ABD-B958-3739134FD35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3686175"/>
            <a:ext cx="381000" cy="285750"/>
            <a:chOff x="672" y="2091"/>
            <a:chExt cx="240" cy="156"/>
          </a:xfrm>
        </p:grpSpPr>
        <p:sp>
          <p:nvSpPr>
            <p:cNvPr id="13409" name="Line 56">
              <a:extLst>
                <a:ext uri="{FF2B5EF4-FFF2-40B4-BE49-F238E27FC236}">
                  <a16:creationId xmlns:a16="http://schemas.microsoft.com/office/drawing/2014/main" id="{8EDF15AA-3C67-4F5E-B943-4C0AF4905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Line 57">
              <a:extLst>
                <a:ext uri="{FF2B5EF4-FFF2-40B4-BE49-F238E27FC236}">
                  <a16:creationId xmlns:a16="http://schemas.microsoft.com/office/drawing/2014/main" id="{EB5E97B0-F129-433D-A21F-66A625DB1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11" name="Group 58">
              <a:extLst>
                <a:ext uri="{FF2B5EF4-FFF2-40B4-BE49-F238E27FC236}">
                  <a16:creationId xmlns:a16="http://schemas.microsoft.com/office/drawing/2014/main" id="{8E44E0CA-E744-4405-AB10-2F6C522F8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13412" name="Line 59">
                <a:extLst>
                  <a:ext uri="{FF2B5EF4-FFF2-40B4-BE49-F238E27FC236}">
                    <a16:creationId xmlns:a16="http://schemas.microsoft.com/office/drawing/2014/main" id="{28CDB87C-6995-4349-B95B-0F224E4C1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Line 60">
                <a:extLst>
                  <a:ext uri="{FF2B5EF4-FFF2-40B4-BE49-F238E27FC236}">
                    <a16:creationId xmlns:a16="http://schemas.microsoft.com/office/drawing/2014/main" id="{D8518D8B-14A2-46CC-8B1F-FD919CD90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58" name="Group 61">
            <a:extLst>
              <a:ext uri="{FF2B5EF4-FFF2-40B4-BE49-F238E27FC236}">
                <a16:creationId xmlns:a16="http://schemas.microsoft.com/office/drawing/2014/main" id="{6ECCDDA8-5354-4BD5-A36E-9C59D0FB610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4589463"/>
            <a:ext cx="381000" cy="287337"/>
            <a:chOff x="672" y="2091"/>
            <a:chExt cx="240" cy="156"/>
          </a:xfrm>
        </p:grpSpPr>
        <p:sp>
          <p:nvSpPr>
            <p:cNvPr id="13404" name="Line 62">
              <a:extLst>
                <a:ext uri="{FF2B5EF4-FFF2-40B4-BE49-F238E27FC236}">
                  <a16:creationId xmlns:a16="http://schemas.microsoft.com/office/drawing/2014/main" id="{51285A72-7240-421E-AF56-766B07BC7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Line 63">
              <a:extLst>
                <a:ext uri="{FF2B5EF4-FFF2-40B4-BE49-F238E27FC236}">
                  <a16:creationId xmlns:a16="http://schemas.microsoft.com/office/drawing/2014/main" id="{96F0F0A3-6028-4098-ACDC-1B2380529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06" name="Group 64">
              <a:extLst>
                <a:ext uri="{FF2B5EF4-FFF2-40B4-BE49-F238E27FC236}">
                  <a16:creationId xmlns:a16="http://schemas.microsoft.com/office/drawing/2014/main" id="{1A0AB89C-9F76-401A-BB04-AF95AACA9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13407" name="Line 65">
                <a:extLst>
                  <a:ext uri="{FF2B5EF4-FFF2-40B4-BE49-F238E27FC236}">
                    <a16:creationId xmlns:a16="http://schemas.microsoft.com/office/drawing/2014/main" id="{2007693B-E0F9-4354-8A7C-CA67B068D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Line 66">
                <a:extLst>
                  <a:ext uri="{FF2B5EF4-FFF2-40B4-BE49-F238E27FC236}">
                    <a16:creationId xmlns:a16="http://schemas.microsoft.com/office/drawing/2014/main" id="{432278E4-84BE-4C9C-91B8-FCACB1E99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59" name="Line 67">
            <a:extLst>
              <a:ext uri="{FF2B5EF4-FFF2-40B4-BE49-F238E27FC236}">
                <a16:creationId xmlns:a16="http://schemas.microsoft.com/office/drawing/2014/main" id="{5E5F5C03-AD45-4FFF-BEA2-4313689832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714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0" name="Line 68">
            <a:extLst>
              <a:ext uri="{FF2B5EF4-FFF2-40B4-BE49-F238E27FC236}">
                <a16:creationId xmlns:a16="http://schemas.microsoft.com/office/drawing/2014/main" id="{7936185A-F7E3-4F25-9F5C-0D9A54F726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957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1" name="Line 69">
            <a:extLst>
              <a:ext uri="{FF2B5EF4-FFF2-40B4-BE49-F238E27FC236}">
                <a16:creationId xmlns:a16="http://schemas.microsoft.com/office/drawing/2014/main" id="{CC62C878-A689-432A-B4CE-C9AC0577A4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18049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2" name="Line 70">
            <a:extLst>
              <a:ext uri="{FF2B5EF4-FFF2-40B4-BE49-F238E27FC236}">
                <a16:creationId xmlns:a16="http://schemas.microsoft.com/office/drawing/2014/main" id="{1F05D037-9CD3-4B25-8250-8622B0064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19383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63" name="Group 71">
            <a:extLst>
              <a:ext uri="{FF2B5EF4-FFF2-40B4-BE49-F238E27FC236}">
                <a16:creationId xmlns:a16="http://schemas.microsoft.com/office/drawing/2014/main" id="{D45CB935-64B7-4CB2-9687-81F6A38A9C8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1893888"/>
            <a:ext cx="76200" cy="88900"/>
            <a:chOff x="864" y="1632"/>
            <a:chExt cx="48" cy="96"/>
          </a:xfrm>
        </p:grpSpPr>
        <p:sp>
          <p:nvSpPr>
            <p:cNvPr id="13402" name="Line 72">
              <a:extLst>
                <a:ext uri="{FF2B5EF4-FFF2-40B4-BE49-F238E27FC236}">
                  <a16:creationId xmlns:a16="http://schemas.microsoft.com/office/drawing/2014/main" id="{A9D10A5F-7A51-447A-BC75-1B45A9A85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Line 73">
              <a:extLst>
                <a:ext uri="{FF2B5EF4-FFF2-40B4-BE49-F238E27FC236}">
                  <a16:creationId xmlns:a16="http://schemas.microsoft.com/office/drawing/2014/main" id="{42BAAFC0-A00F-466C-BC01-17E234B04E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64" name="Line 74">
            <a:extLst>
              <a:ext uri="{FF2B5EF4-FFF2-40B4-BE49-F238E27FC236}">
                <a16:creationId xmlns:a16="http://schemas.microsoft.com/office/drawing/2014/main" id="{63353C9C-0CEC-4E82-A047-1C4A1A7CD6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0701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5" name="Text Box 75">
            <a:extLst>
              <a:ext uri="{FF2B5EF4-FFF2-40B4-BE49-F238E27FC236}">
                <a16:creationId xmlns:a16="http://schemas.microsoft.com/office/drawing/2014/main" id="{B8875A9D-9805-4BEA-A026-099596EBF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1627188"/>
            <a:ext cx="314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Cp</a:t>
            </a:r>
          </a:p>
        </p:txBody>
      </p:sp>
      <p:sp>
        <p:nvSpPr>
          <p:cNvPr id="13366" name="Text Box 76">
            <a:extLst>
              <a:ext uri="{FF2B5EF4-FFF2-40B4-BE49-F238E27FC236}">
                <a16:creationId xmlns:a16="http://schemas.microsoft.com/office/drawing/2014/main" id="{C909348F-E72F-4E32-B178-D97689D7A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778000"/>
            <a:ext cx="3825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3367" name="Text Box 77">
            <a:extLst>
              <a:ext uri="{FF2B5EF4-FFF2-40B4-BE49-F238E27FC236}">
                <a16:creationId xmlns:a16="http://schemas.microsoft.com/office/drawing/2014/main" id="{8723E477-1423-41EE-9014-5B67E803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6588"/>
            <a:ext cx="387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3368" name="Text Box 78">
            <a:extLst>
              <a:ext uri="{FF2B5EF4-FFF2-40B4-BE49-F238E27FC236}">
                <a16:creationId xmlns:a16="http://schemas.microsoft.com/office/drawing/2014/main" id="{55ABA45C-F7C2-455B-8EDC-496A061B7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032000"/>
            <a:ext cx="3095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Ep</a:t>
            </a:r>
          </a:p>
        </p:txBody>
      </p:sp>
      <p:sp>
        <p:nvSpPr>
          <p:cNvPr id="13369" name="Line 79">
            <a:extLst>
              <a:ext uri="{FF2B5EF4-FFF2-40B4-BE49-F238E27FC236}">
                <a16:creationId xmlns:a16="http://schemas.microsoft.com/office/drawing/2014/main" id="{F63DF750-95EF-470F-ADD3-F5EA207AE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1838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0" name="Line 80">
            <a:extLst>
              <a:ext uri="{FF2B5EF4-FFF2-40B4-BE49-F238E27FC236}">
                <a16:creationId xmlns:a16="http://schemas.microsoft.com/office/drawing/2014/main" id="{5AF000E9-DC21-4A5D-BB70-C11EE920E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713" y="19716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71" name="Group 81">
            <a:extLst>
              <a:ext uri="{FF2B5EF4-FFF2-40B4-BE49-F238E27FC236}">
                <a16:creationId xmlns:a16="http://schemas.microsoft.com/office/drawing/2014/main" id="{BC2C06E8-41A2-4A8B-B612-B0149ED5A461}"/>
              </a:ext>
            </a:extLst>
          </p:cNvPr>
          <p:cNvGrpSpPr>
            <a:grpSpLocks/>
          </p:cNvGrpSpPr>
          <p:nvPr/>
        </p:nvGrpSpPr>
        <p:grpSpPr bwMode="auto">
          <a:xfrm>
            <a:off x="1931988" y="5372100"/>
            <a:ext cx="304800" cy="452438"/>
            <a:chOff x="1440" y="3354"/>
            <a:chExt cx="192" cy="198"/>
          </a:xfrm>
        </p:grpSpPr>
        <p:sp>
          <p:nvSpPr>
            <p:cNvPr id="13398" name="Line 82">
              <a:extLst>
                <a:ext uri="{FF2B5EF4-FFF2-40B4-BE49-F238E27FC236}">
                  <a16:creationId xmlns:a16="http://schemas.microsoft.com/office/drawing/2014/main" id="{FB8C9913-70EA-4B35-BBCA-C3B316476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354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Line 83">
              <a:extLst>
                <a:ext uri="{FF2B5EF4-FFF2-40B4-BE49-F238E27FC236}">
                  <a16:creationId xmlns:a16="http://schemas.microsoft.com/office/drawing/2014/main" id="{F785BBB7-DB47-46C5-9121-8DD62DDFA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20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84">
              <a:extLst>
                <a:ext uri="{FF2B5EF4-FFF2-40B4-BE49-F238E27FC236}">
                  <a16:creationId xmlns:a16="http://schemas.microsoft.com/office/drawing/2014/main" id="{BD304B67-4251-4A2B-BFFA-5C0B9A636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86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85">
              <a:extLst>
                <a:ext uri="{FF2B5EF4-FFF2-40B4-BE49-F238E27FC236}">
                  <a16:creationId xmlns:a16="http://schemas.microsoft.com/office/drawing/2014/main" id="{3C820F63-D7C7-4A17-B93D-E49799F42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552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72" name="Text Box 86">
            <a:extLst>
              <a:ext uri="{FF2B5EF4-FFF2-40B4-BE49-F238E27FC236}">
                <a16:creationId xmlns:a16="http://schemas.microsoft.com/office/drawing/2014/main" id="{ADD63FBB-1C1F-4455-A5D5-1E68B7FC4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2451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3373" name="Text Box 87">
            <a:extLst>
              <a:ext uri="{FF2B5EF4-FFF2-40B4-BE49-F238E27FC236}">
                <a16:creationId xmlns:a16="http://schemas.microsoft.com/office/drawing/2014/main" id="{4A8A7B72-E0AC-4F47-8017-C734F75EF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5559425"/>
            <a:ext cx="387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3374" name="Text Box 88">
            <a:extLst>
              <a:ext uri="{FF2B5EF4-FFF2-40B4-BE49-F238E27FC236}">
                <a16:creationId xmlns:a16="http://schemas.microsoft.com/office/drawing/2014/main" id="{257104E8-0545-4169-B9AF-1D7094A10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700713"/>
            <a:ext cx="3873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3375" name="Line 89">
            <a:extLst>
              <a:ext uri="{FF2B5EF4-FFF2-40B4-BE49-F238E27FC236}">
                <a16:creationId xmlns:a16="http://schemas.microsoft.com/office/drawing/2014/main" id="{F0463A0A-637C-4DA9-BC05-F60AC792C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9175" y="54562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6" name="Line 90">
            <a:extLst>
              <a:ext uri="{FF2B5EF4-FFF2-40B4-BE49-F238E27FC236}">
                <a16:creationId xmlns:a16="http://schemas.microsoft.com/office/drawing/2014/main" id="{57DCD095-DA73-424A-9BA2-4E8B8BDF1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350" y="576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7" name="Text Box 91">
            <a:extLst>
              <a:ext uri="{FF2B5EF4-FFF2-40B4-BE49-F238E27FC236}">
                <a16:creationId xmlns:a16="http://schemas.microsoft.com/office/drawing/2014/main" id="{8537205B-F18E-484E-9DA0-020CC5481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5400675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3378" name="AutoShape 92">
            <a:extLst>
              <a:ext uri="{FF2B5EF4-FFF2-40B4-BE49-F238E27FC236}">
                <a16:creationId xmlns:a16="http://schemas.microsoft.com/office/drawing/2014/main" id="{3F7F7128-DB0F-4B0A-9D86-103F4872F9E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289050" y="5980113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12</a:t>
            </a:r>
          </a:p>
        </p:txBody>
      </p:sp>
      <p:graphicFrame>
        <p:nvGraphicFramePr>
          <p:cNvPr id="13379" name="Object 93">
            <a:extLst>
              <a:ext uri="{FF2B5EF4-FFF2-40B4-BE49-F238E27FC236}">
                <a16:creationId xmlns:a16="http://schemas.microsoft.com/office/drawing/2014/main" id="{15B1C784-B9F1-4503-9BC9-BD7CC83AC8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8" y="6353175"/>
          <a:ext cx="21558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3" imgW="2159000" imgH="241300" progId="Equation.3">
                  <p:embed/>
                </p:oleObj>
              </mc:Choice>
              <mc:Fallback>
                <p:oleObj name="Equation" r:id="rId3" imgW="2159000" imgH="241300" progId="Equation.3">
                  <p:embed/>
                  <p:pic>
                    <p:nvPicPr>
                      <p:cNvPr id="13379" name="Object 93">
                        <a:extLst>
                          <a:ext uri="{FF2B5EF4-FFF2-40B4-BE49-F238E27FC236}">
                            <a16:creationId xmlns:a16="http://schemas.microsoft.com/office/drawing/2014/main" id="{15B1C784-B9F1-4503-9BC9-BD7CC83AC8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6353175"/>
                        <a:ext cx="21558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0" name="Object 94">
            <a:extLst>
              <a:ext uri="{FF2B5EF4-FFF2-40B4-BE49-F238E27FC236}">
                <a16:creationId xmlns:a16="http://schemas.microsoft.com/office/drawing/2014/main" id="{11508C1A-31BA-410E-9A71-194836F1D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2549525"/>
          <a:ext cx="2286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5" imgW="228600" imgH="228600" progId="Equation.3">
                  <p:embed/>
                </p:oleObj>
              </mc:Choice>
              <mc:Fallback>
                <p:oleObj name="Equation" r:id="rId5" imgW="228600" imgH="228600" progId="Equation.3">
                  <p:embed/>
                  <p:pic>
                    <p:nvPicPr>
                      <p:cNvPr id="13380" name="Object 94">
                        <a:extLst>
                          <a:ext uri="{FF2B5EF4-FFF2-40B4-BE49-F238E27FC236}">
                            <a16:creationId xmlns:a16="http://schemas.microsoft.com/office/drawing/2014/main" id="{11508C1A-31BA-410E-9A71-194836F1D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549525"/>
                        <a:ext cx="2286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81" name="Text Box 95">
            <a:extLst>
              <a:ext uri="{FF2B5EF4-FFF2-40B4-BE49-F238E27FC236}">
                <a16:creationId xmlns:a16="http://schemas.microsoft.com/office/drawing/2014/main" id="{E0D03322-2D2E-4086-AAF9-7CA4B44A2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2830513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graphicFrame>
        <p:nvGraphicFramePr>
          <p:cNvPr id="13382" name="Object 96">
            <a:extLst>
              <a:ext uri="{FF2B5EF4-FFF2-40B4-BE49-F238E27FC236}">
                <a16:creationId xmlns:a16="http://schemas.microsoft.com/office/drawing/2014/main" id="{5711F154-9F8E-4790-B279-D695B77E09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8" y="3795713"/>
          <a:ext cx="219075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7" imgW="215806" imgH="228501" progId="Equation.3">
                  <p:embed/>
                </p:oleObj>
              </mc:Choice>
              <mc:Fallback>
                <p:oleObj name="Equation" r:id="rId7" imgW="215806" imgH="228501" progId="Equation.3">
                  <p:embed/>
                  <p:pic>
                    <p:nvPicPr>
                      <p:cNvPr id="13382" name="Object 96">
                        <a:extLst>
                          <a:ext uri="{FF2B5EF4-FFF2-40B4-BE49-F238E27FC236}">
                            <a16:creationId xmlns:a16="http://schemas.microsoft.com/office/drawing/2014/main" id="{5711F154-9F8E-4790-B279-D695B77E09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795713"/>
                        <a:ext cx="219075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3" name="Object 97">
            <a:extLst>
              <a:ext uri="{FF2B5EF4-FFF2-40B4-BE49-F238E27FC236}">
                <a16:creationId xmlns:a16="http://schemas.microsoft.com/office/drawing/2014/main" id="{A2C6CADD-BDA4-4C46-A998-305D4167C2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88" y="4225925"/>
          <a:ext cx="1778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9" imgW="177646" imgH="228402" progId="Equation.3">
                  <p:embed/>
                </p:oleObj>
              </mc:Choice>
              <mc:Fallback>
                <p:oleObj name="Equation" r:id="rId9" imgW="177646" imgH="228402" progId="Equation.3">
                  <p:embed/>
                  <p:pic>
                    <p:nvPicPr>
                      <p:cNvPr id="13383" name="Object 97">
                        <a:extLst>
                          <a:ext uri="{FF2B5EF4-FFF2-40B4-BE49-F238E27FC236}">
                            <a16:creationId xmlns:a16="http://schemas.microsoft.com/office/drawing/2014/main" id="{A2C6CADD-BDA4-4C46-A998-305D4167C2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4225925"/>
                        <a:ext cx="1778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4" name="Object 98">
            <a:extLst>
              <a:ext uri="{FF2B5EF4-FFF2-40B4-BE49-F238E27FC236}">
                <a16:creationId xmlns:a16="http://schemas.microsoft.com/office/drawing/2014/main" id="{75CD6D08-37E9-4869-A751-667514131E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763" y="4678363"/>
          <a:ext cx="1905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11" imgW="190500" imgH="228600" progId="Equation.3">
                  <p:embed/>
                </p:oleObj>
              </mc:Choice>
              <mc:Fallback>
                <p:oleObj name="Equation" r:id="rId11" imgW="190500" imgH="228600" progId="Equation.3">
                  <p:embed/>
                  <p:pic>
                    <p:nvPicPr>
                      <p:cNvPr id="13384" name="Object 98">
                        <a:extLst>
                          <a:ext uri="{FF2B5EF4-FFF2-40B4-BE49-F238E27FC236}">
                            <a16:creationId xmlns:a16="http://schemas.microsoft.com/office/drawing/2014/main" id="{75CD6D08-37E9-4869-A751-667514131E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4678363"/>
                        <a:ext cx="1905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85" name="Text Box 99">
            <a:extLst>
              <a:ext uri="{FF2B5EF4-FFF2-40B4-BE49-F238E27FC236}">
                <a16:creationId xmlns:a16="http://schemas.microsoft.com/office/drawing/2014/main" id="{35558DDD-4058-48A9-B18B-1B9A5E36D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41325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3386" name="Text Box 100">
            <a:extLst>
              <a:ext uri="{FF2B5EF4-FFF2-40B4-BE49-F238E27FC236}">
                <a16:creationId xmlns:a16="http://schemas.microsoft.com/office/drawing/2014/main" id="{38649438-8DAE-4469-90C8-324875806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533900"/>
            <a:ext cx="387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3387" name="Text Box 101">
            <a:extLst>
              <a:ext uri="{FF2B5EF4-FFF2-40B4-BE49-F238E27FC236}">
                <a16:creationId xmlns:a16="http://schemas.microsoft.com/office/drawing/2014/main" id="{CC78B48A-0DC0-46FF-B9EA-C98142F78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18161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3388" name="Text Box 102">
            <a:extLst>
              <a:ext uri="{FF2B5EF4-FFF2-40B4-BE49-F238E27FC236}">
                <a16:creationId xmlns:a16="http://schemas.microsoft.com/office/drawing/2014/main" id="{6ACF3BEB-20E3-4CC6-A2FB-38632876A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3811588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3389" name="Text Box 103">
            <a:extLst>
              <a:ext uri="{FF2B5EF4-FFF2-40B4-BE49-F238E27FC236}">
                <a16:creationId xmlns:a16="http://schemas.microsoft.com/office/drawing/2014/main" id="{5D5D08B2-B30A-4757-9F9A-33942FDDB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47117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graphicFrame>
        <p:nvGraphicFramePr>
          <p:cNvPr id="13390" name="Object 104">
            <a:extLst>
              <a:ext uri="{FF2B5EF4-FFF2-40B4-BE49-F238E27FC236}">
                <a16:creationId xmlns:a16="http://schemas.microsoft.com/office/drawing/2014/main" id="{46FB22FD-B69B-4531-9402-EF6E86B83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7588" y="1590675"/>
          <a:ext cx="1905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13" imgW="190500" imgH="228600" progId="Equation.3">
                  <p:embed/>
                </p:oleObj>
              </mc:Choice>
              <mc:Fallback>
                <p:oleObj name="Equation" r:id="rId13" imgW="190500" imgH="228600" progId="Equation.3">
                  <p:embed/>
                  <p:pic>
                    <p:nvPicPr>
                      <p:cNvPr id="13390" name="Object 104">
                        <a:extLst>
                          <a:ext uri="{FF2B5EF4-FFF2-40B4-BE49-F238E27FC236}">
                            <a16:creationId xmlns:a16="http://schemas.microsoft.com/office/drawing/2014/main" id="{46FB22FD-B69B-4531-9402-EF6E86B839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1590675"/>
                        <a:ext cx="1905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1" name="Object 105">
            <a:extLst>
              <a:ext uri="{FF2B5EF4-FFF2-40B4-BE49-F238E27FC236}">
                <a16:creationId xmlns:a16="http://schemas.microsoft.com/office/drawing/2014/main" id="{78DF016B-E3A8-476C-8B0E-98A7DD95A5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4888" y="1962150"/>
          <a:ext cx="21590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15" imgW="215619" imgH="215619" progId="Equation.3">
                  <p:embed/>
                </p:oleObj>
              </mc:Choice>
              <mc:Fallback>
                <p:oleObj name="Equation" r:id="rId15" imgW="215619" imgH="215619" progId="Equation.3">
                  <p:embed/>
                  <p:pic>
                    <p:nvPicPr>
                      <p:cNvPr id="13391" name="Object 105">
                        <a:extLst>
                          <a:ext uri="{FF2B5EF4-FFF2-40B4-BE49-F238E27FC236}">
                            <a16:creationId xmlns:a16="http://schemas.microsoft.com/office/drawing/2014/main" id="{78DF016B-E3A8-476C-8B0E-98A7DD95A5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962150"/>
                        <a:ext cx="215900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2" name="Object 106">
            <a:extLst>
              <a:ext uri="{FF2B5EF4-FFF2-40B4-BE49-F238E27FC236}">
                <a16:creationId xmlns:a16="http://schemas.microsoft.com/office/drawing/2014/main" id="{7D7DA8B3-80D4-4436-AC42-9FF9ADC8AD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2568575"/>
          <a:ext cx="2032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17" imgW="203112" imgH="228501" progId="Equation.3">
                  <p:embed/>
                </p:oleObj>
              </mc:Choice>
              <mc:Fallback>
                <p:oleObj name="Equation" r:id="rId17" imgW="203112" imgH="228501" progId="Equation.3">
                  <p:embed/>
                  <p:pic>
                    <p:nvPicPr>
                      <p:cNvPr id="13392" name="Object 106">
                        <a:extLst>
                          <a:ext uri="{FF2B5EF4-FFF2-40B4-BE49-F238E27FC236}">
                            <a16:creationId xmlns:a16="http://schemas.microsoft.com/office/drawing/2014/main" id="{7D7DA8B3-80D4-4436-AC42-9FF9ADC8AD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2568575"/>
                        <a:ext cx="2032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3" name="Object 107">
            <a:extLst>
              <a:ext uri="{FF2B5EF4-FFF2-40B4-BE49-F238E27FC236}">
                <a16:creationId xmlns:a16="http://schemas.microsoft.com/office/drawing/2014/main" id="{26450E51-4A43-44E3-830B-1900F0845F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1238" y="2825750"/>
          <a:ext cx="2159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9" imgW="215806" imgH="228501" progId="Equation.3">
                  <p:embed/>
                </p:oleObj>
              </mc:Choice>
              <mc:Fallback>
                <p:oleObj name="Equation" r:id="rId19" imgW="215806" imgH="228501" progId="Equation.3">
                  <p:embed/>
                  <p:pic>
                    <p:nvPicPr>
                      <p:cNvPr id="13393" name="Object 107">
                        <a:extLst>
                          <a:ext uri="{FF2B5EF4-FFF2-40B4-BE49-F238E27FC236}">
                            <a16:creationId xmlns:a16="http://schemas.microsoft.com/office/drawing/2014/main" id="{26450E51-4A43-44E3-830B-1900F0845F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2825750"/>
                        <a:ext cx="2159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4" name="Object 108">
            <a:extLst>
              <a:ext uri="{FF2B5EF4-FFF2-40B4-BE49-F238E27FC236}">
                <a16:creationId xmlns:a16="http://schemas.microsoft.com/office/drawing/2014/main" id="{9A17F57B-9EAC-425F-BE5E-C01C5273E0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9488" y="3530600"/>
          <a:ext cx="1905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21" imgW="190500" imgH="228600" progId="Equation.3">
                  <p:embed/>
                </p:oleObj>
              </mc:Choice>
              <mc:Fallback>
                <p:oleObj name="Equation" r:id="rId21" imgW="190500" imgH="228600" progId="Equation.3">
                  <p:embed/>
                  <p:pic>
                    <p:nvPicPr>
                      <p:cNvPr id="13394" name="Object 108">
                        <a:extLst>
                          <a:ext uri="{FF2B5EF4-FFF2-40B4-BE49-F238E27FC236}">
                            <a16:creationId xmlns:a16="http://schemas.microsoft.com/office/drawing/2014/main" id="{9A17F57B-9EAC-425F-BE5E-C01C5273E0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3530600"/>
                        <a:ext cx="1905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5" name="Object 109">
            <a:extLst>
              <a:ext uri="{FF2B5EF4-FFF2-40B4-BE49-F238E27FC236}">
                <a16:creationId xmlns:a16="http://schemas.microsoft.com/office/drawing/2014/main" id="{0AFD15D6-6195-4570-B39F-1B930F5339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138" y="4405313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23" imgW="203112" imgH="241195" progId="Equation.3">
                  <p:embed/>
                </p:oleObj>
              </mc:Choice>
              <mc:Fallback>
                <p:oleObj name="Equation" r:id="rId23" imgW="203112" imgH="241195" progId="Equation.3">
                  <p:embed/>
                  <p:pic>
                    <p:nvPicPr>
                      <p:cNvPr id="13395" name="Object 109">
                        <a:extLst>
                          <a:ext uri="{FF2B5EF4-FFF2-40B4-BE49-F238E27FC236}">
                            <a16:creationId xmlns:a16="http://schemas.microsoft.com/office/drawing/2014/main" id="{0AFD15D6-6195-4570-B39F-1B930F5339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4405313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96" name="Text Box 110">
            <a:extLst>
              <a:ext uri="{FF2B5EF4-FFF2-40B4-BE49-F238E27FC236}">
                <a16:creationId xmlns:a16="http://schemas.microsoft.com/office/drawing/2014/main" id="{25AB96B2-BD80-459A-9930-029705015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1371600"/>
            <a:ext cx="633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200">
                <a:latin typeface="Eurostile" pitchFamily="34" charset="0"/>
              </a:rPr>
              <a:t>Bus W</a:t>
            </a:r>
          </a:p>
        </p:txBody>
      </p:sp>
      <p:sp>
        <p:nvSpPr>
          <p:cNvPr id="140399" name="Rectangle 111">
            <a:extLst>
              <a:ext uri="{FF2B5EF4-FFF2-40B4-BE49-F238E27FC236}">
                <a16:creationId xmlns:a16="http://schemas.microsoft.com/office/drawing/2014/main" id="{42FA2BB4-6EBD-4741-967A-A28B8BE7B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600200"/>
            <a:ext cx="4114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800" b="1">
                <a:latin typeface="Eurostile" pitchFamily="34" charset="0"/>
              </a:rPr>
              <a:t>ARSITEKTUR SAP-1</a:t>
            </a:r>
          </a:p>
          <a:p>
            <a:pPr algn="just" eaLnBrk="1" hangingPunct="1">
              <a:buFontTx/>
              <a:buBlip>
                <a:blip r:embed="rId25"/>
              </a:buBlip>
            </a:pPr>
            <a:r>
              <a:rPr lang="en-US" altLang="id-ID" sz="2000">
                <a:latin typeface="Eurostile" pitchFamily="34" charset="0"/>
              </a:rPr>
              <a:t>Peraga Biner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Barisan 8 LED untuk menampilkan isi dari bandar keluaran.</a:t>
            </a:r>
          </a:p>
          <a:p>
            <a:pPr lvl="1" algn="just" eaLnBrk="1" hangingPunct="1">
              <a:buFontTx/>
              <a:buNone/>
            </a:pPr>
            <a:endParaRPr lang="en-US" altLang="id-ID" sz="180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0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ACA8ECD-264F-4C5E-86D6-EA25A1C59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F7FE8D1-F24D-4D0B-9B5F-C0BF285F7FF9}" type="slidenum">
              <a:rPr lang="en-GB" altLang="id-ID" sz="1400"/>
              <a:pPr algn="r"/>
              <a:t>11</a:t>
            </a:fld>
            <a:endParaRPr lang="en-GB" altLang="id-ID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1B223A-3CC8-4950-B8BC-80A534835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5E90009-2063-4613-9EA6-B09456AD8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6C34F575-E22B-44DD-A971-069C0A184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41427" name="Rectangle 115">
            <a:extLst>
              <a:ext uri="{FF2B5EF4-FFF2-40B4-BE49-F238E27FC236}">
                <a16:creationId xmlns:a16="http://schemas.microsoft.com/office/drawing/2014/main" id="{473B115A-344C-47FA-9ECF-8504E42FB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b="1">
                <a:latin typeface="Eurostile" pitchFamily="34" charset="0"/>
              </a:rPr>
              <a:t>Perangkat Instruksi &lt; Instruction Set &gt;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Operasi dasar yang dapat dilakukan dengan perintah / program.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LDA &lt; Load Data Accumulator &gt;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</a:rPr>
              <a:t>Isi Akumulator dengan isi dari lokasi memori 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</a:rPr>
              <a:t>Kata didalam memori dapat diberikan simbol R0, R1, R2 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</a:rPr>
              <a:t>Artinya : R0 untuk alamat 0H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</a:rPr>
              <a:t>			R1 untuk alamat 1H dst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</a:rPr>
              <a:t>Contoh : LDA 8H ; /* Isikan Akumulator dengan isi alamat 8H */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</a:rPr>
              <a:t>      Misal: R8=1111 0000, maka eksekusi perintah ini menghasilkan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</a:rPr>
              <a:t>                  A =1111 0000</a:t>
            </a:r>
          </a:p>
          <a:p>
            <a:pPr algn="just" eaLnBrk="1" hangingPunct="1">
              <a:buFontTx/>
              <a:buBlip>
                <a:blip r:embed="rId2"/>
              </a:buBlip>
            </a:pPr>
            <a:endParaRPr lang="en-US" altLang="id-ID" sz="280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D30A0A46-DC80-4C89-8D30-B5227E9D8C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CAC35AA-DD28-4833-B78D-3196FD5D985F}" type="slidenum">
              <a:rPr lang="en-GB" altLang="id-ID" sz="1400"/>
              <a:pPr algn="r"/>
              <a:t>12</a:t>
            </a:fld>
            <a:endParaRPr lang="en-GB" altLang="id-ID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BE3C7E5-9433-44A7-A054-8DAAEBFD9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878DA88-6B94-4721-8B58-E5E2C3B1B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8CACF74E-BA33-47CB-9ED6-639D2DDE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2943ABDA-86A8-46DA-8CC8-803444FA7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b="1">
                <a:latin typeface="Eurostile" pitchFamily="34" charset="0"/>
              </a:rPr>
              <a:t>Perangkat Instruksi &lt; Instruction Set &gt;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ADD 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Tambahkan isi lokasi memori pada Accumulator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</a:rPr>
              <a:t>Contoh : 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</a:rPr>
              <a:t>ADD 9H ; /* Tambahkan Akumulator dengan isi alamat 9H */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</a:rPr>
              <a:t>      Jika : A =0000 0010 ; /* Isi Akumulator */ 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</a:rPr>
              <a:t>		       R9 =0000 0011 ; /* isi memori 9H */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</a:rPr>
              <a:t>maka eksekusi perintah ini, membuat isi memori 9H &lt; R9 &gt; diisikan ke Register B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</a:rPr>
              <a:t>               B =0000 0011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</a:rPr>
              <a:t>Saat yang sama, penjumlah-pengurang menjumlahkan A dan B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</a:rPr>
              <a:t>		    SUM=0000 0101</a:t>
            </a:r>
          </a:p>
          <a:p>
            <a:pPr algn="just" eaLnBrk="1" hangingPunct="1">
              <a:buFontTx/>
              <a:buBlip>
                <a:blip r:embed="rId2"/>
              </a:buBlip>
            </a:pPr>
            <a:endParaRPr lang="en-US" altLang="id-ID" sz="280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2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2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2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2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80BA46C6-1182-416D-984A-C726327C0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18B7F61-7F3E-4373-B0E0-AC737132CE94}" type="slidenum">
              <a:rPr lang="en-GB" altLang="id-ID" sz="1400"/>
              <a:pPr algn="r"/>
              <a:t>13</a:t>
            </a:fld>
            <a:endParaRPr lang="en-GB" altLang="id-ID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79CE576-1309-4280-9CC0-AD9CF2A79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B759157-E957-44BF-86B3-10AEA8E2F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5BD5DB50-9925-48B8-A91D-755729EF9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A0866A2F-C3BD-408F-B832-3AB270EE6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b="1">
                <a:latin typeface="Eurostile" pitchFamily="34" charset="0"/>
              </a:rPr>
              <a:t>Perangkat Instruksi &lt; Instruction Set &gt;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SUB 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Kurangkan isi lokasi memori dari Accumulator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</a:rPr>
              <a:t>Contoh : 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</a:rPr>
              <a:t>SUB CH ; /* Kurangkan Akumulator dengan isi alamat CH */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</a:rPr>
              <a:t>      Jika : A =0000 0101 ; /* Isi Akumulator */ 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</a:rPr>
              <a:t>		       Rc =0000 0100 ; /* isi memori CH */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</a:rPr>
              <a:t>maka eksekusi perintah ini, membuat isi memori CH &lt; Rc &gt; diisikan ke Register B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</a:rPr>
              <a:t>               B =0000 0100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</a:rPr>
              <a:t>Saat yang sama, penjumlah-pengurang mengurangkan A - B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</a:rPr>
              <a:t>		    DIFF=0000 0001 ; /* Hasilnya disimpan dalam Akumulator */</a:t>
            </a:r>
          </a:p>
          <a:p>
            <a:pPr algn="just" eaLnBrk="1" hangingPunct="1">
              <a:buFontTx/>
              <a:buBlip>
                <a:blip r:embed="rId2"/>
              </a:buBlip>
            </a:pPr>
            <a:endParaRPr lang="en-US" altLang="id-ID" sz="280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3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3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CEBBAC56-DB3E-4203-A58D-64EAFA0A67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45BA183-4ED8-4244-95FA-D8B6785B2707}" type="slidenum">
              <a:rPr lang="en-GB" altLang="id-ID" sz="1400"/>
              <a:pPr algn="r"/>
              <a:t>14</a:t>
            </a:fld>
            <a:endParaRPr lang="en-GB" altLang="id-ID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70A1575-1E16-40FC-A867-A92603CB9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63ACD0B-2D3B-4CF8-B968-CE9C8E281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4FEC6C95-AE61-4CA7-B2D3-63BD974B0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F10B2442-9E69-4DAC-B31C-34DAB82FB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b="1">
                <a:latin typeface="Eurostile" pitchFamily="34" charset="0"/>
              </a:rPr>
              <a:t>Perangkat Instruksi &lt; Instruction Set &gt;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OUT 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Memberitahu komputer SAP-1 untuk memindahkan isi Akumulator ke bandar keluaran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Instruksi OUT tidak memerlukan alamat tertentu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Instruksi OUT tidak berhubungan dengan data dalam memori</a:t>
            </a:r>
          </a:p>
          <a:p>
            <a:pPr algn="just" eaLnBrk="1" hangingPunct="1">
              <a:buFontTx/>
              <a:buNone/>
            </a:pPr>
            <a:endParaRPr lang="en-US" altLang="id-ID" sz="2400">
              <a:latin typeface="Eurostile" pitchFamily="34" charset="0"/>
            </a:endParaRP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HLT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Memberitahu Komputer untuk menghentikan proses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Akhir dari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4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4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4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F9E8638A-BF77-43D3-8698-9FB7F7DB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678CA4-33E5-41EC-996E-7DF416BFD36A}" type="slidenum">
              <a:rPr lang="en-GB" altLang="id-ID" sz="1400"/>
              <a:pPr algn="r"/>
              <a:t>15</a:t>
            </a:fld>
            <a:endParaRPr lang="en-GB" altLang="id-ID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26853A6-F6C5-4634-A41A-8FED1380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DB17F1A-2BE4-4190-A91A-DF47F3DAE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3B2F9FCE-246C-4803-B077-5FF3CFA66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3D61209D-1A81-49DE-A8DE-36D10CBEB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b="1">
                <a:latin typeface="Eurostile" pitchFamily="34" charset="0"/>
              </a:rPr>
              <a:t>Instruksi Rujukan Memori </a:t>
            </a:r>
          </a:p>
          <a:p>
            <a:pPr algn="just" eaLnBrk="1" hangingPunct="1">
              <a:buFontTx/>
              <a:buNone/>
            </a:pPr>
            <a:r>
              <a:rPr lang="en-US" altLang="id-ID" b="1">
                <a:latin typeface="Eurostile" pitchFamily="34" charset="0"/>
              </a:rPr>
              <a:t>&lt; Memory Reference Instruction &gt;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Instruksi yang memerlukan lokasi memori tertentu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LDA, ADD dan SUB</a:t>
            </a:r>
          </a:p>
          <a:p>
            <a:pPr algn="just" eaLnBrk="1" hangingPunct="1">
              <a:buFontTx/>
              <a:buBlip>
                <a:blip r:embed="rId2"/>
              </a:buBlip>
            </a:pPr>
            <a:endParaRPr lang="en-US" altLang="id-ID" sz="2400">
              <a:latin typeface="Eurostile" pitchFamily="34" charset="0"/>
            </a:endParaRP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 b="1">
                <a:latin typeface="Eurostile" pitchFamily="34" charset="0"/>
              </a:rPr>
              <a:t>MNEMONIC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Instruksi singkat (in English) untuk membantu ingatan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Mudah diingat dan sesuai dengan operasi yang dilakukan</a:t>
            </a:r>
          </a:p>
          <a:p>
            <a:pPr algn="just" eaLnBrk="1" hangingPunct="1">
              <a:buFontTx/>
              <a:buBlip>
                <a:blip r:embed="rId2"/>
              </a:buBlip>
            </a:pPr>
            <a:endParaRPr lang="en-US" altLang="id-ID" sz="240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5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5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5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CD7443A1-C54F-4C1F-AE98-6304DB9A1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F5F235C-694D-47EE-BE3C-A538F27BFBD8}" type="slidenum">
              <a:rPr lang="en-GB" altLang="id-ID" sz="1400"/>
              <a:pPr algn="r"/>
              <a:t>16</a:t>
            </a:fld>
            <a:endParaRPr lang="en-GB" altLang="id-ID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74F6059-8C55-4C91-AE42-1D3239F69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E495EBC-4C6F-4516-B1FA-8D4D21B23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2ECD936D-5182-43C3-B241-85003B99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61E64E52-FB3A-45E1-B307-3D4596020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Contoh : </a:t>
            </a:r>
          </a:p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Program SAP-1 dalam bentuk Mnemonic</a:t>
            </a:r>
          </a:p>
          <a:p>
            <a:pPr algn="just" eaLnBrk="1" hangingPunct="1">
              <a:buFontTx/>
              <a:buNone/>
            </a:pPr>
            <a:r>
              <a:rPr lang="en-US" altLang="id-ID" sz="1600" b="1">
                <a:latin typeface="Eurostile" pitchFamily="34" charset="0"/>
              </a:rPr>
              <a:t>           ALAMAT</a:t>
            </a:r>
            <a:r>
              <a:rPr lang="en-US" altLang="id-ID" sz="1600">
                <a:latin typeface="Eurostile" pitchFamily="34" charset="0"/>
              </a:rPr>
              <a:t>   </a:t>
            </a:r>
            <a:r>
              <a:rPr lang="en-US" altLang="id-ID" sz="1600" b="1">
                <a:latin typeface="Eurostile" pitchFamily="34" charset="0"/>
              </a:rPr>
              <a:t>MNEMONIC</a:t>
            </a:r>
          </a:p>
          <a:p>
            <a:pPr algn="just" eaLnBrk="1" hangingPunct="1">
              <a:buFontTx/>
              <a:buNone/>
            </a:pPr>
            <a:r>
              <a:rPr lang="en-US" altLang="id-ID" sz="1600" b="1">
                <a:latin typeface="Eurostile" pitchFamily="34" charset="0"/>
              </a:rPr>
              <a:t>	0 H	LDA 9 H</a:t>
            </a:r>
          </a:p>
          <a:p>
            <a:pPr algn="just" eaLnBrk="1" hangingPunct="1">
              <a:buFontTx/>
              <a:buNone/>
            </a:pPr>
            <a:r>
              <a:rPr lang="en-US" altLang="id-ID" sz="1600" b="1">
                <a:latin typeface="Eurostile" pitchFamily="34" charset="0"/>
              </a:rPr>
              <a:t>	1 H	ADD AH</a:t>
            </a:r>
          </a:p>
          <a:p>
            <a:pPr algn="just" eaLnBrk="1" hangingPunct="1">
              <a:buFontTx/>
              <a:buNone/>
            </a:pPr>
            <a:r>
              <a:rPr lang="en-US" altLang="id-ID" sz="1600" b="1">
                <a:latin typeface="Eurostile" pitchFamily="34" charset="0"/>
              </a:rPr>
              <a:t>	2 H	ADD BH</a:t>
            </a:r>
          </a:p>
          <a:p>
            <a:pPr algn="just" eaLnBrk="1" hangingPunct="1">
              <a:buFontTx/>
              <a:buNone/>
            </a:pPr>
            <a:r>
              <a:rPr lang="en-US" altLang="id-ID" sz="1600" b="1">
                <a:latin typeface="Eurostile" pitchFamily="34" charset="0"/>
              </a:rPr>
              <a:t>	3 H	SUB CH</a:t>
            </a:r>
          </a:p>
          <a:p>
            <a:pPr algn="just" eaLnBrk="1" hangingPunct="1">
              <a:buFontTx/>
              <a:buNone/>
            </a:pPr>
            <a:r>
              <a:rPr lang="en-US" altLang="id-ID" sz="1600" b="1">
                <a:latin typeface="Eurostile" pitchFamily="34" charset="0"/>
              </a:rPr>
              <a:t>	4 H	OUT</a:t>
            </a:r>
          </a:p>
          <a:p>
            <a:pPr algn="just" eaLnBrk="1" hangingPunct="1">
              <a:buFontTx/>
              <a:buNone/>
            </a:pPr>
            <a:r>
              <a:rPr lang="en-US" altLang="id-ID" sz="1600" b="1">
                <a:latin typeface="Eurostile" pitchFamily="34" charset="0"/>
              </a:rPr>
              <a:t>	5 H	HLT</a:t>
            </a:r>
          </a:p>
          <a:p>
            <a:pPr algn="just" eaLnBrk="1" hangingPunct="1">
              <a:buFontTx/>
              <a:buNone/>
            </a:pPr>
            <a:r>
              <a:rPr lang="en-US" altLang="id-ID" sz="1600" b="1">
                <a:latin typeface="Eurostile" pitchFamily="34" charset="0"/>
              </a:rPr>
              <a:t>	6 H	FFH</a:t>
            </a:r>
          </a:p>
          <a:p>
            <a:pPr algn="just" eaLnBrk="1" hangingPunct="1">
              <a:buFontTx/>
              <a:buNone/>
            </a:pPr>
            <a:r>
              <a:rPr lang="en-US" altLang="id-ID" sz="1600" b="1">
                <a:latin typeface="Eurostile" pitchFamily="34" charset="0"/>
              </a:rPr>
              <a:t>	7 H	FFH</a:t>
            </a:r>
          </a:p>
          <a:p>
            <a:pPr algn="just" eaLnBrk="1" hangingPunct="1">
              <a:buFontTx/>
              <a:buNone/>
            </a:pPr>
            <a:r>
              <a:rPr lang="en-US" altLang="id-ID" sz="1600" b="1">
                <a:latin typeface="Eurostile" pitchFamily="34" charset="0"/>
              </a:rPr>
              <a:t>	8 H	FFH</a:t>
            </a:r>
          </a:p>
          <a:p>
            <a:pPr algn="just" eaLnBrk="1" hangingPunct="1">
              <a:buFontTx/>
              <a:buNone/>
            </a:pPr>
            <a:r>
              <a:rPr lang="en-US" altLang="id-ID" sz="1600" b="1">
                <a:latin typeface="Eurostile" pitchFamily="34" charset="0"/>
              </a:rPr>
              <a:t>	9 H	01H</a:t>
            </a:r>
          </a:p>
          <a:p>
            <a:pPr algn="just" eaLnBrk="1" hangingPunct="1">
              <a:buFontTx/>
              <a:buNone/>
            </a:pPr>
            <a:r>
              <a:rPr lang="en-US" altLang="id-ID" sz="1600" b="1">
                <a:latin typeface="Eurostile" pitchFamily="34" charset="0"/>
              </a:rPr>
              <a:t>	A H	02H</a:t>
            </a:r>
          </a:p>
          <a:p>
            <a:pPr algn="just" eaLnBrk="1" hangingPunct="1">
              <a:buFontTx/>
              <a:buNone/>
            </a:pPr>
            <a:r>
              <a:rPr lang="en-US" altLang="id-ID" sz="1600" b="1">
                <a:latin typeface="Eurostile" pitchFamily="34" charset="0"/>
              </a:rPr>
              <a:t>	B H	03H</a:t>
            </a:r>
          </a:p>
          <a:p>
            <a:pPr algn="just" eaLnBrk="1" hangingPunct="1">
              <a:buFontTx/>
              <a:buNone/>
            </a:pPr>
            <a:r>
              <a:rPr lang="en-US" altLang="id-ID" sz="1600" b="1">
                <a:latin typeface="Eurostile" pitchFamily="34" charset="0"/>
              </a:rPr>
              <a:t>	C H	04H</a:t>
            </a:r>
            <a:endParaRPr lang="en-US" altLang="id-ID" sz="240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6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6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6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6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6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6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6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6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6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6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64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4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B1372DC4-27F4-422B-A16F-89D17846B7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77EA6B0-E6AC-4342-AC77-E16D4BDF8FC7}" type="slidenum">
              <a:rPr lang="en-GB" altLang="id-ID" sz="1400"/>
              <a:pPr algn="r"/>
              <a:t>17</a:t>
            </a:fld>
            <a:endParaRPr lang="en-GB" altLang="id-ID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221C8BE-48CB-4025-A35E-EC9ED8331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0EA61C8-3F9A-4653-8DEE-CB796E21D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18C8A4EF-AEE7-4992-BB1D-7ED0AD0FE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7CC4E65D-1FB6-4BE6-93F7-68D02F5B1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Pemrograman SAP-1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Untuk memasukkan instruksi dan data ke dalam memori SAP-1 harus mmenggunakan kode tertentu yang dimengerti komputer. Kode ini memberitahu operasi yang harus dilakukan </a:t>
            </a: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 </a:t>
            </a:r>
            <a:r>
              <a:rPr lang="en-US" altLang="id-ID" sz="2400" i="1">
                <a:latin typeface="Eurostile" pitchFamily="34" charset="0"/>
                <a:sym typeface="Wingdings" panose="05000000000000000000" pitchFamily="2" charset="2"/>
              </a:rPr>
              <a:t>Operation Code &lt; Op-Code&gt;</a:t>
            </a:r>
            <a:endParaRPr lang="en-US" altLang="id-ID" sz="2400">
              <a:latin typeface="Eurostile" pitchFamily="34" charset="0"/>
              <a:sym typeface="Wingdings" panose="05000000000000000000" pitchFamily="2" charset="2"/>
            </a:endParaRP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Mnemonic	</a:t>
            </a:r>
            <a:r>
              <a:rPr lang="en-US" altLang="id-ID" sz="2400" i="1">
                <a:latin typeface="Eurostile" pitchFamily="34" charset="0"/>
              </a:rPr>
              <a:t>Op-Code	</a:t>
            </a:r>
            <a:r>
              <a:rPr lang="en-US" altLang="id-ID" sz="2400">
                <a:latin typeface="Eurostile" pitchFamily="34" charset="0"/>
              </a:rPr>
              <a:t>Contoh :</a:t>
            </a:r>
          </a:p>
          <a:p>
            <a:pPr algn="just" eaLnBrk="1" hangingPunct="1">
              <a:buFontTx/>
              <a:buNone/>
            </a:pPr>
            <a:r>
              <a:rPr lang="en-US" altLang="id-ID" sz="2400" i="1">
                <a:latin typeface="Eurostile" pitchFamily="34" charset="0"/>
              </a:rPr>
              <a:t>      </a:t>
            </a:r>
            <a:r>
              <a:rPr lang="en-US" altLang="id-ID" sz="2400">
                <a:latin typeface="Eurostile" pitchFamily="34" charset="0"/>
              </a:rPr>
              <a:t>LDA	0000		Alamat	Instruksi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      ADD	0001		    0 H		LDA FH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      SUB	0010		    1 H		ADD EH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      OUT	1110		    2 H		OUT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      HLT	1111		    3 H		HLT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7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7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7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7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2BD9201C-21AC-43BF-ADD1-16D0DF9BA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2958C89-7759-4C67-B0D4-1DD60AEBEEB5}" type="slidenum">
              <a:rPr lang="en-GB" altLang="id-ID" sz="1400"/>
              <a:pPr algn="r"/>
              <a:t>18</a:t>
            </a:fld>
            <a:endParaRPr lang="en-GB" altLang="id-ID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000B0B3-34EF-45FD-A7B1-56F75CC70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546862F-4119-4819-9E63-3C54B1B6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FBBFA0A3-771D-41B0-9A36-294359F72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EFE221DF-EB85-46FD-BD34-B4DCF5DE9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Pemrograman SAP-1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Contoh :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Alamat	Instruksi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    0 H		LDA FH	= 0000 1111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    1 H		ADD EH	= 0001 1110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    2 H		OUT		= 1110 XXXX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    3 H		HLT		= 1111 XXXX</a:t>
            </a:r>
          </a:p>
        </p:txBody>
      </p:sp>
      <p:grpSp>
        <p:nvGrpSpPr>
          <p:cNvPr id="21511" name="Group 8">
            <a:extLst>
              <a:ext uri="{FF2B5EF4-FFF2-40B4-BE49-F238E27FC236}">
                <a16:creationId xmlns:a16="http://schemas.microsoft.com/office/drawing/2014/main" id="{2F709CA4-DA1E-40E0-97EF-B6FB29D5EE8E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648200"/>
            <a:ext cx="533400" cy="1143000"/>
            <a:chOff x="3024" y="2928"/>
            <a:chExt cx="336" cy="240"/>
          </a:xfrm>
        </p:grpSpPr>
        <p:sp>
          <p:nvSpPr>
            <p:cNvPr id="21517" name="Line 6">
              <a:extLst>
                <a:ext uri="{FF2B5EF4-FFF2-40B4-BE49-F238E27FC236}">
                  <a16:creationId xmlns:a16="http://schemas.microsoft.com/office/drawing/2014/main" id="{DF737E35-8359-433C-833F-6F3550C4A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9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7">
              <a:extLst>
                <a:ext uri="{FF2B5EF4-FFF2-40B4-BE49-F238E27FC236}">
                  <a16:creationId xmlns:a16="http://schemas.microsoft.com/office/drawing/2014/main" id="{E25A0FBE-7DBC-4823-A126-653BAF1B0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29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2" name="Group 9">
            <a:extLst>
              <a:ext uri="{FF2B5EF4-FFF2-40B4-BE49-F238E27FC236}">
                <a16:creationId xmlns:a16="http://schemas.microsoft.com/office/drawing/2014/main" id="{980BCD26-7C0F-49E5-B298-29ACDF80EDEF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4648200"/>
            <a:ext cx="533400" cy="381000"/>
            <a:chOff x="3024" y="2928"/>
            <a:chExt cx="336" cy="240"/>
          </a:xfrm>
        </p:grpSpPr>
        <p:sp>
          <p:nvSpPr>
            <p:cNvPr id="21515" name="Line 10">
              <a:extLst>
                <a:ext uri="{FF2B5EF4-FFF2-40B4-BE49-F238E27FC236}">
                  <a16:creationId xmlns:a16="http://schemas.microsoft.com/office/drawing/2014/main" id="{2188AA00-C320-4925-ABE7-6B9BF3289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9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1">
              <a:extLst>
                <a:ext uri="{FF2B5EF4-FFF2-40B4-BE49-F238E27FC236}">
                  <a16:creationId xmlns:a16="http://schemas.microsoft.com/office/drawing/2014/main" id="{31962088-9227-4F21-868D-7C9F2CEA2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29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3" name="Text Box 12">
            <a:extLst>
              <a:ext uri="{FF2B5EF4-FFF2-40B4-BE49-F238E27FC236}">
                <a16:creationId xmlns:a16="http://schemas.microsoft.com/office/drawing/2014/main" id="{A69A7BFA-5386-42F9-AB61-A2CF067E3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91200"/>
            <a:ext cx="197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2000">
                <a:latin typeface="Eurostile" pitchFamily="34" charset="0"/>
              </a:rPr>
              <a:t>Medan Instruksi</a:t>
            </a:r>
          </a:p>
        </p:txBody>
      </p:sp>
      <p:sp>
        <p:nvSpPr>
          <p:cNvPr id="21514" name="Text Box 13">
            <a:extLst>
              <a:ext uri="{FF2B5EF4-FFF2-40B4-BE49-F238E27FC236}">
                <a16:creationId xmlns:a16="http://schemas.microsoft.com/office/drawing/2014/main" id="{94F9DE17-D6BC-4324-97FF-E02B8BA71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5105400"/>
            <a:ext cx="182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2000">
                <a:latin typeface="Eurostile" pitchFamily="34" charset="0"/>
              </a:rPr>
              <a:t>Medan Alamat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8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8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8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8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0E1EE788-B6CB-4B90-A3C1-CA0955EEE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960ECC9-0BD8-4F1C-98FB-F50B4F7709F8}" type="slidenum">
              <a:rPr lang="en-GB" altLang="id-ID" sz="1400"/>
              <a:pPr algn="r"/>
              <a:t>19</a:t>
            </a:fld>
            <a:endParaRPr lang="en-GB" altLang="id-ID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0E50947-DE30-46EB-B30A-94BF8957C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95A36D5-76D3-4B3C-8C49-7D999EFB8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B5703508-9313-46D7-B659-EB287AFE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49509" name="Rectangle 5">
            <a:extLst>
              <a:ext uri="{FF2B5EF4-FFF2-40B4-BE49-F238E27FC236}">
                <a16:creationId xmlns:a16="http://schemas.microsoft.com/office/drawing/2014/main" id="{9D0F6B17-3142-4A7B-8859-0C9AB7A22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Pemrograman SAP-1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Assembly Language :</a:t>
            </a: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 tatacara penulisan program dalam mnemonic &lt; </a:t>
            </a:r>
            <a:r>
              <a:rPr lang="en-US" altLang="id-ID" sz="2400" i="1">
                <a:latin typeface="Eurostile" pitchFamily="34" charset="0"/>
                <a:sym typeface="Wingdings" panose="05000000000000000000" pitchFamily="2" charset="2"/>
              </a:rPr>
              <a:t>Source Program</a:t>
            </a: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 &gt;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Machine Language : tatacara penulisan program dalam binary &lt; </a:t>
            </a:r>
            <a:r>
              <a:rPr lang="en-US" altLang="id-ID" sz="2400" i="1">
                <a:latin typeface="Eurostile" pitchFamily="34" charset="0"/>
                <a:sym typeface="Wingdings" panose="05000000000000000000" pitchFamily="2" charset="2"/>
              </a:rPr>
              <a:t>Object Program</a:t>
            </a: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 &gt;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Contoh :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Alamat	Instruksi 	Alamat	Instruksi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    0 H		LDA  9H	0000		0000 1001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    1 H		ADD AH	0001		0001 1010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    2 H		OUT		0010		1110 XXXX</a:t>
            </a:r>
          </a:p>
          <a:p>
            <a:pPr algn="just" eaLnBrk="1" hangingPunct="1">
              <a:buFontTx/>
              <a:buNone/>
            </a:pPr>
            <a:r>
              <a:rPr lang="en-US" altLang="id-ID" sz="2400">
                <a:latin typeface="Eurostile" pitchFamily="34" charset="0"/>
              </a:rPr>
              <a:t>    3 H		HLT		0011		1111 XXXX</a:t>
            </a:r>
          </a:p>
          <a:p>
            <a:pPr algn="just" eaLnBrk="1" hangingPunct="1">
              <a:buFontTx/>
              <a:buNone/>
            </a:pPr>
            <a:r>
              <a:rPr lang="en-US" altLang="id-ID" sz="2400" i="1">
                <a:latin typeface="Eurostile" pitchFamily="34" charset="0"/>
              </a:rPr>
              <a:t>    Source Program			Object Program</a:t>
            </a:r>
          </a:p>
        </p:txBody>
      </p:sp>
      <p:sp>
        <p:nvSpPr>
          <p:cNvPr id="22535" name="Line 14">
            <a:extLst>
              <a:ext uri="{FF2B5EF4-FFF2-40B4-BE49-F238E27FC236}">
                <a16:creationId xmlns:a16="http://schemas.microsoft.com/office/drawing/2014/main" id="{1E13F7A8-93BB-41EC-A1A0-E9F2B23E8B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114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9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9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9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9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9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9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>
            <a:extLst>
              <a:ext uri="{FF2B5EF4-FFF2-40B4-BE49-F238E27FC236}">
                <a16:creationId xmlns:a16="http://schemas.microsoft.com/office/drawing/2014/main" id="{F9B6844F-C15A-4BC8-809B-A4A72059D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2B52BA4-623F-4B3E-AD61-CF10B54B5544}" type="slidenum">
              <a:rPr lang="en-GB" altLang="id-ID" sz="1400"/>
              <a:pPr algn="r"/>
              <a:t>2</a:t>
            </a:fld>
            <a:endParaRPr lang="en-GB" altLang="id-ID" sz="14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2100AC2D-8C03-4D7A-9C5B-F50F27A261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924800" cy="4097338"/>
          </a:xfrm>
          <a:noFill/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altLang="id-ID" b="1">
                <a:latin typeface="Eurostile" pitchFamily="34" charset="0"/>
              </a:rPr>
              <a:t>Komputer SAP &lt; Simple As Possible &gt;</a:t>
            </a:r>
          </a:p>
          <a:p>
            <a:pPr marL="0" indent="0"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Perancangan komputer SAP bertujuan untuk memperkenalkan semua ide penting dibalik operasi komputer tanpa harus tenggelam dalam kerumitan yang tidak perlu.</a:t>
            </a:r>
          </a:p>
          <a:p>
            <a:pPr marL="0" indent="0"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Meski sederhana, SAP sudah mengandung banyak konsep yang lanjut.</a:t>
            </a:r>
          </a:p>
          <a:p>
            <a:pPr marL="0" indent="0"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SAP-1 merupakan tahap pertama dari evolusi ke arah prngembangan komputer modern.</a:t>
            </a:r>
          </a:p>
          <a:p>
            <a:pPr marL="0" indent="0" algn="just" eaLnBrk="1" hangingPunct="1">
              <a:buFontTx/>
              <a:buBlip>
                <a:blip r:embed="rId2"/>
              </a:buBlip>
            </a:pPr>
            <a:endParaRPr lang="en-US" altLang="id-ID" sz="280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94CBA9F7-6330-4C82-9D6A-3D1DCA7CC9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F147860-D51F-46F5-A72C-14ECE59847BB}" type="slidenum">
              <a:rPr lang="en-GB" altLang="id-ID" sz="1400"/>
              <a:pPr algn="r"/>
              <a:t>20</a:t>
            </a:fld>
            <a:endParaRPr lang="en-GB" altLang="id-ID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7B47043-F684-48BE-981B-A39E8FF92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E972681-83C0-4DA0-BF08-B2989DAF4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9A4892F4-908B-4397-BB19-68C64ACFC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94379987-2CC5-409E-832C-6AD42C8E7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Pengambilan &lt; Fetch Cycle &gt;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Unit kendali membangkitkan kata kendali untuk mengambil dan melaksanakan setiap instruksi.</a:t>
            </a:r>
            <a:endParaRPr lang="en-US" altLang="id-ID" sz="2400">
              <a:latin typeface="Eurostile" pitchFamily="34" charset="0"/>
              <a:sym typeface="Wingdings" panose="05000000000000000000" pitchFamily="2" charset="2"/>
            </a:endParaRP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Setiap instruksi melewati beberapa keadaan pewaktuan &lt; timing-state&gt; 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Tstate = Keadaan T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	             = periode-periode waktu pada saat mana terjadi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                    perubahan isi register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Tstate menggunakan pencacah putar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		T = T6T5T4T3T2T1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C0F6580F-F996-46DD-8152-ABA7E5824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C0D18F9-5B05-4F59-8469-E29FE3B08FA5}" type="slidenum">
              <a:rPr lang="en-GB" altLang="id-ID" sz="1400"/>
              <a:pPr algn="r"/>
              <a:t>21</a:t>
            </a:fld>
            <a:endParaRPr lang="en-GB" altLang="id-ID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CC3CC52-5CBB-496E-A2AF-4BAEB3167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B8A7847-0AE6-497F-993A-35E73CD5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A691030F-6D70-4243-8F2F-C872DF07C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8CD480F0-5F8D-45E4-9BB3-3D66438F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Pengambilan &lt; Fetch Cycle &gt;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Tstate menggunakan pencacah putar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		T = T6T5T4T3T2T1</a:t>
            </a:r>
          </a:p>
          <a:p>
            <a:pPr lvl="1" algn="just" eaLnBrk="1" hangingPunct="1"/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Awal operasi kata T menunjukkan : 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	T = 000 001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Pada pulsa detak berikutnya menghasilkan 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	T = 000 010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	T = 000 100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	T = 001 000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	T = 010 000</a:t>
            </a:r>
          </a:p>
          <a:p>
            <a:pPr lvl="1" algn="just" eaLnBrk="1" hangingPunct="1">
              <a:buFontTx/>
              <a:buNone/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	T = 100 000</a:t>
            </a:r>
          </a:p>
          <a:p>
            <a:pPr lvl="1" algn="just" eaLnBrk="1" hangingPunct="1">
              <a:buFontTx/>
              <a:buNone/>
            </a:pPr>
            <a:endParaRPr lang="en-US" altLang="id-ID" sz="2000">
              <a:latin typeface="Eurostile" pitchFamily="34" charset="0"/>
              <a:sym typeface="Wingdings" panose="05000000000000000000" pitchFamily="2" charset="2"/>
            </a:endParaRPr>
          </a:p>
        </p:txBody>
      </p:sp>
      <p:grpSp>
        <p:nvGrpSpPr>
          <p:cNvPr id="24583" name="Group 38">
            <a:extLst>
              <a:ext uri="{FF2B5EF4-FFF2-40B4-BE49-F238E27FC236}">
                <a16:creationId xmlns:a16="http://schemas.microsoft.com/office/drawing/2014/main" id="{EAB90908-46D5-48B5-A060-D18814E392C4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267200"/>
            <a:ext cx="2820988" cy="1708150"/>
            <a:chOff x="2496" y="2688"/>
            <a:chExt cx="1777" cy="1076"/>
          </a:xfrm>
        </p:grpSpPr>
        <p:sp>
          <p:nvSpPr>
            <p:cNvPr id="24584" name="Rectangle 6">
              <a:extLst>
                <a:ext uri="{FF2B5EF4-FFF2-40B4-BE49-F238E27FC236}">
                  <a16:creationId xmlns:a16="http://schemas.microsoft.com/office/drawing/2014/main" id="{51F71971-2390-4514-960E-B7AF98E98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688"/>
              <a:ext cx="110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id-ID" sz="2000">
                  <a:latin typeface="Eurostile" pitchFamily="34" charset="0"/>
                </a:rPr>
                <a:t>Pencacah </a:t>
              </a:r>
            </a:p>
            <a:p>
              <a:pPr eaLnBrk="1" hangingPunct="1"/>
              <a:r>
                <a:rPr lang="en-US" altLang="id-ID" sz="2000">
                  <a:latin typeface="Eurostile" pitchFamily="34" charset="0"/>
                </a:rPr>
                <a:t>Putar</a:t>
              </a:r>
            </a:p>
          </p:txBody>
        </p:sp>
        <p:grpSp>
          <p:nvGrpSpPr>
            <p:cNvPr id="24585" name="Group 14">
              <a:extLst>
                <a:ext uri="{FF2B5EF4-FFF2-40B4-BE49-F238E27FC236}">
                  <a16:creationId xmlns:a16="http://schemas.microsoft.com/office/drawing/2014/main" id="{CEAC6410-39FB-4070-B296-ED976E4F938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96" y="2846"/>
              <a:ext cx="240" cy="55"/>
              <a:chOff x="4032" y="2738"/>
              <a:chExt cx="240" cy="55"/>
            </a:xfrm>
          </p:grpSpPr>
          <p:sp>
            <p:nvSpPr>
              <p:cNvPr id="24599" name="Line 7">
                <a:extLst>
                  <a:ext uri="{FF2B5EF4-FFF2-40B4-BE49-F238E27FC236}">
                    <a16:creationId xmlns:a16="http://schemas.microsoft.com/office/drawing/2014/main" id="{01F35420-B977-4DEF-88C9-61FB36FCD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276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600" name="Group 8">
                <a:extLst>
                  <a:ext uri="{FF2B5EF4-FFF2-40B4-BE49-F238E27FC236}">
                    <a16:creationId xmlns:a16="http://schemas.microsoft.com/office/drawing/2014/main" id="{9081A344-6087-4E22-B31B-792783240A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2738"/>
                <a:ext cx="96" cy="55"/>
                <a:chOff x="816" y="1626"/>
                <a:chExt cx="96" cy="48"/>
              </a:xfrm>
            </p:grpSpPr>
            <p:sp>
              <p:nvSpPr>
                <p:cNvPr id="24601" name="AutoShape 9">
                  <a:extLst>
                    <a:ext uri="{FF2B5EF4-FFF2-40B4-BE49-F238E27FC236}">
                      <a16:creationId xmlns:a16="http://schemas.microsoft.com/office/drawing/2014/main" id="{1B2BB6FB-ADC0-438B-9015-3F117E1EAE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1626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d-ID" altLang="en-US"/>
                </a:p>
              </p:txBody>
            </p:sp>
            <p:grpSp>
              <p:nvGrpSpPr>
                <p:cNvPr id="24602" name="Group 10">
                  <a:extLst>
                    <a:ext uri="{FF2B5EF4-FFF2-40B4-BE49-F238E27FC236}">
                      <a16:creationId xmlns:a16="http://schemas.microsoft.com/office/drawing/2014/main" id="{7666D24E-078A-4233-8861-CA7D645217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1626"/>
                  <a:ext cx="48" cy="48"/>
                  <a:chOff x="864" y="1632"/>
                  <a:chExt cx="48" cy="96"/>
                </a:xfrm>
              </p:grpSpPr>
              <p:sp>
                <p:nvSpPr>
                  <p:cNvPr id="24603" name="Line 11">
                    <a:extLst>
                      <a:ext uri="{FF2B5EF4-FFF2-40B4-BE49-F238E27FC236}">
                        <a16:creationId xmlns:a16="http://schemas.microsoft.com/office/drawing/2014/main" id="{6B591D10-9975-4687-A058-75837D8E73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4" name="Line 12">
                    <a:extLst>
                      <a:ext uri="{FF2B5EF4-FFF2-40B4-BE49-F238E27FC236}">
                        <a16:creationId xmlns:a16="http://schemas.microsoft.com/office/drawing/2014/main" id="{C44F798D-E868-4221-8FE8-D5F8032350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586" name="Text Box 13">
              <a:extLst>
                <a:ext uri="{FF2B5EF4-FFF2-40B4-BE49-F238E27FC236}">
                  <a16:creationId xmlns:a16="http://schemas.microsoft.com/office/drawing/2014/main" id="{AAE1A4B5-BAB3-4E39-996C-4248509BD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784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id-ID" sz="1400">
                  <a:latin typeface="Eurostile" pitchFamily="34" charset="0"/>
                </a:rPr>
                <a:t>CLK</a:t>
              </a:r>
            </a:p>
          </p:txBody>
        </p:sp>
        <p:sp>
          <p:nvSpPr>
            <p:cNvPr id="24587" name="Line 16">
              <a:extLst>
                <a:ext uri="{FF2B5EF4-FFF2-40B4-BE49-F238E27FC236}">
                  <a16:creationId xmlns:a16="http://schemas.microsoft.com/office/drawing/2014/main" id="{DBCC4DD6-74EB-47D5-A1F6-E79E874AF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309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AutoShape 18">
              <a:extLst>
                <a:ext uri="{FF2B5EF4-FFF2-40B4-BE49-F238E27FC236}">
                  <a16:creationId xmlns:a16="http://schemas.microsoft.com/office/drawing/2014/main" id="{DC17851C-9D04-4891-82FD-BA5A80B514E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744" y="3065"/>
              <a:ext cx="48" cy="55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24589" name="Text Box 22">
              <a:extLst>
                <a:ext uri="{FF2B5EF4-FFF2-40B4-BE49-F238E27FC236}">
                  <a16:creationId xmlns:a16="http://schemas.microsoft.com/office/drawing/2014/main" id="{5F53B161-F939-421B-9DE2-1FE0497E3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" y="3003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id-ID" sz="1400">
                  <a:latin typeface="Eurostile" pitchFamily="34" charset="0"/>
                </a:rPr>
                <a:t>CLR</a:t>
              </a:r>
            </a:p>
          </p:txBody>
        </p:sp>
        <p:sp>
          <p:nvSpPr>
            <p:cNvPr id="24590" name="Line 23">
              <a:extLst>
                <a:ext uri="{FF2B5EF4-FFF2-40B4-BE49-F238E27FC236}">
                  <a16:creationId xmlns:a16="http://schemas.microsoft.com/office/drawing/2014/main" id="{72C0C565-D9A5-47F2-86F0-1F203A7C5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80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24">
              <a:extLst>
                <a:ext uri="{FF2B5EF4-FFF2-40B4-BE49-F238E27FC236}">
                  <a16:creationId xmlns:a16="http://schemas.microsoft.com/office/drawing/2014/main" id="{9F66B549-4287-45F4-83B8-2742A3DDF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25">
              <a:extLst>
                <a:ext uri="{FF2B5EF4-FFF2-40B4-BE49-F238E27FC236}">
                  <a16:creationId xmlns:a16="http://schemas.microsoft.com/office/drawing/2014/main" id="{BB5305AE-E029-48F5-8A0F-B35A547F2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2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Text Box 31">
              <a:extLst>
                <a:ext uri="{FF2B5EF4-FFF2-40B4-BE49-F238E27FC236}">
                  <a16:creationId xmlns:a16="http://schemas.microsoft.com/office/drawing/2014/main" id="{F2993C9E-E4A7-400E-9F85-2124EB19B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552"/>
              <a:ext cx="1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d-ID" sz="1600">
                  <a:latin typeface="Eurostile" pitchFamily="34" charset="0"/>
                </a:rPr>
                <a:t>T6T5T4T3T2T1</a:t>
              </a:r>
            </a:p>
          </p:txBody>
        </p:sp>
        <p:sp>
          <p:nvSpPr>
            <p:cNvPr id="24594" name="Line 32">
              <a:extLst>
                <a:ext uri="{FF2B5EF4-FFF2-40B4-BE49-F238E27FC236}">
                  <a16:creationId xmlns:a16="http://schemas.microsoft.com/office/drawing/2014/main" id="{6A68AC04-9311-468E-BE82-39B94A3EB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7" y="32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33">
              <a:extLst>
                <a:ext uri="{FF2B5EF4-FFF2-40B4-BE49-F238E27FC236}">
                  <a16:creationId xmlns:a16="http://schemas.microsoft.com/office/drawing/2014/main" id="{9EF87470-9FF1-4C33-BA77-5F10E2C06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" y="32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34">
              <a:extLst>
                <a:ext uri="{FF2B5EF4-FFF2-40B4-BE49-F238E27FC236}">
                  <a16:creationId xmlns:a16="http://schemas.microsoft.com/office/drawing/2014/main" id="{72B13595-6286-433F-8B00-9A7C64EA7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32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35">
              <a:extLst>
                <a:ext uri="{FF2B5EF4-FFF2-40B4-BE49-F238E27FC236}">
                  <a16:creationId xmlns:a16="http://schemas.microsoft.com/office/drawing/2014/main" id="{E02A92B3-67BC-4344-B8F8-ACF666693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6" y="32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36">
              <a:extLst>
                <a:ext uri="{FF2B5EF4-FFF2-40B4-BE49-F238E27FC236}">
                  <a16:creationId xmlns:a16="http://schemas.microsoft.com/office/drawing/2014/main" id="{162DB86C-FC88-46EA-80A6-0EFC8D9F3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" y="32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1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1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1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1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1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1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1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77A61ED2-0454-4277-9C76-3E702EAFDC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8EF379F-EEF0-4787-8A23-66916E3C6D59}" type="slidenum">
              <a:rPr lang="en-GB" altLang="id-ID" sz="1400"/>
              <a:pPr algn="r"/>
              <a:t>22</a:t>
            </a:fld>
            <a:endParaRPr lang="en-GB" altLang="id-ID" sz="1400"/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599D9F10-F2D0-45BC-8456-7E7036C96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Pengambilan &lt; Fetch Cycle &gt;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Diagram Pewaktuan</a:t>
            </a:r>
          </a:p>
          <a:p>
            <a:pPr algn="just" eaLnBrk="1" hangingPunct="1">
              <a:buFontTx/>
              <a:buBlip>
                <a:blip r:embed="rId2"/>
              </a:buBlip>
            </a:pPr>
            <a:endParaRPr lang="en-US" altLang="id-ID" sz="2400">
              <a:latin typeface="Eurostile" pitchFamily="34" charset="0"/>
              <a:sym typeface="Wingdings" panose="05000000000000000000" pitchFamily="2" charset="2"/>
            </a:endParaRPr>
          </a:p>
          <a:p>
            <a:pPr algn="just" eaLnBrk="1" hangingPunct="1">
              <a:buFontTx/>
              <a:buBlip>
                <a:blip r:embed="rId2"/>
              </a:buBlip>
            </a:pPr>
            <a:endParaRPr lang="en-US" altLang="id-ID" sz="2400">
              <a:latin typeface="Eurostile" pitchFamily="34" charset="0"/>
              <a:sym typeface="Wingdings" panose="05000000000000000000" pitchFamily="2" charset="2"/>
            </a:endParaRPr>
          </a:p>
          <a:p>
            <a:pPr algn="just" eaLnBrk="1" hangingPunct="1">
              <a:buFontTx/>
              <a:buBlip>
                <a:blip r:embed="rId2"/>
              </a:buBlip>
            </a:pPr>
            <a:endParaRPr lang="en-US" altLang="id-ID" sz="2400">
              <a:latin typeface="Eurostile" pitchFamily="34" charset="0"/>
              <a:sym typeface="Wingdings" panose="05000000000000000000" pitchFamily="2" charset="2"/>
            </a:endParaRPr>
          </a:p>
          <a:p>
            <a:pPr algn="just" eaLnBrk="1" hangingPunct="1">
              <a:buFontTx/>
              <a:buBlip>
                <a:blip r:embed="rId2"/>
              </a:buBlip>
            </a:pPr>
            <a:endParaRPr lang="en-US" altLang="id-ID" sz="2400">
              <a:latin typeface="Eurostile" pitchFamily="34" charset="0"/>
              <a:sym typeface="Wingdings" panose="05000000000000000000" pitchFamily="2" charset="2"/>
            </a:endParaRPr>
          </a:p>
          <a:p>
            <a:pPr algn="just" eaLnBrk="1" hangingPunct="1">
              <a:buFontTx/>
              <a:buBlip>
                <a:blip r:embed="rId2"/>
              </a:buBlip>
            </a:pPr>
            <a:endParaRPr lang="en-US" altLang="id-ID" sz="2400">
              <a:latin typeface="Eurostile" pitchFamily="34" charset="0"/>
              <a:sym typeface="Wingdings" panose="05000000000000000000" pitchFamily="2" charset="2"/>
            </a:endParaRPr>
          </a:p>
          <a:p>
            <a:pPr algn="just" eaLnBrk="1" hangingPunct="1">
              <a:buFontTx/>
              <a:buBlip>
                <a:blip r:embed="rId2"/>
              </a:buBlip>
            </a:pPr>
            <a:endParaRPr lang="en-US" altLang="id-ID" sz="2400">
              <a:latin typeface="Eurostile" pitchFamily="34" charset="0"/>
              <a:sym typeface="Wingdings" panose="05000000000000000000" pitchFamily="2" charset="2"/>
            </a:endParaRPr>
          </a:p>
          <a:p>
            <a:pPr algn="just" eaLnBrk="1" hangingPunct="1">
              <a:buFontTx/>
              <a:buBlip>
                <a:blip r:embed="rId2"/>
              </a:buBlip>
            </a:pPr>
            <a:endParaRPr lang="en-US" altLang="id-ID" sz="2400">
              <a:latin typeface="Eurostile" pitchFamily="34" charset="0"/>
              <a:sym typeface="Wingdings" panose="05000000000000000000" pitchFamily="2" charset="2"/>
            </a:endParaRPr>
          </a:p>
          <a:p>
            <a:pPr algn="just" eaLnBrk="1" hangingPunct="1">
              <a:buFontTx/>
              <a:buBlip>
                <a:blip r:embed="rId2"/>
              </a:buBlip>
            </a:pPr>
            <a:endParaRPr lang="en-US" altLang="id-ID" sz="2400">
              <a:latin typeface="Eurostile" pitchFamily="34" charset="0"/>
              <a:sym typeface="Wingdings" panose="05000000000000000000" pitchFamily="2" charset="2"/>
            </a:endParaRP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Tepi positif CLK terjadi pada pertengahan setiap keadaan T	</a:t>
            </a:r>
          </a:p>
        </p:txBody>
      </p:sp>
      <p:grpSp>
        <p:nvGrpSpPr>
          <p:cNvPr id="25604" name="Group 160">
            <a:extLst>
              <a:ext uri="{FF2B5EF4-FFF2-40B4-BE49-F238E27FC236}">
                <a16:creationId xmlns:a16="http://schemas.microsoft.com/office/drawing/2014/main" id="{AC046822-BBD2-4DD0-8F86-130833A37CF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619375"/>
            <a:ext cx="5334000" cy="304800"/>
            <a:chOff x="768" y="1680"/>
            <a:chExt cx="3360" cy="336"/>
          </a:xfrm>
        </p:grpSpPr>
        <p:grpSp>
          <p:nvGrpSpPr>
            <p:cNvPr id="25664" name="Group 39">
              <a:extLst>
                <a:ext uri="{FF2B5EF4-FFF2-40B4-BE49-F238E27FC236}">
                  <a16:creationId xmlns:a16="http://schemas.microsoft.com/office/drawing/2014/main" id="{E0A94933-79F6-482E-9DA4-0956C5C82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680"/>
              <a:ext cx="480" cy="336"/>
              <a:chOff x="768" y="1680"/>
              <a:chExt cx="480" cy="336"/>
            </a:xfrm>
          </p:grpSpPr>
          <p:sp>
            <p:nvSpPr>
              <p:cNvPr id="25695" name="Line 29">
                <a:extLst>
                  <a:ext uri="{FF2B5EF4-FFF2-40B4-BE49-F238E27FC236}">
                    <a16:creationId xmlns:a16="http://schemas.microsoft.com/office/drawing/2014/main" id="{943D307F-24E8-4CC0-9E50-B9BDB60D8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6" name="Line 30">
                <a:extLst>
                  <a:ext uri="{FF2B5EF4-FFF2-40B4-BE49-F238E27FC236}">
                    <a16:creationId xmlns:a16="http://schemas.microsoft.com/office/drawing/2014/main" id="{236D6606-B504-4721-9208-D088F784B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7" name="Line 31">
                <a:extLst>
                  <a:ext uri="{FF2B5EF4-FFF2-40B4-BE49-F238E27FC236}">
                    <a16:creationId xmlns:a16="http://schemas.microsoft.com/office/drawing/2014/main" id="{CA6F2BD4-ACA4-47D2-B114-05E31EFBB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8" name="Line 38">
                <a:extLst>
                  <a:ext uri="{FF2B5EF4-FFF2-40B4-BE49-F238E27FC236}">
                    <a16:creationId xmlns:a16="http://schemas.microsoft.com/office/drawing/2014/main" id="{C138EB13-E7AA-4091-A503-E56DDD34C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65" name="Group 40">
              <a:extLst>
                <a:ext uri="{FF2B5EF4-FFF2-40B4-BE49-F238E27FC236}">
                  <a16:creationId xmlns:a16="http://schemas.microsoft.com/office/drawing/2014/main" id="{410F3983-6AB5-47D4-8253-B0EEC60BE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680"/>
              <a:ext cx="480" cy="336"/>
              <a:chOff x="768" y="1680"/>
              <a:chExt cx="480" cy="336"/>
            </a:xfrm>
          </p:grpSpPr>
          <p:sp>
            <p:nvSpPr>
              <p:cNvPr id="25691" name="Line 41">
                <a:extLst>
                  <a:ext uri="{FF2B5EF4-FFF2-40B4-BE49-F238E27FC236}">
                    <a16:creationId xmlns:a16="http://schemas.microsoft.com/office/drawing/2014/main" id="{387613D7-A25C-4A02-BBCC-BBE8F5A5C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2" name="Line 42">
                <a:extLst>
                  <a:ext uri="{FF2B5EF4-FFF2-40B4-BE49-F238E27FC236}">
                    <a16:creationId xmlns:a16="http://schemas.microsoft.com/office/drawing/2014/main" id="{E6F471EA-03CB-435D-971C-E1C4626D7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3" name="Line 43">
                <a:extLst>
                  <a:ext uri="{FF2B5EF4-FFF2-40B4-BE49-F238E27FC236}">
                    <a16:creationId xmlns:a16="http://schemas.microsoft.com/office/drawing/2014/main" id="{D172F197-FB7C-4F6A-982D-7C169184D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4" name="Line 44">
                <a:extLst>
                  <a:ext uri="{FF2B5EF4-FFF2-40B4-BE49-F238E27FC236}">
                    <a16:creationId xmlns:a16="http://schemas.microsoft.com/office/drawing/2014/main" id="{58319E53-B785-4B50-97EB-C658E660B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66" name="Group 45">
              <a:extLst>
                <a:ext uri="{FF2B5EF4-FFF2-40B4-BE49-F238E27FC236}">
                  <a16:creationId xmlns:a16="http://schemas.microsoft.com/office/drawing/2014/main" id="{BA0345F0-1128-4BC5-BB07-BE53B2CC4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680"/>
              <a:ext cx="480" cy="336"/>
              <a:chOff x="768" y="1680"/>
              <a:chExt cx="480" cy="336"/>
            </a:xfrm>
          </p:grpSpPr>
          <p:sp>
            <p:nvSpPr>
              <p:cNvPr id="25687" name="Line 46">
                <a:extLst>
                  <a:ext uri="{FF2B5EF4-FFF2-40B4-BE49-F238E27FC236}">
                    <a16:creationId xmlns:a16="http://schemas.microsoft.com/office/drawing/2014/main" id="{41EE6EC1-37AC-41AC-9797-E2DDBAD12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8" name="Line 47">
                <a:extLst>
                  <a:ext uri="{FF2B5EF4-FFF2-40B4-BE49-F238E27FC236}">
                    <a16:creationId xmlns:a16="http://schemas.microsoft.com/office/drawing/2014/main" id="{982C9D9B-6F6E-4E83-B5A2-95C52663A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9" name="Line 48">
                <a:extLst>
                  <a:ext uri="{FF2B5EF4-FFF2-40B4-BE49-F238E27FC236}">
                    <a16:creationId xmlns:a16="http://schemas.microsoft.com/office/drawing/2014/main" id="{950E331E-603A-4F3D-8B0F-5CF0B85F4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0" name="Line 49">
                <a:extLst>
                  <a:ext uri="{FF2B5EF4-FFF2-40B4-BE49-F238E27FC236}">
                    <a16:creationId xmlns:a16="http://schemas.microsoft.com/office/drawing/2014/main" id="{2DFAD0AE-2C01-424C-BFDF-B7F2D6C05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67" name="Group 50">
              <a:extLst>
                <a:ext uri="{FF2B5EF4-FFF2-40B4-BE49-F238E27FC236}">
                  <a16:creationId xmlns:a16="http://schemas.microsoft.com/office/drawing/2014/main" id="{AE469DC7-454D-4D07-A534-40B96BAD8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80"/>
              <a:ext cx="480" cy="336"/>
              <a:chOff x="768" y="1680"/>
              <a:chExt cx="480" cy="336"/>
            </a:xfrm>
          </p:grpSpPr>
          <p:sp>
            <p:nvSpPr>
              <p:cNvPr id="25683" name="Line 51">
                <a:extLst>
                  <a:ext uri="{FF2B5EF4-FFF2-40B4-BE49-F238E27FC236}">
                    <a16:creationId xmlns:a16="http://schemas.microsoft.com/office/drawing/2014/main" id="{26882091-F4BF-496D-8AD0-F20266130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4" name="Line 52">
                <a:extLst>
                  <a:ext uri="{FF2B5EF4-FFF2-40B4-BE49-F238E27FC236}">
                    <a16:creationId xmlns:a16="http://schemas.microsoft.com/office/drawing/2014/main" id="{6E9D3640-519C-4D5A-ADFD-4C5B14C9E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5" name="Line 53">
                <a:extLst>
                  <a:ext uri="{FF2B5EF4-FFF2-40B4-BE49-F238E27FC236}">
                    <a16:creationId xmlns:a16="http://schemas.microsoft.com/office/drawing/2014/main" id="{C293C495-0780-4D2C-9B3C-B043ACEF5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6" name="Line 54">
                <a:extLst>
                  <a:ext uri="{FF2B5EF4-FFF2-40B4-BE49-F238E27FC236}">
                    <a16:creationId xmlns:a16="http://schemas.microsoft.com/office/drawing/2014/main" id="{BC375BDE-58BD-4599-A544-2BBDB8622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68" name="Group 55">
              <a:extLst>
                <a:ext uri="{FF2B5EF4-FFF2-40B4-BE49-F238E27FC236}">
                  <a16:creationId xmlns:a16="http://schemas.microsoft.com/office/drawing/2014/main" id="{1A61A7CD-4EA5-44CA-8ACF-B49A5841D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680"/>
              <a:ext cx="480" cy="336"/>
              <a:chOff x="768" y="1680"/>
              <a:chExt cx="480" cy="336"/>
            </a:xfrm>
          </p:grpSpPr>
          <p:sp>
            <p:nvSpPr>
              <p:cNvPr id="25679" name="Line 56">
                <a:extLst>
                  <a:ext uri="{FF2B5EF4-FFF2-40B4-BE49-F238E27FC236}">
                    <a16:creationId xmlns:a16="http://schemas.microsoft.com/office/drawing/2014/main" id="{21AC5E02-9B22-4110-9AE3-F141DE5B5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Line 57">
                <a:extLst>
                  <a:ext uri="{FF2B5EF4-FFF2-40B4-BE49-F238E27FC236}">
                    <a16:creationId xmlns:a16="http://schemas.microsoft.com/office/drawing/2014/main" id="{9018EBC3-FE81-47F1-9E84-30BD279E1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Line 58">
                <a:extLst>
                  <a:ext uri="{FF2B5EF4-FFF2-40B4-BE49-F238E27FC236}">
                    <a16:creationId xmlns:a16="http://schemas.microsoft.com/office/drawing/2014/main" id="{FA59B29B-63D6-4BEB-B3FB-A352BD655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Line 59">
                <a:extLst>
                  <a:ext uri="{FF2B5EF4-FFF2-40B4-BE49-F238E27FC236}">
                    <a16:creationId xmlns:a16="http://schemas.microsoft.com/office/drawing/2014/main" id="{AB3A5384-1146-4B8A-B848-E6CCD4F01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69" name="Group 60">
              <a:extLst>
                <a:ext uri="{FF2B5EF4-FFF2-40B4-BE49-F238E27FC236}">
                  <a16:creationId xmlns:a16="http://schemas.microsoft.com/office/drawing/2014/main" id="{546B649B-55F9-489C-9F2F-931CA465F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680"/>
              <a:ext cx="480" cy="336"/>
              <a:chOff x="768" y="1680"/>
              <a:chExt cx="480" cy="336"/>
            </a:xfrm>
          </p:grpSpPr>
          <p:sp>
            <p:nvSpPr>
              <p:cNvPr id="25675" name="Line 61">
                <a:extLst>
                  <a:ext uri="{FF2B5EF4-FFF2-40B4-BE49-F238E27FC236}">
                    <a16:creationId xmlns:a16="http://schemas.microsoft.com/office/drawing/2014/main" id="{900ACE47-947A-47A7-BF99-8C4A895F9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6" name="Line 62">
                <a:extLst>
                  <a:ext uri="{FF2B5EF4-FFF2-40B4-BE49-F238E27FC236}">
                    <a16:creationId xmlns:a16="http://schemas.microsoft.com/office/drawing/2014/main" id="{332102BB-397F-4AB1-B37B-FA09B987B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7" name="Line 63">
                <a:extLst>
                  <a:ext uri="{FF2B5EF4-FFF2-40B4-BE49-F238E27FC236}">
                    <a16:creationId xmlns:a16="http://schemas.microsoft.com/office/drawing/2014/main" id="{BEEB63DF-0421-4C1E-8DC4-80179ACD0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8" name="Line 64">
                <a:extLst>
                  <a:ext uri="{FF2B5EF4-FFF2-40B4-BE49-F238E27FC236}">
                    <a16:creationId xmlns:a16="http://schemas.microsoft.com/office/drawing/2014/main" id="{9032B54B-F503-40BA-ACDA-CA98865F9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70" name="Group 65">
              <a:extLst>
                <a:ext uri="{FF2B5EF4-FFF2-40B4-BE49-F238E27FC236}">
                  <a16:creationId xmlns:a16="http://schemas.microsoft.com/office/drawing/2014/main" id="{607B68E5-15F2-4185-8C0E-B50393AF4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680"/>
              <a:ext cx="480" cy="336"/>
              <a:chOff x="768" y="1680"/>
              <a:chExt cx="480" cy="336"/>
            </a:xfrm>
          </p:grpSpPr>
          <p:sp>
            <p:nvSpPr>
              <p:cNvPr id="25671" name="Line 66">
                <a:extLst>
                  <a:ext uri="{FF2B5EF4-FFF2-40B4-BE49-F238E27FC236}">
                    <a16:creationId xmlns:a16="http://schemas.microsoft.com/office/drawing/2014/main" id="{B5DE1F09-F404-47E1-9928-25D105BFE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2" name="Line 67">
                <a:extLst>
                  <a:ext uri="{FF2B5EF4-FFF2-40B4-BE49-F238E27FC236}">
                    <a16:creationId xmlns:a16="http://schemas.microsoft.com/office/drawing/2014/main" id="{4FA104CA-018D-4EB7-AF09-6B93ED26A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3" name="Line 68">
                <a:extLst>
                  <a:ext uri="{FF2B5EF4-FFF2-40B4-BE49-F238E27FC236}">
                    <a16:creationId xmlns:a16="http://schemas.microsoft.com/office/drawing/2014/main" id="{D24BCA66-F62F-4B35-819B-5D0B2073C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4" name="Line 69">
                <a:extLst>
                  <a:ext uri="{FF2B5EF4-FFF2-40B4-BE49-F238E27FC236}">
                    <a16:creationId xmlns:a16="http://schemas.microsoft.com/office/drawing/2014/main" id="{FC944BB1-1B11-4D06-85CD-62E2CBB7B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605" name="Line 77">
            <a:extLst>
              <a:ext uri="{FF2B5EF4-FFF2-40B4-BE49-F238E27FC236}">
                <a16:creationId xmlns:a16="http://schemas.microsoft.com/office/drawing/2014/main" id="{0B3450ED-66A5-4C6C-82CE-59FBF5AA4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3813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6" name="Group 159">
            <a:extLst>
              <a:ext uri="{FF2B5EF4-FFF2-40B4-BE49-F238E27FC236}">
                <a16:creationId xmlns:a16="http://schemas.microsoft.com/office/drawing/2014/main" id="{C12DC830-C2D4-46F8-B535-8BF062EBC6E2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076575"/>
            <a:ext cx="1143000" cy="304800"/>
            <a:chOff x="768" y="2112"/>
            <a:chExt cx="720" cy="336"/>
          </a:xfrm>
        </p:grpSpPr>
        <p:sp>
          <p:nvSpPr>
            <p:cNvPr id="25659" name="Line 71">
              <a:extLst>
                <a:ext uri="{FF2B5EF4-FFF2-40B4-BE49-F238E27FC236}">
                  <a16:creationId xmlns:a16="http://schemas.microsoft.com/office/drawing/2014/main" id="{FD84932F-1FED-4407-9B12-E51E74963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72">
              <a:extLst>
                <a:ext uri="{FF2B5EF4-FFF2-40B4-BE49-F238E27FC236}">
                  <a16:creationId xmlns:a16="http://schemas.microsoft.com/office/drawing/2014/main" id="{C4AACE93-38FF-413A-A445-A54CA88EC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74">
              <a:extLst>
                <a:ext uri="{FF2B5EF4-FFF2-40B4-BE49-F238E27FC236}">
                  <a16:creationId xmlns:a16="http://schemas.microsoft.com/office/drawing/2014/main" id="{F0FF7537-B34A-44ED-91AD-0BCF8AEE6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76">
              <a:extLst>
                <a:ext uri="{FF2B5EF4-FFF2-40B4-BE49-F238E27FC236}">
                  <a16:creationId xmlns:a16="http://schemas.microsoft.com/office/drawing/2014/main" id="{7FF5A824-6818-485A-86F2-54D374DB3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79">
              <a:extLst>
                <a:ext uri="{FF2B5EF4-FFF2-40B4-BE49-F238E27FC236}">
                  <a16:creationId xmlns:a16="http://schemas.microsoft.com/office/drawing/2014/main" id="{4B7E2357-C8F6-4897-8866-3FCFBB94B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7" name="Line 105">
            <a:extLst>
              <a:ext uri="{FF2B5EF4-FFF2-40B4-BE49-F238E27FC236}">
                <a16:creationId xmlns:a16="http://schemas.microsoft.com/office/drawing/2014/main" id="{2BF38BCA-81DF-41CC-B79C-929B0F8BC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381375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161">
            <a:extLst>
              <a:ext uri="{FF2B5EF4-FFF2-40B4-BE49-F238E27FC236}">
                <a16:creationId xmlns:a16="http://schemas.microsoft.com/office/drawing/2014/main" id="{66B5BBDD-3383-4746-8115-39933407D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8385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9" name="Group 162">
            <a:extLst>
              <a:ext uri="{FF2B5EF4-FFF2-40B4-BE49-F238E27FC236}">
                <a16:creationId xmlns:a16="http://schemas.microsoft.com/office/drawing/2014/main" id="{E8DE89A1-5B1D-4DC7-A9F7-96B323BF7FF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533775"/>
            <a:ext cx="1143000" cy="304800"/>
            <a:chOff x="768" y="2112"/>
            <a:chExt cx="720" cy="336"/>
          </a:xfrm>
        </p:grpSpPr>
        <p:sp>
          <p:nvSpPr>
            <p:cNvPr id="25654" name="Line 163">
              <a:extLst>
                <a:ext uri="{FF2B5EF4-FFF2-40B4-BE49-F238E27FC236}">
                  <a16:creationId xmlns:a16="http://schemas.microsoft.com/office/drawing/2014/main" id="{C71B15C7-90B6-47E0-B628-AE4C85EF4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164">
              <a:extLst>
                <a:ext uri="{FF2B5EF4-FFF2-40B4-BE49-F238E27FC236}">
                  <a16:creationId xmlns:a16="http://schemas.microsoft.com/office/drawing/2014/main" id="{343A65A4-91E4-4EB6-8226-0183277BD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165">
              <a:extLst>
                <a:ext uri="{FF2B5EF4-FFF2-40B4-BE49-F238E27FC236}">
                  <a16:creationId xmlns:a16="http://schemas.microsoft.com/office/drawing/2014/main" id="{6FF9BBA4-89DF-41B0-863B-5ACFCA162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166">
              <a:extLst>
                <a:ext uri="{FF2B5EF4-FFF2-40B4-BE49-F238E27FC236}">
                  <a16:creationId xmlns:a16="http://schemas.microsoft.com/office/drawing/2014/main" id="{FB83EDEE-3C3C-45C3-AE20-1CC930829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Line 167">
              <a:extLst>
                <a:ext uri="{FF2B5EF4-FFF2-40B4-BE49-F238E27FC236}">
                  <a16:creationId xmlns:a16="http://schemas.microsoft.com/office/drawing/2014/main" id="{DEC35602-910E-48A9-B8F3-A9678BB3E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0" name="Line 168">
            <a:extLst>
              <a:ext uri="{FF2B5EF4-FFF2-40B4-BE49-F238E27FC236}">
                <a16:creationId xmlns:a16="http://schemas.microsoft.com/office/drawing/2014/main" id="{3D923589-1D09-4DD8-8274-F1116F4C8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2957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1" name="Group 169">
            <a:extLst>
              <a:ext uri="{FF2B5EF4-FFF2-40B4-BE49-F238E27FC236}">
                <a16:creationId xmlns:a16="http://schemas.microsoft.com/office/drawing/2014/main" id="{0AD1EE3A-7CEB-4F47-91D3-E7190BC538FF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990975"/>
            <a:ext cx="1143000" cy="304800"/>
            <a:chOff x="768" y="2112"/>
            <a:chExt cx="720" cy="336"/>
          </a:xfrm>
        </p:grpSpPr>
        <p:sp>
          <p:nvSpPr>
            <p:cNvPr id="25649" name="Line 170">
              <a:extLst>
                <a:ext uri="{FF2B5EF4-FFF2-40B4-BE49-F238E27FC236}">
                  <a16:creationId xmlns:a16="http://schemas.microsoft.com/office/drawing/2014/main" id="{B7185EA0-AFB8-4204-989E-61C480989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171">
              <a:extLst>
                <a:ext uri="{FF2B5EF4-FFF2-40B4-BE49-F238E27FC236}">
                  <a16:creationId xmlns:a16="http://schemas.microsoft.com/office/drawing/2014/main" id="{AA5F83D9-F91B-4449-90A4-7B0D863F1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172">
              <a:extLst>
                <a:ext uri="{FF2B5EF4-FFF2-40B4-BE49-F238E27FC236}">
                  <a16:creationId xmlns:a16="http://schemas.microsoft.com/office/drawing/2014/main" id="{AEA3F621-9F91-4721-B793-42CB86E36E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173">
              <a:extLst>
                <a:ext uri="{FF2B5EF4-FFF2-40B4-BE49-F238E27FC236}">
                  <a16:creationId xmlns:a16="http://schemas.microsoft.com/office/drawing/2014/main" id="{CE843313-0E3E-434C-9ADC-8DB31A789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174">
              <a:extLst>
                <a:ext uri="{FF2B5EF4-FFF2-40B4-BE49-F238E27FC236}">
                  <a16:creationId xmlns:a16="http://schemas.microsoft.com/office/drawing/2014/main" id="{A10ED9F3-DE2B-46DA-AB04-2A0128079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2" name="Line 175">
            <a:extLst>
              <a:ext uri="{FF2B5EF4-FFF2-40B4-BE49-F238E27FC236}">
                <a16:creationId xmlns:a16="http://schemas.microsoft.com/office/drawing/2014/main" id="{F4E0EA3E-69F9-4D5B-9886-DAFDEFFF6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7529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3" name="Group 176">
            <a:extLst>
              <a:ext uri="{FF2B5EF4-FFF2-40B4-BE49-F238E27FC236}">
                <a16:creationId xmlns:a16="http://schemas.microsoft.com/office/drawing/2014/main" id="{B75ACBBA-02CF-4F1F-850F-124C76B3D400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448175"/>
            <a:ext cx="1143000" cy="304800"/>
            <a:chOff x="768" y="2112"/>
            <a:chExt cx="720" cy="336"/>
          </a:xfrm>
        </p:grpSpPr>
        <p:sp>
          <p:nvSpPr>
            <p:cNvPr id="25644" name="Line 177">
              <a:extLst>
                <a:ext uri="{FF2B5EF4-FFF2-40B4-BE49-F238E27FC236}">
                  <a16:creationId xmlns:a16="http://schemas.microsoft.com/office/drawing/2014/main" id="{0EDA3096-12DF-44B7-AF68-CC1F32D6D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178">
              <a:extLst>
                <a:ext uri="{FF2B5EF4-FFF2-40B4-BE49-F238E27FC236}">
                  <a16:creationId xmlns:a16="http://schemas.microsoft.com/office/drawing/2014/main" id="{FF1AB18B-1C20-4802-B402-B72CA4000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179">
              <a:extLst>
                <a:ext uri="{FF2B5EF4-FFF2-40B4-BE49-F238E27FC236}">
                  <a16:creationId xmlns:a16="http://schemas.microsoft.com/office/drawing/2014/main" id="{C35232DB-3AC6-4874-8540-D5564CA982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180">
              <a:extLst>
                <a:ext uri="{FF2B5EF4-FFF2-40B4-BE49-F238E27FC236}">
                  <a16:creationId xmlns:a16="http://schemas.microsoft.com/office/drawing/2014/main" id="{C2001FFB-1C85-4C6D-B057-2B40FA1A7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181">
              <a:extLst>
                <a:ext uri="{FF2B5EF4-FFF2-40B4-BE49-F238E27FC236}">
                  <a16:creationId xmlns:a16="http://schemas.microsoft.com/office/drawing/2014/main" id="{54ADEEEA-0479-4DCB-A791-32D1409D6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4" name="Line 182">
            <a:extLst>
              <a:ext uri="{FF2B5EF4-FFF2-40B4-BE49-F238E27FC236}">
                <a16:creationId xmlns:a16="http://schemas.microsoft.com/office/drawing/2014/main" id="{2C1C6E17-6844-48AE-B30A-1E632AFB2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2101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5" name="Group 183">
            <a:extLst>
              <a:ext uri="{FF2B5EF4-FFF2-40B4-BE49-F238E27FC236}">
                <a16:creationId xmlns:a16="http://schemas.microsoft.com/office/drawing/2014/main" id="{EA7A28E7-FDA5-4F27-9A7C-1C1724ABEBD9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905375"/>
            <a:ext cx="1143000" cy="304800"/>
            <a:chOff x="768" y="2112"/>
            <a:chExt cx="720" cy="336"/>
          </a:xfrm>
        </p:grpSpPr>
        <p:sp>
          <p:nvSpPr>
            <p:cNvPr id="25639" name="Line 184">
              <a:extLst>
                <a:ext uri="{FF2B5EF4-FFF2-40B4-BE49-F238E27FC236}">
                  <a16:creationId xmlns:a16="http://schemas.microsoft.com/office/drawing/2014/main" id="{FDB9124B-D45E-4DDD-B7C9-917B077EB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185">
              <a:extLst>
                <a:ext uri="{FF2B5EF4-FFF2-40B4-BE49-F238E27FC236}">
                  <a16:creationId xmlns:a16="http://schemas.microsoft.com/office/drawing/2014/main" id="{CC0B08AD-F267-4EB9-90A7-CFA8C20921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186">
              <a:extLst>
                <a:ext uri="{FF2B5EF4-FFF2-40B4-BE49-F238E27FC236}">
                  <a16:creationId xmlns:a16="http://schemas.microsoft.com/office/drawing/2014/main" id="{EAE7D211-4B6F-4E9B-82A2-F5A709655F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187">
              <a:extLst>
                <a:ext uri="{FF2B5EF4-FFF2-40B4-BE49-F238E27FC236}">
                  <a16:creationId xmlns:a16="http://schemas.microsoft.com/office/drawing/2014/main" id="{19FBB2AF-E091-4F5C-9253-471493239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188">
              <a:extLst>
                <a:ext uri="{FF2B5EF4-FFF2-40B4-BE49-F238E27FC236}">
                  <a16:creationId xmlns:a16="http://schemas.microsoft.com/office/drawing/2014/main" id="{A47664AF-DC1A-4724-9B3D-7BD6DC097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6" name="Line 189">
            <a:extLst>
              <a:ext uri="{FF2B5EF4-FFF2-40B4-BE49-F238E27FC236}">
                <a16:creationId xmlns:a16="http://schemas.microsoft.com/office/drawing/2014/main" id="{82122500-06DC-4139-897F-D52D4A51A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6673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7" name="Group 190">
            <a:extLst>
              <a:ext uri="{FF2B5EF4-FFF2-40B4-BE49-F238E27FC236}">
                <a16:creationId xmlns:a16="http://schemas.microsoft.com/office/drawing/2014/main" id="{D1D93A5B-80D5-4F5B-A6CB-B115D275DF49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362575"/>
            <a:ext cx="1143000" cy="304800"/>
            <a:chOff x="768" y="2112"/>
            <a:chExt cx="720" cy="336"/>
          </a:xfrm>
        </p:grpSpPr>
        <p:sp>
          <p:nvSpPr>
            <p:cNvPr id="25634" name="Line 191">
              <a:extLst>
                <a:ext uri="{FF2B5EF4-FFF2-40B4-BE49-F238E27FC236}">
                  <a16:creationId xmlns:a16="http://schemas.microsoft.com/office/drawing/2014/main" id="{8073EE18-A215-4A73-B466-8725407FD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192">
              <a:extLst>
                <a:ext uri="{FF2B5EF4-FFF2-40B4-BE49-F238E27FC236}">
                  <a16:creationId xmlns:a16="http://schemas.microsoft.com/office/drawing/2014/main" id="{A3BEB5EE-29CE-4996-8A78-0E0A32D47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193">
              <a:extLst>
                <a:ext uri="{FF2B5EF4-FFF2-40B4-BE49-F238E27FC236}">
                  <a16:creationId xmlns:a16="http://schemas.microsoft.com/office/drawing/2014/main" id="{BA829664-94D2-4A58-AE64-EAEF60CB9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194">
              <a:extLst>
                <a:ext uri="{FF2B5EF4-FFF2-40B4-BE49-F238E27FC236}">
                  <a16:creationId xmlns:a16="http://schemas.microsoft.com/office/drawing/2014/main" id="{0799F059-A7F3-4392-9129-92952F17B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195">
              <a:extLst>
                <a:ext uri="{FF2B5EF4-FFF2-40B4-BE49-F238E27FC236}">
                  <a16:creationId xmlns:a16="http://schemas.microsoft.com/office/drawing/2014/main" id="{E46D7B34-C8BC-44BF-9DBB-C3DBF31B1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8" name="Line 196">
            <a:extLst>
              <a:ext uri="{FF2B5EF4-FFF2-40B4-BE49-F238E27FC236}">
                <a16:creationId xmlns:a16="http://schemas.microsoft.com/office/drawing/2014/main" id="{7CB73EB9-DD74-4936-939C-34C8F3CC2B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38385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197">
            <a:extLst>
              <a:ext uri="{FF2B5EF4-FFF2-40B4-BE49-F238E27FC236}">
                <a16:creationId xmlns:a16="http://schemas.microsoft.com/office/drawing/2014/main" id="{B8254644-5EB2-41C2-9B09-8418004947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2957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198">
            <a:extLst>
              <a:ext uri="{FF2B5EF4-FFF2-40B4-BE49-F238E27FC236}">
                <a16:creationId xmlns:a16="http://schemas.microsoft.com/office/drawing/2014/main" id="{D1A378D4-10DA-4BC7-9B14-F86883F762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7529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199">
            <a:extLst>
              <a:ext uri="{FF2B5EF4-FFF2-40B4-BE49-F238E27FC236}">
                <a16:creationId xmlns:a16="http://schemas.microsoft.com/office/drawing/2014/main" id="{A4870632-F464-4DC7-B20E-A1E846675F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21017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00">
            <a:extLst>
              <a:ext uri="{FF2B5EF4-FFF2-40B4-BE49-F238E27FC236}">
                <a16:creationId xmlns:a16="http://schemas.microsoft.com/office/drawing/2014/main" id="{2271C0B1-2A09-4BA6-9A09-49BEFC53AF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667375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01">
            <a:extLst>
              <a:ext uri="{FF2B5EF4-FFF2-40B4-BE49-F238E27FC236}">
                <a16:creationId xmlns:a16="http://schemas.microsoft.com/office/drawing/2014/main" id="{79288CBC-5856-470B-99F3-91377A383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83857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202">
            <a:extLst>
              <a:ext uri="{FF2B5EF4-FFF2-40B4-BE49-F238E27FC236}">
                <a16:creationId xmlns:a16="http://schemas.microsoft.com/office/drawing/2014/main" id="{42DEFD6F-142D-47F5-B258-694D5E981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957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203">
            <a:extLst>
              <a:ext uri="{FF2B5EF4-FFF2-40B4-BE49-F238E27FC236}">
                <a16:creationId xmlns:a16="http://schemas.microsoft.com/office/drawing/2014/main" id="{2BFC51A8-62F8-4A1D-9180-6EF3953A8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7529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Line 204">
            <a:extLst>
              <a:ext uri="{FF2B5EF4-FFF2-40B4-BE49-F238E27FC236}">
                <a16:creationId xmlns:a16="http://schemas.microsoft.com/office/drawing/2014/main" id="{3C05B6BB-2891-4433-9BF9-B5F2E7039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52101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Text Box 205">
            <a:extLst>
              <a:ext uri="{FF2B5EF4-FFF2-40B4-BE49-F238E27FC236}">
                <a16:creationId xmlns:a16="http://schemas.microsoft.com/office/drawing/2014/main" id="{7165221E-9B0D-4A47-BB1A-956F39AC2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2590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CLK</a:t>
            </a:r>
          </a:p>
        </p:txBody>
      </p:sp>
      <p:sp>
        <p:nvSpPr>
          <p:cNvPr id="25628" name="Text Box 206">
            <a:extLst>
              <a:ext uri="{FF2B5EF4-FFF2-40B4-BE49-F238E27FC236}">
                <a16:creationId xmlns:a16="http://schemas.microsoft.com/office/drawing/2014/main" id="{D5BA69FD-8EC8-4D42-B89B-26CF26EEA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309086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T1</a:t>
            </a:r>
          </a:p>
        </p:txBody>
      </p:sp>
      <p:sp>
        <p:nvSpPr>
          <p:cNvPr id="25629" name="Text Box 207">
            <a:extLst>
              <a:ext uri="{FF2B5EF4-FFF2-40B4-BE49-F238E27FC236}">
                <a16:creationId xmlns:a16="http://schemas.microsoft.com/office/drawing/2014/main" id="{385437E8-3808-4DE3-922C-433D0300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0" y="3590925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T2</a:t>
            </a:r>
          </a:p>
        </p:txBody>
      </p:sp>
      <p:sp>
        <p:nvSpPr>
          <p:cNvPr id="25630" name="Text Box 208">
            <a:extLst>
              <a:ext uri="{FF2B5EF4-FFF2-40B4-BE49-F238E27FC236}">
                <a16:creationId xmlns:a16="http://schemas.microsoft.com/office/drawing/2014/main" id="{8DF73CEB-54BF-480A-ADA9-3440107D7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4067175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T3</a:t>
            </a:r>
          </a:p>
        </p:txBody>
      </p:sp>
      <p:sp>
        <p:nvSpPr>
          <p:cNvPr id="25631" name="Text Box 209">
            <a:extLst>
              <a:ext uri="{FF2B5EF4-FFF2-40B4-BE49-F238E27FC236}">
                <a16:creationId xmlns:a16="http://schemas.microsoft.com/office/drawing/2014/main" id="{674799F8-9DC7-4188-8449-946133540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4543425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T4</a:t>
            </a:r>
          </a:p>
        </p:txBody>
      </p:sp>
      <p:sp>
        <p:nvSpPr>
          <p:cNvPr id="25632" name="Text Box 210">
            <a:extLst>
              <a:ext uri="{FF2B5EF4-FFF2-40B4-BE49-F238E27FC236}">
                <a16:creationId xmlns:a16="http://schemas.microsoft.com/office/drawing/2014/main" id="{364B9937-BD9F-476A-AC12-BF9D7564A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5019675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T5</a:t>
            </a:r>
          </a:p>
        </p:txBody>
      </p:sp>
      <p:sp>
        <p:nvSpPr>
          <p:cNvPr id="25633" name="Text Box 211">
            <a:extLst>
              <a:ext uri="{FF2B5EF4-FFF2-40B4-BE49-F238E27FC236}">
                <a16:creationId xmlns:a16="http://schemas.microsoft.com/office/drawing/2014/main" id="{7387AF6D-DA64-4287-8CD8-22273F76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5495925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>
            <a:extLst>
              <a:ext uri="{FF2B5EF4-FFF2-40B4-BE49-F238E27FC236}">
                <a16:creationId xmlns:a16="http://schemas.microsoft.com/office/drawing/2014/main" id="{3C5E2296-A1B2-4C8E-9B7B-7E8A97CE0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729A399-07CC-4278-AE92-14965C81B0E2}" type="slidenum">
              <a:rPr lang="en-GB" altLang="id-ID" sz="1400"/>
              <a:pPr algn="r"/>
              <a:t>23</a:t>
            </a:fld>
            <a:endParaRPr lang="en-GB" altLang="id-ID" sz="1400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9CD6A363-AB44-4FB0-9B2D-B31529741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Pengambilan &lt; Fetch Cycle &gt;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Keadaan alamat</a:t>
            </a:r>
          </a:p>
          <a:p>
            <a:pPr lvl="1" algn="just" eaLnBrk="1" hangingPunct="1">
              <a:buFontTx/>
              <a:buBlip>
                <a:blip r:embed="rId3"/>
              </a:buBlip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Keadaan T1 : keadaan alamat, krn alamat didalam PC dipindahkan ke MAR</a:t>
            </a:r>
          </a:p>
          <a:p>
            <a:pPr lvl="1" algn="just" eaLnBrk="1" hangingPunct="1">
              <a:buFontTx/>
              <a:buBlip>
                <a:blip r:embed="rId3"/>
              </a:buBlip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	    dan    merupakan bit-bit aktif sedangkan semua bit kendali yang lain tidak aktif</a:t>
            </a:r>
          </a:p>
          <a:p>
            <a:pPr lvl="1" algn="just" eaLnBrk="1" hangingPunct="1">
              <a:buFontTx/>
              <a:buBlip>
                <a:blip r:embed="rId3"/>
              </a:buBlip>
            </a:pPr>
            <a:endParaRPr lang="en-US" altLang="id-ID" sz="2000">
              <a:latin typeface="Eurostile" pitchFamily="34" charset="0"/>
              <a:sym typeface="Wingdings" panose="05000000000000000000" pitchFamily="2" charset="2"/>
            </a:endParaRPr>
          </a:p>
          <a:p>
            <a:pPr lvl="1" algn="just" eaLnBrk="1" hangingPunct="1">
              <a:buFontTx/>
              <a:buBlip>
                <a:blip r:embed="rId3"/>
              </a:buBlip>
            </a:pPr>
            <a:endParaRPr lang="en-US" altLang="id-ID" sz="2000">
              <a:latin typeface="Eurostile" pitchFamily="34" charset="0"/>
              <a:sym typeface="Wingdings" panose="05000000000000000000" pitchFamily="2" charset="2"/>
            </a:endParaRPr>
          </a:p>
          <a:p>
            <a:pPr lvl="1" algn="just" eaLnBrk="1" hangingPunct="1">
              <a:buFontTx/>
              <a:buBlip>
                <a:blip r:embed="rId3"/>
              </a:buBlip>
            </a:pPr>
            <a:endParaRPr lang="en-US" altLang="id-ID" sz="2000">
              <a:latin typeface="Eurostile" pitchFamily="34" charset="0"/>
              <a:sym typeface="Wingdings" panose="05000000000000000000" pitchFamily="2" charset="2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Keadaan Penambahan</a:t>
            </a:r>
          </a:p>
          <a:p>
            <a:pPr lvl="1" algn="just" eaLnBrk="1" hangingPunct="1">
              <a:buFontTx/>
              <a:buBlip>
                <a:blip r:embed="rId3"/>
              </a:buBlip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Keadaan T2 : keadaan penambahan &lt; Increment  State &gt; karena hitungan pada PC ditingkatkan</a:t>
            </a:r>
          </a:p>
          <a:p>
            <a:pPr lvl="1" algn="just" eaLnBrk="1" hangingPunct="1">
              <a:buFontTx/>
              <a:buBlip>
                <a:blip r:embed="rId3"/>
              </a:buBlip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      merupakan bit aktif pada keadaan T2</a:t>
            </a:r>
          </a:p>
          <a:p>
            <a:pPr lvl="1" algn="just" eaLnBrk="1" hangingPunct="1">
              <a:buFontTx/>
              <a:buNone/>
            </a:pPr>
            <a:endParaRPr lang="en-US" altLang="id-ID" sz="2000">
              <a:latin typeface="Eurostile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26628" name="Object 98">
            <a:extLst>
              <a:ext uri="{FF2B5EF4-FFF2-40B4-BE49-F238E27FC236}">
                <a16:creationId xmlns:a16="http://schemas.microsoft.com/office/drawing/2014/main" id="{27462950-FD60-4A32-ABD4-43FF81558F59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505075" y="324802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4" imgW="228600" imgH="228600" progId="Equation.3">
                  <p:embed/>
                </p:oleObj>
              </mc:Choice>
              <mc:Fallback>
                <p:oleObj name="Equation" r:id="rId4" imgW="228600" imgH="228600" progId="Equation.3">
                  <p:embed/>
                  <p:pic>
                    <p:nvPicPr>
                      <p:cNvPr id="26628" name="Object 98">
                        <a:extLst>
                          <a:ext uri="{FF2B5EF4-FFF2-40B4-BE49-F238E27FC236}">
                            <a16:creationId xmlns:a16="http://schemas.microsoft.com/office/drawing/2014/main" id="{27462950-FD60-4A32-ABD4-43FF81558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324802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105">
            <a:extLst>
              <a:ext uri="{FF2B5EF4-FFF2-40B4-BE49-F238E27FC236}">
                <a16:creationId xmlns:a16="http://schemas.microsoft.com/office/drawing/2014/main" id="{831046FE-D1BE-4E89-957F-8B8E89E1A379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1557338" y="4075113"/>
          <a:ext cx="355758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6" imgW="2717800" imgH="241300" progId="Equation.3">
                  <p:embed/>
                </p:oleObj>
              </mc:Choice>
              <mc:Fallback>
                <p:oleObj name="Equation" r:id="rId6" imgW="2717800" imgH="241300" progId="Equation.3">
                  <p:embed/>
                  <p:pic>
                    <p:nvPicPr>
                      <p:cNvPr id="26629" name="Object 105">
                        <a:extLst>
                          <a:ext uri="{FF2B5EF4-FFF2-40B4-BE49-F238E27FC236}">
                            <a16:creationId xmlns:a16="http://schemas.microsoft.com/office/drawing/2014/main" id="{831046FE-D1BE-4E89-957F-8B8E89E1A3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4075113"/>
                        <a:ext cx="3557587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00">
            <a:extLst>
              <a:ext uri="{FF2B5EF4-FFF2-40B4-BE49-F238E27FC236}">
                <a16:creationId xmlns:a16="http://schemas.microsoft.com/office/drawing/2014/main" id="{6C1BE5C6-ABC4-4F8A-8F7D-73E990C9D3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9263" y="3221038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8" imgW="203112" imgH="241195" progId="Equation.3">
                  <p:embed/>
                </p:oleObj>
              </mc:Choice>
              <mc:Fallback>
                <p:oleObj name="Equation" r:id="rId8" imgW="203112" imgH="241195" progId="Equation.3">
                  <p:embed/>
                  <p:pic>
                    <p:nvPicPr>
                      <p:cNvPr id="26630" name="Object 100">
                        <a:extLst>
                          <a:ext uri="{FF2B5EF4-FFF2-40B4-BE49-F238E27FC236}">
                            <a16:creationId xmlns:a16="http://schemas.microsoft.com/office/drawing/2014/main" id="{6C1BE5C6-ABC4-4F8A-8F7D-73E990C9D3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3221038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108">
            <a:extLst>
              <a:ext uri="{FF2B5EF4-FFF2-40B4-BE49-F238E27FC236}">
                <a16:creationId xmlns:a16="http://schemas.microsoft.com/office/drawing/2014/main" id="{D930EE44-3C90-409A-A659-DBAB25DDA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389438"/>
            <a:ext cx="285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2000">
                <a:latin typeface="Eurostile" pitchFamily="34" charset="0"/>
              </a:rPr>
              <a:t>0 1 0 1  1 1 1 0   0 0 1 1</a:t>
            </a:r>
          </a:p>
        </p:txBody>
      </p:sp>
      <p:graphicFrame>
        <p:nvGraphicFramePr>
          <p:cNvPr id="26632" name="Object 109">
            <a:extLst>
              <a:ext uri="{FF2B5EF4-FFF2-40B4-BE49-F238E27FC236}">
                <a16:creationId xmlns:a16="http://schemas.microsoft.com/office/drawing/2014/main" id="{3D0AF16C-EFFE-4F57-91DB-8D9D67092005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1752600" y="6096000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0" imgW="203112" imgH="241195" progId="Equation.3">
                  <p:embed/>
                </p:oleObj>
              </mc:Choice>
              <mc:Fallback>
                <p:oleObj name="Equation" r:id="rId10" imgW="203112" imgH="241195" progId="Equation.3">
                  <p:embed/>
                  <p:pic>
                    <p:nvPicPr>
                      <p:cNvPr id="26632" name="Object 109">
                        <a:extLst>
                          <a:ext uri="{FF2B5EF4-FFF2-40B4-BE49-F238E27FC236}">
                            <a16:creationId xmlns:a16="http://schemas.microsoft.com/office/drawing/2014/main" id="{3D0AF16C-EFFE-4F57-91DB-8D9D670920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096000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821385FE-5602-421D-9FE6-E20B5A19AD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1E4D0AE-D0C0-4BCE-B513-7278CB198E4B}" type="slidenum">
              <a:rPr lang="en-GB" altLang="id-ID" sz="1400"/>
              <a:pPr algn="r"/>
              <a:t>24</a:t>
            </a:fld>
            <a:endParaRPr lang="en-GB" altLang="id-ID" sz="1400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6A223053-1907-4AFE-9FBF-A4564E7A6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Pengambilan &lt; Fetch Cycle &gt;</a:t>
            </a:r>
          </a:p>
          <a:p>
            <a:pPr algn="just" eaLnBrk="1" hangingPunct="1">
              <a:buFontTx/>
              <a:buBlip>
                <a:blip r:embed="rId3"/>
              </a:buBlip>
            </a:pPr>
            <a:endParaRPr lang="en-US" altLang="id-ID" sz="2400">
              <a:latin typeface="Eurostile" pitchFamily="34" charset="0"/>
              <a:sym typeface="Wingdings" panose="05000000000000000000" pitchFamily="2" charset="2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endParaRPr lang="en-US" altLang="id-ID" sz="2400">
              <a:latin typeface="Eurostile" pitchFamily="34" charset="0"/>
              <a:sym typeface="Wingdings" panose="05000000000000000000" pitchFamily="2" charset="2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Keadaan Memori</a:t>
            </a:r>
          </a:p>
          <a:p>
            <a:pPr lvl="1" algn="just" eaLnBrk="1" hangingPunct="1">
              <a:buFontTx/>
              <a:buBlip>
                <a:blip r:embed="rId3"/>
              </a:buBlip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Keadaan T3 : Keadaan memori krn instruksi pada RAM dengan alamat yang ditunjuk dipindahkan dari memori ke register instruksi</a:t>
            </a:r>
          </a:p>
          <a:p>
            <a:pPr lvl="1" algn="just" eaLnBrk="1" hangingPunct="1">
              <a:buFontTx/>
              <a:buBlip>
                <a:blip r:embed="rId3"/>
              </a:buBlip>
            </a:pPr>
            <a:r>
              <a:rPr lang="en-US" altLang="id-ID" sz="2000">
                <a:latin typeface="Eurostile" pitchFamily="34" charset="0"/>
                <a:sym typeface="Wingdings" panose="05000000000000000000" pitchFamily="2" charset="2"/>
              </a:rPr>
              <a:t>	    dan      merupakan bit-bit aktif pada keadaan ini.</a:t>
            </a:r>
          </a:p>
          <a:p>
            <a:pPr lvl="1" algn="just" eaLnBrk="1" hangingPunct="1">
              <a:buFontTx/>
              <a:buBlip>
                <a:blip r:embed="rId3"/>
              </a:buBlip>
            </a:pPr>
            <a:endParaRPr lang="en-US" altLang="id-ID" sz="2000">
              <a:latin typeface="Eurostile" pitchFamily="34" charset="0"/>
              <a:sym typeface="Wingdings" panose="05000000000000000000" pitchFamily="2" charset="2"/>
            </a:endParaRPr>
          </a:p>
          <a:p>
            <a:pPr lvl="1" algn="just" eaLnBrk="1" hangingPunct="1">
              <a:buFontTx/>
              <a:buBlip>
                <a:blip r:embed="rId3"/>
              </a:buBlip>
            </a:pPr>
            <a:endParaRPr lang="en-US" altLang="id-ID" sz="2000">
              <a:latin typeface="Eurostile" pitchFamily="34" charset="0"/>
              <a:sym typeface="Wingdings" panose="05000000000000000000" pitchFamily="2" charset="2"/>
            </a:endParaRPr>
          </a:p>
          <a:p>
            <a:pPr lvl="1" algn="just" eaLnBrk="1" hangingPunct="1">
              <a:buFontTx/>
              <a:buBlip>
                <a:blip r:embed="rId3"/>
              </a:buBlip>
            </a:pPr>
            <a:endParaRPr lang="en-US" altLang="id-ID" sz="2000">
              <a:latin typeface="Eurostile" pitchFamily="34" charset="0"/>
              <a:sym typeface="Wingdings" panose="05000000000000000000" pitchFamily="2" charset="2"/>
            </a:endParaRPr>
          </a:p>
        </p:txBody>
      </p:sp>
      <p:grpSp>
        <p:nvGrpSpPr>
          <p:cNvPr id="27652" name="Group 10">
            <a:extLst>
              <a:ext uri="{FF2B5EF4-FFF2-40B4-BE49-F238E27FC236}">
                <a16:creationId xmlns:a16="http://schemas.microsoft.com/office/drawing/2014/main" id="{91FC9A80-D873-46CA-85EA-5BF7FDB1689D}"/>
              </a:ext>
            </a:extLst>
          </p:cNvPr>
          <p:cNvGrpSpPr>
            <a:grpSpLocks/>
          </p:cNvGrpSpPr>
          <p:nvPr/>
        </p:nvGrpSpPr>
        <p:grpSpPr bwMode="auto">
          <a:xfrm>
            <a:off x="1638300" y="2133600"/>
            <a:ext cx="3619500" cy="777875"/>
            <a:chOff x="576" y="1344"/>
            <a:chExt cx="2280" cy="490"/>
          </a:xfrm>
        </p:grpSpPr>
        <p:graphicFrame>
          <p:nvGraphicFramePr>
            <p:cNvPr id="27658" name="Object 5">
              <a:extLst>
                <a:ext uri="{FF2B5EF4-FFF2-40B4-BE49-F238E27FC236}">
                  <a16:creationId xmlns:a16="http://schemas.microsoft.com/office/drawing/2014/main" id="{89CCABC4-FF3B-4A79-9201-55F859AA5D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1344"/>
            <a:ext cx="2256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Equation" r:id="rId4" imgW="2717800" imgH="241300" progId="Equation.3">
                    <p:embed/>
                  </p:oleObj>
                </mc:Choice>
                <mc:Fallback>
                  <p:oleObj name="Equation" r:id="rId4" imgW="2717800" imgH="241300" progId="Equation.3">
                    <p:embed/>
                    <p:pic>
                      <p:nvPicPr>
                        <p:cNvPr id="27658" name="Object 5">
                          <a:extLst>
                            <a:ext uri="{FF2B5EF4-FFF2-40B4-BE49-F238E27FC236}">
                              <a16:creationId xmlns:a16="http://schemas.microsoft.com/office/drawing/2014/main" id="{89CCABC4-FF3B-4A79-9201-55F859AA5D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344"/>
                          <a:ext cx="2256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9" name="Text Box 7">
              <a:extLst>
                <a:ext uri="{FF2B5EF4-FFF2-40B4-BE49-F238E27FC236}">
                  <a16:creationId xmlns:a16="http://schemas.microsoft.com/office/drawing/2014/main" id="{485600FE-42DF-457C-B292-91C0FEEF9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584"/>
              <a:ext cx="18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id-ID" sz="2000">
                  <a:latin typeface="Eurostile" pitchFamily="34" charset="0"/>
                </a:rPr>
                <a:t>1 0 1 1  1 1 1 0   0 0 1 1</a:t>
              </a:r>
            </a:p>
          </p:txBody>
        </p:sp>
      </p:grpSp>
      <p:graphicFrame>
        <p:nvGraphicFramePr>
          <p:cNvPr id="27653" name="Object 8">
            <a:extLst>
              <a:ext uri="{FF2B5EF4-FFF2-40B4-BE49-F238E27FC236}">
                <a16:creationId xmlns:a16="http://schemas.microsoft.com/office/drawing/2014/main" id="{095C302F-9AAE-4B4D-AFDF-134111372D0F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1752600" y="4389438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6" imgW="215806" imgH="228501" progId="Equation.3">
                  <p:embed/>
                </p:oleObj>
              </mc:Choice>
              <mc:Fallback>
                <p:oleObj name="Equation" r:id="rId6" imgW="215806" imgH="228501" progId="Equation.3">
                  <p:embed/>
                  <p:pic>
                    <p:nvPicPr>
                      <p:cNvPr id="27653" name="Object 8">
                        <a:extLst>
                          <a:ext uri="{FF2B5EF4-FFF2-40B4-BE49-F238E27FC236}">
                            <a16:creationId xmlns:a16="http://schemas.microsoft.com/office/drawing/2014/main" id="{095C302F-9AAE-4B4D-AFDF-134111372D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389438"/>
                        <a:ext cx="203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11">
            <a:extLst>
              <a:ext uri="{FF2B5EF4-FFF2-40B4-BE49-F238E27FC236}">
                <a16:creationId xmlns:a16="http://schemas.microsoft.com/office/drawing/2014/main" id="{98464D08-5769-490A-9777-03C7E8E645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2063" y="4432300"/>
          <a:ext cx="16827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8" imgW="177646" imgH="228402" progId="Equation.3">
                  <p:embed/>
                </p:oleObj>
              </mc:Choice>
              <mc:Fallback>
                <p:oleObj name="Equation" r:id="rId8" imgW="177646" imgH="228402" progId="Equation.3">
                  <p:embed/>
                  <p:pic>
                    <p:nvPicPr>
                      <p:cNvPr id="27654" name="Object 11">
                        <a:extLst>
                          <a:ext uri="{FF2B5EF4-FFF2-40B4-BE49-F238E27FC236}">
                            <a16:creationId xmlns:a16="http://schemas.microsoft.com/office/drawing/2014/main" id="{98464D08-5769-490A-9777-03C7E8E645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4432300"/>
                        <a:ext cx="16827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5" name="Group 12">
            <a:extLst>
              <a:ext uri="{FF2B5EF4-FFF2-40B4-BE49-F238E27FC236}">
                <a16:creationId xmlns:a16="http://schemas.microsoft.com/office/drawing/2014/main" id="{884F4F9E-1EFB-4610-B608-EE904A569F16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4860925"/>
            <a:ext cx="3619500" cy="777875"/>
            <a:chOff x="576" y="1344"/>
            <a:chExt cx="2280" cy="490"/>
          </a:xfrm>
        </p:grpSpPr>
        <p:graphicFrame>
          <p:nvGraphicFramePr>
            <p:cNvPr id="27656" name="Object 13">
              <a:extLst>
                <a:ext uri="{FF2B5EF4-FFF2-40B4-BE49-F238E27FC236}">
                  <a16:creationId xmlns:a16="http://schemas.microsoft.com/office/drawing/2014/main" id="{5E866299-3FBF-4880-89B0-1215DC0A75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1344"/>
            <a:ext cx="2256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Equation" r:id="rId10" imgW="2717800" imgH="241300" progId="Equation.3">
                    <p:embed/>
                  </p:oleObj>
                </mc:Choice>
                <mc:Fallback>
                  <p:oleObj name="Equation" r:id="rId10" imgW="2717800" imgH="241300" progId="Equation.3">
                    <p:embed/>
                    <p:pic>
                      <p:nvPicPr>
                        <p:cNvPr id="27656" name="Object 13">
                          <a:extLst>
                            <a:ext uri="{FF2B5EF4-FFF2-40B4-BE49-F238E27FC236}">
                              <a16:creationId xmlns:a16="http://schemas.microsoft.com/office/drawing/2014/main" id="{5E866299-3FBF-4880-89B0-1215DC0A75F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344"/>
                          <a:ext cx="2256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7" name="Text Box 14">
              <a:extLst>
                <a:ext uri="{FF2B5EF4-FFF2-40B4-BE49-F238E27FC236}">
                  <a16:creationId xmlns:a16="http://schemas.microsoft.com/office/drawing/2014/main" id="{AE0A9789-C510-46C0-8911-27E582452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584"/>
              <a:ext cx="18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id-ID" sz="2000">
                  <a:latin typeface="Eurostile" pitchFamily="34" charset="0"/>
                </a:rPr>
                <a:t>0 0 1 0  0 1 1 0   0 0 1 1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7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>
            <a:extLst>
              <a:ext uri="{FF2B5EF4-FFF2-40B4-BE49-F238E27FC236}">
                <a16:creationId xmlns:a16="http://schemas.microsoft.com/office/drawing/2014/main" id="{0931BE67-43AF-4B95-B1D7-4D0A984460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D69EC39-1238-4A40-A42D-2F027814EBA2}" type="slidenum">
              <a:rPr lang="en-GB" altLang="id-ID" sz="1400"/>
              <a:pPr algn="r"/>
              <a:t>25</a:t>
            </a:fld>
            <a:endParaRPr lang="en-GB" altLang="id-ID" sz="1400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80D4C549-ED05-4E22-BA4F-A3254B469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35814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Pengambilan &lt; Fetch Cycle &gt;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Keadaan T1</a:t>
            </a:r>
          </a:p>
        </p:txBody>
      </p:sp>
      <p:sp>
        <p:nvSpPr>
          <p:cNvPr id="28676" name="Rectangle 14">
            <a:extLst>
              <a:ext uri="{FF2B5EF4-FFF2-40B4-BE49-F238E27FC236}">
                <a16:creationId xmlns:a16="http://schemas.microsoft.com/office/drawing/2014/main" id="{544EA38A-3129-42C8-99FB-C36A8246F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1679575"/>
            <a:ext cx="381000" cy="3527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8677" name="Rectangle 15">
            <a:extLst>
              <a:ext uri="{FF2B5EF4-FFF2-40B4-BE49-F238E27FC236}">
                <a16:creationId xmlns:a16="http://schemas.microsoft.com/office/drawing/2014/main" id="{E6ACFA1C-493C-4D66-9C51-42A44AE93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1679575"/>
            <a:ext cx="9144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PC</a:t>
            </a:r>
          </a:p>
        </p:txBody>
      </p:sp>
      <p:sp>
        <p:nvSpPr>
          <p:cNvPr id="28678" name="Rectangle 16">
            <a:extLst>
              <a:ext uri="{FF2B5EF4-FFF2-40B4-BE49-F238E27FC236}">
                <a16:creationId xmlns:a16="http://schemas.microsoft.com/office/drawing/2014/main" id="{24E573DE-A246-45ED-9F1B-448B2AFD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2560638"/>
            <a:ext cx="914400" cy="530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MAR</a:t>
            </a:r>
          </a:p>
        </p:txBody>
      </p:sp>
      <p:sp>
        <p:nvSpPr>
          <p:cNvPr id="28679" name="Rectangle 17">
            <a:extLst>
              <a:ext uri="{FF2B5EF4-FFF2-40B4-BE49-F238E27FC236}">
                <a16:creationId xmlns:a16="http://schemas.microsoft.com/office/drawing/2014/main" id="{2BC99568-093E-42AC-BA0E-6BDF2A678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353060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RAM</a:t>
            </a:r>
          </a:p>
        </p:txBody>
      </p:sp>
      <p:sp>
        <p:nvSpPr>
          <p:cNvPr id="28680" name="Rectangle 18">
            <a:extLst>
              <a:ext uri="{FF2B5EF4-FFF2-40B4-BE49-F238E27FC236}">
                <a16:creationId xmlns:a16="http://schemas.microsoft.com/office/drawing/2014/main" id="{DCA255AE-845C-4370-B432-E797EA0C1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432435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IR</a:t>
            </a:r>
          </a:p>
        </p:txBody>
      </p:sp>
      <p:sp>
        <p:nvSpPr>
          <p:cNvPr id="28681" name="Rectangle 19">
            <a:extLst>
              <a:ext uri="{FF2B5EF4-FFF2-40B4-BE49-F238E27FC236}">
                <a16:creationId xmlns:a16="http://schemas.microsoft.com/office/drawing/2014/main" id="{B528508C-F422-4B4C-A07D-FB3F39BF4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5307013"/>
            <a:ext cx="914400" cy="606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CON</a:t>
            </a:r>
          </a:p>
        </p:txBody>
      </p:sp>
      <p:sp>
        <p:nvSpPr>
          <p:cNvPr id="28682" name="Rectangle 20">
            <a:extLst>
              <a:ext uri="{FF2B5EF4-FFF2-40B4-BE49-F238E27FC236}">
                <a16:creationId xmlns:a16="http://schemas.microsoft.com/office/drawing/2014/main" id="{4BDB29CF-1E6D-42E7-ABA0-3D8507A60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1679575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A</a:t>
            </a:r>
          </a:p>
        </p:txBody>
      </p:sp>
      <p:sp>
        <p:nvSpPr>
          <p:cNvPr id="28683" name="Rectangle 21">
            <a:extLst>
              <a:ext uri="{FF2B5EF4-FFF2-40B4-BE49-F238E27FC236}">
                <a16:creationId xmlns:a16="http://schemas.microsoft.com/office/drawing/2014/main" id="{DC335D64-068B-4BDB-A151-F59506D5B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2560638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ADD</a:t>
            </a:r>
          </a:p>
        </p:txBody>
      </p:sp>
      <p:sp>
        <p:nvSpPr>
          <p:cNvPr id="28684" name="Rectangle 22">
            <a:extLst>
              <a:ext uri="{FF2B5EF4-FFF2-40B4-BE49-F238E27FC236}">
                <a16:creationId xmlns:a16="http://schemas.microsoft.com/office/drawing/2014/main" id="{D56222F5-6DB1-4965-9CA8-43F04E13B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353060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B</a:t>
            </a:r>
          </a:p>
        </p:txBody>
      </p:sp>
      <p:sp>
        <p:nvSpPr>
          <p:cNvPr id="28685" name="Rectangle 23">
            <a:extLst>
              <a:ext uri="{FF2B5EF4-FFF2-40B4-BE49-F238E27FC236}">
                <a16:creationId xmlns:a16="http://schemas.microsoft.com/office/drawing/2014/main" id="{EC0A1648-226A-41EE-B526-8F3251767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4457700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O</a:t>
            </a:r>
          </a:p>
        </p:txBody>
      </p:sp>
      <p:sp>
        <p:nvSpPr>
          <p:cNvPr id="28686" name="Rectangle 24">
            <a:extLst>
              <a:ext uri="{FF2B5EF4-FFF2-40B4-BE49-F238E27FC236}">
                <a16:creationId xmlns:a16="http://schemas.microsoft.com/office/drawing/2014/main" id="{4A0231AF-4470-450D-9A3C-D4D88F5FA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5383213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D</a:t>
            </a:r>
          </a:p>
        </p:txBody>
      </p:sp>
      <p:sp>
        <p:nvSpPr>
          <p:cNvPr id="28687" name="AutoShape 25">
            <a:extLst>
              <a:ext uri="{FF2B5EF4-FFF2-40B4-BE49-F238E27FC236}">
                <a16:creationId xmlns:a16="http://schemas.microsoft.com/office/drawing/2014/main" id="{46BD14D3-D21B-4954-86E9-EBC40B638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1766888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28688" name="AutoShape 26">
            <a:extLst>
              <a:ext uri="{FF2B5EF4-FFF2-40B4-BE49-F238E27FC236}">
                <a16:creationId xmlns:a16="http://schemas.microsoft.com/office/drawing/2014/main" id="{C7819FD0-B1E7-4ED4-ACD8-CEB405767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36195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8689" name="AutoShape 27">
            <a:extLst>
              <a:ext uri="{FF2B5EF4-FFF2-40B4-BE49-F238E27FC236}">
                <a16:creationId xmlns:a16="http://schemas.microsoft.com/office/drawing/2014/main" id="{95D96F16-5FBA-44F3-99EB-31224C52D5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89138" y="262731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28690" name="AutoShape 28">
            <a:extLst>
              <a:ext uri="{FF2B5EF4-FFF2-40B4-BE49-F238E27FC236}">
                <a16:creationId xmlns:a16="http://schemas.microsoft.com/office/drawing/2014/main" id="{79C5D82F-80AF-48D6-9266-04C5E8CD1A3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095375" y="31575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28691" name="AutoShape 29">
            <a:extLst>
              <a:ext uri="{FF2B5EF4-FFF2-40B4-BE49-F238E27FC236}">
                <a16:creationId xmlns:a16="http://schemas.microsoft.com/office/drawing/2014/main" id="{59981C6B-27B6-4B83-9648-11E44A2AFA1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428750" y="31575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28692" name="AutoShape 30">
            <a:extLst>
              <a:ext uri="{FF2B5EF4-FFF2-40B4-BE49-F238E27FC236}">
                <a16:creationId xmlns:a16="http://schemas.microsoft.com/office/drawing/2014/main" id="{5DC733D4-7C77-49DB-B036-48A9000C45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60563" y="425926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8693" name="AutoShape 31">
            <a:extLst>
              <a:ext uri="{FF2B5EF4-FFF2-40B4-BE49-F238E27FC236}">
                <a16:creationId xmlns:a16="http://schemas.microsoft.com/office/drawing/2014/main" id="{6EC567DA-1257-49E5-831C-F1C02FA1A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458946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28694" name="AutoShape 32">
            <a:extLst>
              <a:ext uri="{FF2B5EF4-FFF2-40B4-BE49-F238E27FC236}">
                <a16:creationId xmlns:a16="http://schemas.microsoft.com/office/drawing/2014/main" id="{57A0A844-A0AD-4481-8857-1EA725B16E1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295400" y="49228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28695" name="AutoShape 33">
            <a:extLst>
              <a:ext uri="{FF2B5EF4-FFF2-40B4-BE49-F238E27FC236}">
                <a16:creationId xmlns:a16="http://schemas.microsoft.com/office/drawing/2014/main" id="{3677E17E-52A4-4ED9-8404-2C2531298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16129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8696" name="AutoShape 34">
            <a:extLst>
              <a:ext uri="{FF2B5EF4-FFF2-40B4-BE49-F238E27FC236}">
                <a16:creationId xmlns:a16="http://schemas.microsoft.com/office/drawing/2014/main" id="{43B5C90E-ACDE-452C-ADF3-86ED8764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36195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8697" name="AutoShape 35">
            <a:extLst>
              <a:ext uri="{FF2B5EF4-FFF2-40B4-BE49-F238E27FC236}">
                <a16:creationId xmlns:a16="http://schemas.microsoft.com/office/drawing/2014/main" id="{DD789E1B-A1A9-44EF-8F45-A4792C54BF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1638" y="2649538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8698" name="AutoShape 36">
            <a:extLst>
              <a:ext uri="{FF2B5EF4-FFF2-40B4-BE49-F238E27FC236}">
                <a16:creationId xmlns:a16="http://schemas.microsoft.com/office/drawing/2014/main" id="{ACC9BED0-2E05-4CFB-BB3B-009B2D2C86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60688" y="1920875"/>
            <a:ext cx="533400" cy="354013"/>
          </a:xfrm>
          <a:prstGeom prst="rightArrow">
            <a:avLst>
              <a:gd name="adj1" fmla="val 50000"/>
              <a:gd name="adj2" fmla="val 3766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8699" name="AutoShape 37">
            <a:extLst>
              <a:ext uri="{FF2B5EF4-FFF2-40B4-BE49-F238E27FC236}">
                <a16:creationId xmlns:a16="http://schemas.microsoft.com/office/drawing/2014/main" id="{1CC84F24-78AB-4989-A4FB-EEDA3BC94B6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731" y="2237582"/>
            <a:ext cx="341313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8700" name="AutoShape 38">
            <a:extLst>
              <a:ext uri="{FF2B5EF4-FFF2-40B4-BE49-F238E27FC236}">
                <a16:creationId xmlns:a16="http://schemas.microsoft.com/office/drawing/2014/main" id="{11965BD7-002D-4847-A940-9F84E278490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732" y="5049044"/>
            <a:ext cx="341312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8701" name="AutoShape 39">
            <a:extLst>
              <a:ext uri="{FF2B5EF4-FFF2-40B4-BE49-F238E27FC236}">
                <a16:creationId xmlns:a16="http://schemas.microsoft.com/office/drawing/2014/main" id="{355BAB68-6BE0-4FA5-BE23-DB65EDD2D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556125"/>
            <a:ext cx="533400" cy="354013"/>
          </a:xfrm>
          <a:prstGeom prst="rightArrow">
            <a:avLst>
              <a:gd name="adj1" fmla="val 50000"/>
              <a:gd name="adj2" fmla="val 3766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8702" name="AutoShape 40">
            <a:extLst>
              <a:ext uri="{FF2B5EF4-FFF2-40B4-BE49-F238E27FC236}">
                <a16:creationId xmlns:a16="http://schemas.microsoft.com/office/drawing/2014/main" id="{06F86896-BC57-48F8-89B0-55535F6E4044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3780631" y="3158332"/>
            <a:ext cx="417513" cy="304800"/>
          </a:xfrm>
          <a:prstGeom prst="rightArrow">
            <a:avLst>
              <a:gd name="adj1" fmla="val 50000"/>
              <a:gd name="adj2" fmla="val 3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8703" name="Line 41">
            <a:extLst>
              <a:ext uri="{FF2B5EF4-FFF2-40B4-BE49-F238E27FC236}">
                <a16:creationId xmlns:a16="http://schemas.microsoft.com/office/drawing/2014/main" id="{2260748C-2930-468D-9F5A-03B1EC266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1766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42">
            <a:extLst>
              <a:ext uri="{FF2B5EF4-FFF2-40B4-BE49-F238E27FC236}">
                <a16:creationId xmlns:a16="http://schemas.microsoft.com/office/drawing/2014/main" id="{DC4976C4-9C5D-4920-9582-6F8A52412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18891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Line 43">
            <a:extLst>
              <a:ext uri="{FF2B5EF4-FFF2-40B4-BE49-F238E27FC236}">
                <a16:creationId xmlns:a16="http://schemas.microsoft.com/office/drawing/2014/main" id="{30677278-4F15-4382-B9D5-9377578A6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20097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Line 44">
            <a:extLst>
              <a:ext uri="{FF2B5EF4-FFF2-40B4-BE49-F238E27FC236}">
                <a16:creationId xmlns:a16="http://schemas.microsoft.com/office/drawing/2014/main" id="{54E158E9-3CB9-44F1-8694-966690785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2130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07" name="Group 45">
            <a:extLst>
              <a:ext uri="{FF2B5EF4-FFF2-40B4-BE49-F238E27FC236}">
                <a16:creationId xmlns:a16="http://schemas.microsoft.com/office/drawing/2014/main" id="{2C3671E2-2B8D-4219-8F47-B712093B4C1F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1844675"/>
            <a:ext cx="152400" cy="87313"/>
            <a:chOff x="816" y="1626"/>
            <a:chExt cx="96" cy="48"/>
          </a:xfrm>
        </p:grpSpPr>
        <p:sp>
          <p:nvSpPr>
            <p:cNvPr id="28778" name="AutoShape 46">
              <a:extLst>
                <a:ext uri="{FF2B5EF4-FFF2-40B4-BE49-F238E27FC236}">
                  <a16:creationId xmlns:a16="http://schemas.microsoft.com/office/drawing/2014/main" id="{6462856E-0C39-4BDE-B236-09D9B8EB3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26"/>
              <a:ext cx="48" cy="4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grpSp>
          <p:nvGrpSpPr>
            <p:cNvPr id="28779" name="Group 47">
              <a:extLst>
                <a:ext uri="{FF2B5EF4-FFF2-40B4-BE49-F238E27FC236}">
                  <a16:creationId xmlns:a16="http://schemas.microsoft.com/office/drawing/2014/main" id="{FB51EE32-DD22-4470-B692-7C70370DED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26"/>
              <a:ext cx="48" cy="48"/>
              <a:chOff x="864" y="1632"/>
              <a:chExt cx="48" cy="96"/>
            </a:xfrm>
          </p:grpSpPr>
          <p:sp>
            <p:nvSpPr>
              <p:cNvPr id="28780" name="Line 48">
                <a:extLst>
                  <a:ext uri="{FF2B5EF4-FFF2-40B4-BE49-F238E27FC236}">
                    <a16:creationId xmlns:a16="http://schemas.microsoft.com/office/drawing/2014/main" id="{1F535A5A-543D-4E1F-A08B-AE1E488F2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1" name="Line 49">
                <a:extLst>
                  <a:ext uri="{FF2B5EF4-FFF2-40B4-BE49-F238E27FC236}">
                    <a16:creationId xmlns:a16="http://schemas.microsoft.com/office/drawing/2014/main" id="{7F5DFC6A-478B-439B-BA83-8025C5480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708" name="Group 50">
            <a:extLst>
              <a:ext uri="{FF2B5EF4-FFF2-40B4-BE49-F238E27FC236}">
                <a16:creationId xmlns:a16="http://schemas.microsoft.com/office/drawing/2014/main" id="{4FE8D93A-A859-4EE7-9705-5DCE61DDE73E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2698750"/>
            <a:ext cx="381000" cy="287338"/>
            <a:chOff x="672" y="2091"/>
            <a:chExt cx="240" cy="156"/>
          </a:xfrm>
        </p:grpSpPr>
        <p:sp>
          <p:nvSpPr>
            <p:cNvPr id="28773" name="Line 51">
              <a:extLst>
                <a:ext uri="{FF2B5EF4-FFF2-40B4-BE49-F238E27FC236}">
                  <a16:creationId xmlns:a16="http://schemas.microsoft.com/office/drawing/2014/main" id="{DEFF9113-9F3E-4FBE-A776-935EB58E6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52">
              <a:extLst>
                <a:ext uri="{FF2B5EF4-FFF2-40B4-BE49-F238E27FC236}">
                  <a16:creationId xmlns:a16="http://schemas.microsoft.com/office/drawing/2014/main" id="{6E07010F-ED81-4C1E-8DFC-D26A954D8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75" name="Group 53">
              <a:extLst>
                <a:ext uri="{FF2B5EF4-FFF2-40B4-BE49-F238E27FC236}">
                  <a16:creationId xmlns:a16="http://schemas.microsoft.com/office/drawing/2014/main" id="{B245A286-311F-47AF-ADCC-C6F9B326C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28776" name="Line 54">
                <a:extLst>
                  <a:ext uri="{FF2B5EF4-FFF2-40B4-BE49-F238E27FC236}">
                    <a16:creationId xmlns:a16="http://schemas.microsoft.com/office/drawing/2014/main" id="{78D3541F-5A70-4866-B90B-10AA4043C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7" name="Line 55">
                <a:extLst>
                  <a:ext uri="{FF2B5EF4-FFF2-40B4-BE49-F238E27FC236}">
                    <a16:creationId xmlns:a16="http://schemas.microsoft.com/office/drawing/2014/main" id="{DCCC92C1-1763-404A-831F-0FBDBC290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709" name="Line 56">
            <a:extLst>
              <a:ext uri="{FF2B5EF4-FFF2-40B4-BE49-F238E27FC236}">
                <a16:creationId xmlns:a16="http://schemas.microsoft.com/office/drawing/2014/main" id="{992BF160-BA78-4EE8-8957-A0E5B824A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3927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0" name="Line 57">
            <a:extLst>
              <a:ext uri="{FF2B5EF4-FFF2-40B4-BE49-F238E27FC236}">
                <a16:creationId xmlns:a16="http://schemas.microsoft.com/office/drawing/2014/main" id="{7026221D-EA71-400F-A1E0-977D59738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402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1" name="Line 58">
            <a:extLst>
              <a:ext uri="{FF2B5EF4-FFF2-40B4-BE49-F238E27FC236}">
                <a16:creationId xmlns:a16="http://schemas.microsoft.com/office/drawing/2014/main" id="{CBAE1171-FDBB-4576-A96D-E8D95852A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522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2" name="Line 59">
            <a:extLst>
              <a:ext uri="{FF2B5EF4-FFF2-40B4-BE49-F238E27FC236}">
                <a16:creationId xmlns:a16="http://schemas.microsoft.com/office/drawing/2014/main" id="{64CF7CBF-8EC5-4D75-AB09-F9B3EE2CB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6450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3" name="Line 60">
            <a:extLst>
              <a:ext uri="{FF2B5EF4-FFF2-40B4-BE49-F238E27FC236}">
                <a16:creationId xmlns:a16="http://schemas.microsoft.com/office/drawing/2014/main" id="{B2A2F4B2-4B16-40A6-9E0C-076FC38D3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7656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14" name="Group 61">
            <a:extLst>
              <a:ext uri="{FF2B5EF4-FFF2-40B4-BE49-F238E27FC236}">
                <a16:creationId xmlns:a16="http://schemas.microsoft.com/office/drawing/2014/main" id="{53CE697D-F43B-4F2C-926F-A041F7D38E3E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4479925"/>
            <a:ext cx="76200" cy="87313"/>
            <a:chOff x="864" y="1632"/>
            <a:chExt cx="48" cy="96"/>
          </a:xfrm>
        </p:grpSpPr>
        <p:sp>
          <p:nvSpPr>
            <p:cNvPr id="28771" name="Line 62">
              <a:extLst>
                <a:ext uri="{FF2B5EF4-FFF2-40B4-BE49-F238E27FC236}">
                  <a16:creationId xmlns:a16="http://schemas.microsoft.com/office/drawing/2014/main" id="{9558E418-43AE-474C-93BF-F5E6430F0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Line 63">
              <a:extLst>
                <a:ext uri="{FF2B5EF4-FFF2-40B4-BE49-F238E27FC236}">
                  <a16:creationId xmlns:a16="http://schemas.microsoft.com/office/drawing/2014/main" id="{1324123D-4F6D-429C-9539-6BB71B0E24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15" name="Group 64">
            <a:extLst>
              <a:ext uri="{FF2B5EF4-FFF2-40B4-BE49-F238E27FC236}">
                <a16:creationId xmlns:a16="http://schemas.microsoft.com/office/drawing/2014/main" id="{D823375B-D38F-4732-BDA6-2CFB1034AAA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3686175"/>
            <a:ext cx="381000" cy="285750"/>
            <a:chOff x="672" y="2091"/>
            <a:chExt cx="240" cy="156"/>
          </a:xfrm>
        </p:grpSpPr>
        <p:sp>
          <p:nvSpPr>
            <p:cNvPr id="28766" name="Line 65">
              <a:extLst>
                <a:ext uri="{FF2B5EF4-FFF2-40B4-BE49-F238E27FC236}">
                  <a16:creationId xmlns:a16="http://schemas.microsoft.com/office/drawing/2014/main" id="{0C7AD4EE-9CE1-4D3A-8DF9-69A0818AF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Line 66">
              <a:extLst>
                <a:ext uri="{FF2B5EF4-FFF2-40B4-BE49-F238E27FC236}">
                  <a16:creationId xmlns:a16="http://schemas.microsoft.com/office/drawing/2014/main" id="{85C75F28-9628-43A7-BD02-B68080077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68" name="Group 67">
              <a:extLst>
                <a:ext uri="{FF2B5EF4-FFF2-40B4-BE49-F238E27FC236}">
                  <a16:creationId xmlns:a16="http://schemas.microsoft.com/office/drawing/2014/main" id="{998DB9EF-19D5-497D-9321-859736D2FF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28769" name="Line 68">
                <a:extLst>
                  <a:ext uri="{FF2B5EF4-FFF2-40B4-BE49-F238E27FC236}">
                    <a16:creationId xmlns:a16="http://schemas.microsoft.com/office/drawing/2014/main" id="{2B7778A3-545C-4F35-AF0C-F7FAE1C21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0" name="Line 69">
                <a:extLst>
                  <a:ext uri="{FF2B5EF4-FFF2-40B4-BE49-F238E27FC236}">
                    <a16:creationId xmlns:a16="http://schemas.microsoft.com/office/drawing/2014/main" id="{CD9671E3-6BA4-4804-BF92-19AE18C33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716" name="Group 70">
            <a:extLst>
              <a:ext uri="{FF2B5EF4-FFF2-40B4-BE49-F238E27FC236}">
                <a16:creationId xmlns:a16="http://schemas.microsoft.com/office/drawing/2014/main" id="{4E868D2A-57E1-419E-9110-18736A107EB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4589463"/>
            <a:ext cx="381000" cy="287337"/>
            <a:chOff x="672" y="2091"/>
            <a:chExt cx="240" cy="156"/>
          </a:xfrm>
        </p:grpSpPr>
        <p:sp>
          <p:nvSpPr>
            <p:cNvPr id="28761" name="Line 71">
              <a:extLst>
                <a:ext uri="{FF2B5EF4-FFF2-40B4-BE49-F238E27FC236}">
                  <a16:creationId xmlns:a16="http://schemas.microsoft.com/office/drawing/2014/main" id="{626CA438-1E22-4490-A8F9-EA7BE2081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Line 72">
              <a:extLst>
                <a:ext uri="{FF2B5EF4-FFF2-40B4-BE49-F238E27FC236}">
                  <a16:creationId xmlns:a16="http://schemas.microsoft.com/office/drawing/2014/main" id="{5542CB04-5D6A-475E-9D35-868DD00A2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63" name="Group 73">
              <a:extLst>
                <a:ext uri="{FF2B5EF4-FFF2-40B4-BE49-F238E27FC236}">
                  <a16:creationId xmlns:a16="http://schemas.microsoft.com/office/drawing/2014/main" id="{4F1F6586-BCE5-4DCD-B3F7-2C272F10C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28764" name="Line 74">
                <a:extLst>
                  <a:ext uri="{FF2B5EF4-FFF2-40B4-BE49-F238E27FC236}">
                    <a16:creationId xmlns:a16="http://schemas.microsoft.com/office/drawing/2014/main" id="{FBF8C82D-5879-40A7-82B7-B8576A4F6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Line 75">
                <a:extLst>
                  <a:ext uri="{FF2B5EF4-FFF2-40B4-BE49-F238E27FC236}">
                    <a16:creationId xmlns:a16="http://schemas.microsoft.com/office/drawing/2014/main" id="{D279B4F0-9DF3-4F7E-AD1F-9DEAFD277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717" name="Line 76">
            <a:extLst>
              <a:ext uri="{FF2B5EF4-FFF2-40B4-BE49-F238E27FC236}">
                <a16:creationId xmlns:a16="http://schemas.microsoft.com/office/drawing/2014/main" id="{B274758D-90A6-4CC1-B1E6-0A97075A2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714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8" name="Line 77">
            <a:extLst>
              <a:ext uri="{FF2B5EF4-FFF2-40B4-BE49-F238E27FC236}">
                <a16:creationId xmlns:a16="http://schemas.microsoft.com/office/drawing/2014/main" id="{F42391A4-FBE9-49C6-BD61-C12AA438EC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957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9" name="Line 78">
            <a:extLst>
              <a:ext uri="{FF2B5EF4-FFF2-40B4-BE49-F238E27FC236}">
                <a16:creationId xmlns:a16="http://schemas.microsoft.com/office/drawing/2014/main" id="{CD405AD5-FB4D-48F0-8796-A8C400FF0F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18049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0" name="Line 79">
            <a:extLst>
              <a:ext uri="{FF2B5EF4-FFF2-40B4-BE49-F238E27FC236}">
                <a16:creationId xmlns:a16="http://schemas.microsoft.com/office/drawing/2014/main" id="{51AD9440-B5B7-44CB-BCCD-BD69A75068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19383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21" name="Group 80">
            <a:extLst>
              <a:ext uri="{FF2B5EF4-FFF2-40B4-BE49-F238E27FC236}">
                <a16:creationId xmlns:a16="http://schemas.microsoft.com/office/drawing/2014/main" id="{323E163B-EBA2-42FD-A8CC-49070C623DE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1893888"/>
            <a:ext cx="76200" cy="88900"/>
            <a:chOff x="864" y="1632"/>
            <a:chExt cx="48" cy="96"/>
          </a:xfrm>
        </p:grpSpPr>
        <p:sp>
          <p:nvSpPr>
            <p:cNvPr id="28759" name="Line 81">
              <a:extLst>
                <a:ext uri="{FF2B5EF4-FFF2-40B4-BE49-F238E27FC236}">
                  <a16:creationId xmlns:a16="http://schemas.microsoft.com/office/drawing/2014/main" id="{FCCA8B36-FCF0-45BB-A2C8-6D362C3CA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Line 82">
              <a:extLst>
                <a:ext uri="{FF2B5EF4-FFF2-40B4-BE49-F238E27FC236}">
                  <a16:creationId xmlns:a16="http://schemas.microsoft.com/office/drawing/2014/main" id="{7435C8A7-F7D3-43DB-B54C-873D996B5C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22" name="Line 83">
            <a:extLst>
              <a:ext uri="{FF2B5EF4-FFF2-40B4-BE49-F238E27FC236}">
                <a16:creationId xmlns:a16="http://schemas.microsoft.com/office/drawing/2014/main" id="{61FC0CF3-693E-42F5-874A-B7A0C3C144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0701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3" name="Text Box 84">
            <a:extLst>
              <a:ext uri="{FF2B5EF4-FFF2-40B4-BE49-F238E27FC236}">
                <a16:creationId xmlns:a16="http://schemas.microsoft.com/office/drawing/2014/main" id="{FF142E93-2F75-458E-8976-4EE7B72A0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1627188"/>
            <a:ext cx="314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Cp</a:t>
            </a:r>
          </a:p>
        </p:txBody>
      </p:sp>
      <p:sp>
        <p:nvSpPr>
          <p:cNvPr id="28724" name="Text Box 85">
            <a:extLst>
              <a:ext uri="{FF2B5EF4-FFF2-40B4-BE49-F238E27FC236}">
                <a16:creationId xmlns:a16="http://schemas.microsoft.com/office/drawing/2014/main" id="{32269FE7-9B83-4BD0-BD45-8F7B0149A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778000"/>
            <a:ext cx="3825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28725" name="Text Box 86">
            <a:extLst>
              <a:ext uri="{FF2B5EF4-FFF2-40B4-BE49-F238E27FC236}">
                <a16:creationId xmlns:a16="http://schemas.microsoft.com/office/drawing/2014/main" id="{7C533342-8428-4588-A52F-96175DAF8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6588"/>
            <a:ext cx="387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28726" name="Text Box 87">
            <a:extLst>
              <a:ext uri="{FF2B5EF4-FFF2-40B4-BE49-F238E27FC236}">
                <a16:creationId xmlns:a16="http://schemas.microsoft.com/office/drawing/2014/main" id="{01CBA55C-70DC-4083-9AB6-650DA70A3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032000"/>
            <a:ext cx="3095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Ep</a:t>
            </a:r>
          </a:p>
        </p:txBody>
      </p:sp>
      <p:sp>
        <p:nvSpPr>
          <p:cNvPr id="28727" name="Line 88">
            <a:extLst>
              <a:ext uri="{FF2B5EF4-FFF2-40B4-BE49-F238E27FC236}">
                <a16:creationId xmlns:a16="http://schemas.microsoft.com/office/drawing/2014/main" id="{ED123F11-312E-4E79-AD3E-0EF5000C0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1838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8" name="Line 89">
            <a:extLst>
              <a:ext uri="{FF2B5EF4-FFF2-40B4-BE49-F238E27FC236}">
                <a16:creationId xmlns:a16="http://schemas.microsoft.com/office/drawing/2014/main" id="{697054E0-FECB-4A4E-AF40-31E14F25C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713" y="19716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29" name="Group 90">
            <a:extLst>
              <a:ext uri="{FF2B5EF4-FFF2-40B4-BE49-F238E27FC236}">
                <a16:creationId xmlns:a16="http://schemas.microsoft.com/office/drawing/2014/main" id="{B8E24988-8301-4162-97C9-201A2214E8C2}"/>
              </a:ext>
            </a:extLst>
          </p:cNvPr>
          <p:cNvGrpSpPr>
            <a:grpSpLocks/>
          </p:cNvGrpSpPr>
          <p:nvPr/>
        </p:nvGrpSpPr>
        <p:grpSpPr bwMode="auto">
          <a:xfrm>
            <a:off x="1931988" y="5372100"/>
            <a:ext cx="304800" cy="452438"/>
            <a:chOff x="1440" y="3354"/>
            <a:chExt cx="192" cy="198"/>
          </a:xfrm>
        </p:grpSpPr>
        <p:sp>
          <p:nvSpPr>
            <p:cNvPr id="28755" name="Line 91">
              <a:extLst>
                <a:ext uri="{FF2B5EF4-FFF2-40B4-BE49-F238E27FC236}">
                  <a16:creationId xmlns:a16="http://schemas.microsoft.com/office/drawing/2014/main" id="{3E069A9F-D9D4-446B-9B36-8CE4F19AB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354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Line 92">
              <a:extLst>
                <a:ext uri="{FF2B5EF4-FFF2-40B4-BE49-F238E27FC236}">
                  <a16:creationId xmlns:a16="http://schemas.microsoft.com/office/drawing/2014/main" id="{8B330FF8-BA76-4441-AC4B-7AA9D264A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20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Line 93">
              <a:extLst>
                <a:ext uri="{FF2B5EF4-FFF2-40B4-BE49-F238E27FC236}">
                  <a16:creationId xmlns:a16="http://schemas.microsoft.com/office/drawing/2014/main" id="{49271963-6FF3-419B-BD24-D4E754062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86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Line 94">
              <a:extLst>
                <a:ext uri="{FF2B5EF4-FFF2-40B4-BE49-F238E27FC236}">
                  <a16:creationId xmlns:a16="http://schemas.microsoft.com/office/drawing/2014/main" id="{6C06A649-3766-4882-8134-11FFE0D6F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552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30" name="Text Box 95">
            <a:extLst>
              <a:ext uri="{FF2B5EF4-FFF2-40B4-BE49-F238E27FC236}">
                <a16:creationId xmlns:a16="http://schemas.microsoft.com/office/drawing/2014/main" id="{0ED69F93-C779-455C-8A9B-BE5EB03FA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2451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28731" name="Text Box 96">
            <a:extLst>
              <a:ext uri="{FF2B5EF4-FFF2-40B4-BE49-F238E27FC236}">
                <a16:creationId xmlns:a16="http://schemas.microsoft.com/office/drawing/2014/main" id="{459B85E6-F68A-49E9-BFEB-F515C9CE6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5559425"/>
            <a:ext cx="387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28732" name="Text Box 97">
            <a:extLst>
              <a:ext uri="{FF2B5EF4-FFF2-40B4-BE49-F238E27FC236}">
                <a16:creationId xmlns:a16="http://schemas.microsoft.com/office/drawing/2014/main" id="{2E01DE52-56C0-4730-9360-94F48AD5C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700713"/>
            <a:ext cx="3873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28733" name="Line 98">
            <a:extLst>
              <a:ext uri="{FF2B5EF4-FFF2-40B4-BE49-F238E27FC236}">
                <a16:creationId xmlns:a16="http://schemas.microsoft.com/office/drawing/2014/main" id="{BFAC58DD-FD41-44BF-8D9C-E4DE4F789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9175" y="54562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4" name="Line 99">
            <a:extLst>
              <a:ext uri="{FF2B5EF4-FFF2-40B4-BE49-F238E27FC236}">
                <a16:creationId xmlns:a16="http://schemas.microsoft.com/office/drawing/2014/main" id="{B15F5F57-FA29-4D9F-91A5-D38D9BF58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350" y="576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5" name="Text Box 100">
            <a:extLst>
              <a:ext uri="{FF2B5EF4-FFF2-40B4-BE49-F238E27FC236}">
                <a16:creationId xmlns:a16="http://schemas.microsoft.com/office/drawing/2014/main" id="{212A23D6-74EE-4A23-BE76-37DCD61BD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5400675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28736" name="AutoShape 101">
            <a:extLst>
              <a:ext uri="{FF2B5EF4-FFF2-40B4-BE49-F238E27FC236}">
                <a16:creationId xmlns:a16="http://schemas.microsoft.com/office/drawing/2014/main" id="{A2402AB0-819F-431C-89F7-941385BE889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289050" y="5980113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12</a:t>
            </a:r>
          </a:p>
        </p:txBody>
      </p:sp>
      <p:graphicFrame>
        <p:nvGraphicFramePr>
          <p:cNvPr id="28737" name="Object 102">
            <a:extLst>
              <a:ext uri="{FF2B5EF4-FFF2-40B4-BE49-F238E27FC236}">
                <a16:creationId xmlns:a16="http://schemas.microsoft.com/office/drawing/2014/main" id="{B484EAFC-7393-49FE-B962-D5F77E9E24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8" y="6353175"/>
          <a:ext cx="21558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4" imgW="2159000" imgH="241300" progId="Equation.3">
                  <p:embed/>
                </p:oleObj>
              </mc:Choice>
              <mc:Fallback>
                <p:oleObj name="Equation" r:id="rId4" imgW="2159000" imgH="241300" progId="Equation.3">
                  <p:embed/>
                  <p:pic>
                    <p:nvPicPr>
                      <p:cNvPr id="28737" name="Object 102">
                        <a:extLst>
                          <a:ext uri="{FF2B5EF4-FFF2-40B4-BE49-F238E27FC236}">
                            <a16:creationId xmlns:a16="http://schemas.microsoft.com/office/drawing/2014/main" id="{B484EAFC-7393-49FE-B962-D5F77E9E2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6353175"/>
                        <a:ext cx="21558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38" name="Object 103">
            <a:extLst>
              <a:ext uri="{FF2B5EF4-FFF2-40B4-BE49-F238E27FC236}">
                <a16:creationId xmlns:a16="http://schemas.microsoft.com/office/drawing/2014/main" id="{DCD1FEAB-9B92-45D1-B98A-EE1A46FFA9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2549525"/>
          <a:ext cx="2286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28738" name="Object 103">
                        <a:extLst>
                          <a:ext uri="{FF2B5EF4-FFF2-40B4-BE49-F238E27FC236}">
                            <a16:creationId xmlns:a16="http://schemas.microsoft.com/office/drawing/2014/main" id="{DCD1FEAB-9B92-45D1-B98A-EE1A46FFA9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549525"/>
                        <a:ext cx="2286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39" name="Text Box 104">
            <a:extLst>
              <a:ext uri="{FF2B5EF4-FFF2-40B4-BE49-F238E27FC236}">
                <a16:creationId xmlns:a16="http://schemas.microsoft.com/office/drawing/2014/main" id="{7EF9C663-59E9-439E-ACEC-F42784BE4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2830513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graphicFrame>
        <p:nvGraphicFramePr>
          <p:cNvPr id="28740" name="Object 105">
            <a:extLst>
              <a:ext uri="{FF2B5EF4-FFF2-40B4-BE49-F238E27FC236}">
                <a16:creationId xmlns:a16="http://schemas.microsoft.com/office/drawing/2014/main" id="{EA5F581D-B66E-4F83-B76B-52DC19DC4A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8" y="3795713"/>
          <a:ext cx="219075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8" imgW="215806" imgH="228501" progId="Equation.3">
                  <p:embed/>
                </p:oleObj>
              </mc:Choice>
              <mc:Fallback>
                <p:oleObj name="Equation" r:id="rId8" imgW="215806" imgH="228501" progId="Equation.3">
                  <p:embed/>
                  <p:pic>
                    <p:nvPicPr>
                      <p:cNvPr id="28740" name="Object 105">
                        <a:extLst>
                          <a:ext uri="{FF2B5EF4-FFF2-40B4-BE49-F238E27FC236}">
                            <a16:creationId xmlns:a16="http://schemas.microsoft.com/office/drawing/2014/main" id="{EA5F581D-B66E-4F83-B76B-52DC19DC4A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795713"/>
                        <a:ext cx="219075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41" name="Object 106">
            <a:extLst>
              <a:ext uri="{FF2B5EF4-FFF2-40B4-BE49-F238E27FC236}">
                <a16:creationId xmlns:a16="http://schemas.microsoft.com/office/drawing/2014/main" id="{2111FA97-AC47-4EDC-BA9F-79CC502431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88" y="4225925"/>
          <a:ext cx="1778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10" imgW="177646" imgH="228402" progId="Equation.3">
                  <p:embed/>
                </p:oleObj>
              </mc:Choice>
              <mc:Fallback>
                <p:oleObj name="Equation" r:id="rId10" imgW="177646" imgH="228402" progId="Equation.3">
                  <p:embed/>
                  <p:pic>
                    <p:nvPicPr>
                      <p:cNvPr id="28741" name="Object 106">
                        <a:extLst>
                          <a:ext uri="{FF2B5EF4-FFF2-40B4-BE49-F238E27FC236}">
                            <a16:creationId xmlns:a16="http://schemas.microsoft.com/office/drawing/2014/main" id="{2111FA97-AC47-4EDC-BA9F-79CC502431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4225925"/>
                        <a:ext cx="1778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42" name="Object 107">
            <a:extLst>
              <a:ext uri="{FF2B5EF4-FFF2-40B4-BE49-F238E27FC236}">
                <a16:creationId xmlns:a16="http://schemas.microsoft.com/office/drawing/2014/main" id="{03910E08-B4BA-485A-B2C3-26A2CD7FAA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763" y="4678363"/>
          <a:ext cx="1905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12" imgW="190500" imgH="228600" progId="Equation.3">
                  <p:embed/>
                </p:oleObj>
              </mc:Choice>
              <mc:Fallback>
                <p:oleObj name="Equation" r:id="rId12" imgW="190500" imgH="228600" progId="Equation.3">
                  <p:embed/>
                  <p:pic>
                    <p:nvPicPr>
                      <p:cNvPr id="28742" name="Object 107">
                        <a:extLst>
                          <a:ext uri="{FF2B5EF4-FFF2-40B4-BE49-F238E27FC236}">
                            <a16:creationId xmlns:a16="http://schemas.microsoft.com/office/drawing/2014/main" id="{03910E08-B4BA-485A-B2C3-26A2CD7FAA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4678363"/>
                        <a:ext cx="1905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43" name="Text Box 108">
            <a:extLst>
              <a:ext uri="{FF2B5EF4-FFF2-40B4-BE49-F238E27FC236}">
                <a16:creationId xmlns:a16="http://schemas.microsoft.com/office/drawing/2014/main" id="{BD4D5DB5-0126-45C4-8A43-8C33EE3D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41325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28744" name="Text Box 109">
            <a:extLst>
              <a:ext uri="{FF2B5EF4-FFF2-40B4-BE49-F238E27FC236}">
                <a16:creationId xmlns:a16="http://schemas.microsoft.com/office/drawing/2014/main" id="{3F7A232B-8BC1-432F-9BA0-68162219F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533900"/>
            <a:ext cx="387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28745" name="Text Box 110">
            <a:extLst>
              <a:ext uri="{FF2B5EF4-FFF2-40B4-BE49-F238E27FC236}">
                <a16:creationId xmlns:a16="http://schemas.microsoft.com/office/drawing/2014/main" id="{9CDC467C-A147-49CA-BD4C-25CE09D72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18161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28746" name="Text Box 111">
            <a:extLst>
              <a:ext uri="{FF2B5EF4-FFF2-40B4-BE49-F238E27FC236}">
                <a16:creationId xmlns:a16="http://schemas.microsoft.com/office/drawing/2014/main" id="{F061AE65-0901-428F-85A2-031A63FD1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3811588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28747" name="Text Box 112">
            <a:extLst>
              <a:ext uri="{FF2B5EF4-FFF2-40B4-BE49-F238E27FC236}">
                <a16:creationId xmlns:a16="http://schemas.microsoft.com/office/drawing/2014/main" id="{06011B0E-591F-486A-8215-571318768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47117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graphicFrame>
        <p:nvGraphicFramePr>
          <p:cNvPr id="28748" name="Object 113">
            <a:extLst>
              <a:ext uri="{FF2B5EF4-FFF2-40B4-BE49-F238E27FC236}">
                <a16:creationId xmlns:a16="http://schemas.microsoft.com/office/drawing/2014/main" id="{2F7C1E32-62F5-4EE3-BF93-B788B0E71C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7588" y="1590675"/>
          <a:ext cx="1905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14" imgW="190500" imgH="228600" progId="Equation.3">
                  <p:embed/>
                </p:oleObj>
              </mc:Choice>
              <mc:Fallback>
                <p:oleObj name="Equation" r:id="rId14" imgW="190500" imgH="228600" progId="Equation.3">
                  <p:embed/>
                  <p:pic>
                    <p:nvPicPr>
                      <p:cNvPr id="28748" name="Object 113">
                        <a:extLst>
                          <a:ext uri="{FF2B5EF4-FFF2-40B4-BE49-F238E27FC236}">
                            <a16:creationId xmlns:a16="http://schemas.microsoft.com/office/drawing/2014/main" id="{2F7C1E32-62F5-4EE3-BF93-B788B0E71C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1590675"/>
                        <a:ext cx="1905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49" name="Object 114">
            <a:extLst>
              <a:ext uri="{FF2B5EF4-FFF2-40B4-BE49-F238E27FC236}">
                <a16:creationId xmlns:a16="http://schemas.microsoft.com/office/drawing/2014/main" id="{E6A49EED-F407-4505-9E83-AA7616983E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4888" y="1962150"/>
          <a:ext cx="21590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16" imgW="215619" imgH="215619" progId="Equation.3">
                  <p:embed/>
                </p:oleObj>
              </mc:Choice>
              <mc:Fallback>
                <p:oleObj name="Equation" r:id="rId16" imgW="215619" imgH="215619" progId="Equation.3">
                  <p:embed/>
                  <p:pic>
                    <p:nvPicPr>
                      <p:cNvPr id="28749" name="Object 114">
                        <a:extLst>
                          <a:ext uri="{FF2B5EF4-FFF2-40B4-BE49-F238E27FC236}">
                            <a16:creationId xmlns:a16="http://schemas.microsoft.com/office/drawing/2014/main" id="{E6A49EED-F407-4505-9E83-AA7616983E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962150"/>
                        <a:ext cx="215900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50" name="Object 115">
            <a:extLst>
              <a:ext uri="{FF2B5EF4-FFF2-40B4-BE49-F238E27FC236}">
                <a16:creationId xmlns:a16="http://schemas.microsoft.com/office/drawing/2014/main" id="{A18C1917-B2A6-41E8-B5C6-06175E33B7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2568575"/>
          <a:ext cx="2032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18" imgW="203112" imgH="228501" progId="Equation.3">
                  <p:embed/>
                </p:oleObj>
              </mc:Choice>
              <mc:Fallback>
                <p:oleObj name="Equation" r:id="rId18" imgW="203112" imgH="228501" progId="Equation.3">
                  <p:embed/>
                  <p:pic>
                    <p:nvPicPr>
                      <p:cNvPr id="28750" name="Object 115">
                        <a:extLst>
                          <a:ext uri="{FF2B5EF4-FFF2-40B4-BE49-F238E27FC236}">
                            <a16:creationId xmlns:a16="http://schemas.microsoft.com/office/drawing/2014/main" id="{A18C1917-B2A6-41E8-B5C6-06175E33B7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2568575"/>
                        <a:ext cx="2032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51" name="Object 116">
            <a:extLst>
              <a:ext uri="{FF2B5EF4-FFF2-40B4-BE49-F238E27FC236}">
                <a16:creationId xmlns:a16="http://schemas.microsoft.com/office/drawing/2014/main" id="{6B33B659-7CA1-4611-AFB9-B2F1DAD2A8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1238" y="2825750"/>
          <a:ext cx="2159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20" imgW="215806" imgH="228501" progId="Equation.3">
                  <p:embed/>
                </p:oleObj>
              </mc:Choice>
              <mc:Fallback>
                <p:oleObj name="Equation" r:id="rId20" imgW="215806" imgH="228501" progId="Equation.3">
                  <p:embed/>
                  <p:pic>
                    <p:nvPicPr>
                      <p:cNvPr id="28751" name="Object 116">
                        <a:extLst>
                          <a:ext uri="{FF2B5EF4-FFF2-40B4-BE49-F238E27FC236}">
                            <a16:creationId xmlns:a16="http://schemas.microsoft.com/office/drawing/2014/main" id="{6B33B659-7CA1-4611-AFB9-B2F1DAD2A8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2825750"/>
                        <a:ext cx="2159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52" name="Object 117">
            <a:extLst>
              <a:ext uri="{FF2B5EF4-FFF2-40B4-BE49-F238E27FC236}">
                <a16:creationId xmlns:a16="http://schemas.microsoft.com/office/drawing/2014/main" id="{1269FBC3-31DC-4F89-BDDC-37F47AA275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9488" y="3530600"/>
          <a:ext cx="1905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22" imgW="190500" imgH="228600" progId="Equation.3">
                  <p:embed/>
                </p:oleObj>
              </mc:Choice>
              <mc:Fallback>
                <p:oleObj name="Equation" r:id="rId22" imgW="190500" imgH="228600" progId="Equation.3">
                  <p:embed/>
                  <p:pic>
                    <p:nvPicPr>
                      <p:cNvPr id="28752" name="Object 117">
                        <a:extLst>
                          <a:ext uri="{FF2B5EF4-FFF2-40B4-BE49-F238E27FC236}">
                            <a16:creationId xmlns:a16="http://schemas.microsoft.com/office/drawing/2014/main" id="{1269FBC3-31DC-4F89-BDDC-37F47AA27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3530600"/>
                        <a:ext cx="1905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53" name="Object 118">
            <a:extLst>
              <a:ext uri="{FF2B5EF4-FFF2-40B4-BE49-F238E27FC236}">
                <a16:creationId xmlns:a16="http://schemas.microsoft.com/office/drawing/2014/main" id="{2636C3B3-DCE5-418F-9E33-BD109FAB48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138" y="4405313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24" imgW="203112" imgH="241195" progId="Equation.3">
                  <p:embed/>
                </p:oleObj>
              </mc:Choice>
              <mc:Fallback>
                <p:oleObj name="Equation" r:id="rId24" imgW="203112" imgH="241195" progId="Equation.3">
                  <p:embed/>
                  <p:pic>
                    <p:nvPicPr>
                      <p:cNvPr id="28753" name="Object 118">
                        <a:extLst>
                          <a:ext uri="{FF2B5EF4-FFF2-40B4-BE49-F238E27FC236}">
                            <a16:creationId xmlns:a16="http://schemas.microsoft.com/office/drawing/2014/main" id="{2636C3B3-DCE5-418F-9E33-BD109FAB48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4405313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54" name="Text Box 119">
            <a:extLst>
              <a:ext uri="{FF2B5EF4-FFF2-40B4-BE49-F238E27FC236}">
                <a16:creationId xmlns:a16="http://schemas.microsoft.com/office/drawing/2014/main" id="{A79A44D0-C48A-4070-917A-148BDE5D7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1371600"/>
            <a:ext cx="633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200">
                <a:latin typeface="Eurostile" pitchFamily="34" charset="0"/>
              </a:rPr>
              <a:t>Bus 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>
            <a:extLst>
              <a:ext uri="{FF2B5EF4-FFF2-40B4-BE49-F238E27FC236}">
                <a16:creationId xmlns:a16="http://schemas.microsoft.com/office/drawing/2014/main" id="{F53318A8-88C9-404B-A619-949B5BD0F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F22937A-BC55-4094-98EC-BCC71A233D36}" type="slidenum">
              <a:rPr lang="en-GB" altLang="id-ID" sz="1400"/>
              <a:pPr algn="r"/>
              <a:t>26</a:t>
            </a:fld>
            <a:endParaRPr lang="en-GB" altLang="id-ID" sz="1400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D3CC0B76-BEBB-41BD-A8FD-E320EE7B1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35814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Pengambilan &lt; Fetch Cycle &gt;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Keadaan T2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D86885B-FB3D-43E2-9112-7A9FE98E0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1679575"/>
            <a:ext cx="381000" cy="35274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C1BB5639-8EAA-4C43-A969-88BD15C7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1679575"/>
            <a:ext cx="9144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PC</a:t>
            </a:r>
          </a:p>
        </p:txBody>
      </p:sp>
      <p:sp>
        <p:nvSpPr>
          <p:cNvPr id="29702" name="Rectangle 5">
            <a:extLst>
              <a:ext uri="{FF2B5EF4-FFF2-40B4-BE49-F238E27FC236}">
                <a16:creationId xmlns:a16="http://schemas.microsoft.com/office/drawing/2014/main" id="{1170EDF8-A2D8-4962-93AA-6B04FBA72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2560638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MAR</a:t>
            </a:r>
          </a:p>
        </p:txBody>
      </p:sp>
      <p:sp>
        <p:nvSpPr>
          <p:cNvPr id="29703" name="Rectangle 6">
            <a:extLst>
              <a:ext uri="{FF2B5EF4-FFF2-40B4-BE49-F238E27FC236}">
                <a16:creationId xmlns:a16="http://schemas.microsoft.com/office/drawing/2014/main" id="{188ED09F-9B46-4467-8B84-18FFF9578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353060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RAM</a:t>
            </a:r>
          </a:p>
        </p:txBody>
      </p:sp>
      <p:sp>
        <p:nvSpPr>
          <p:cNvPr id="29704" name="Rectangle 7">
            <a:extLst>
              <a:ext uri="{FF2B5EF4-FFF2-40B4-BE49-F238E27FC236}">
                <a16:creationId xmlns:a16="http://schemas.microsoft.com/office/drawing/2014/main" id="{32AAB1FE-4132-454B-9373-B5BBEA897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432435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IR</a:t>
            </a:r>
          </a:p>
        </p:txBody>
      </p:sp>
      <p:sp>
        <p:nvSpPr>
          <p:cNvPr id="29705" name="Rectangle 8">
            <a:extLst>
              <a:ext uri="{FF2B5EF4-FFF2-40B4-BE49-F238E27FC236}">
                <a16:creationId xmlns:a16="http://schemas.microsoft.com/office/drawing/2014/main" id="{E00895FE-3701-46DB-993A-1746A127E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5307013"/>
            <a:ext cx="914400" cy="606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CON</a:t>
            </a:r>
          </a:p>
        </p:txBody>
      </p:sp>
      <p:sp>
        <p:nvSpPr>
          <p:cNvPr id="29706" name="Rectangle 9">
            <a:extLst>
              <a:ext uri="{FF2B5EF4-FFF2-40B4-BE49-F238E27FC236}">
                <a16:creationId xmlns:a16="http://schemas.microsoft.com/office/drawing/2014/main" id="{E4E4A07D-BBB3-4A9D-8B4B-621D365CE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1679575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A</a:t>
            </a:r>
          </a:p>
        </p:txBody>
      </p:sp>
      <p:sp>
        <p:nvSpPr>
          <p:cNvPr id="29707" name="Rectangle 10">
            <a:extLst>
              <a:ext uri="{FF2B5EF4-FFF2-40B4-BE49-F238E27FC236}">
                <a16:creationId xmlns:a16="http://schemas.microsoft.com/office/drawing/2014/main" id="{78164736-EEFD-4E1D-A562-50821965D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2560638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ADD</a:t>
            </a:r>
          </a:p>
        </p:txBody>
      </p:sp>
      <p:sp>
        <p:nvSpPr>
          <p:cNvPr id="29708" name="Rectangle 11">
            <a:extLst>
              <a:ext uri="{FF2B5EF4-FFF2-40B4-BE49-F238E27FC236}">
                <a16:creationId xmlns:a16="http://schemas.microsoft.com/office/drawing/2014/main" id="{204B321C-4107-489E-86C2-D78435295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353060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B</a:t>
            </a:r>
          </a:p>
        </p:txBody>
      </p:sp>
      <p:sp>
        <p:nvSpPr>
          <p:cNvPr id="29709" name="Rectangle 12">
            <a:extLst>
              <a:ext uri="{FF2B5EF4-FFF2-40B4-BE49-F238E27FC236}">
                <a16:creationId xmlns:a16="http://schemas.microsoft.com/office/drawing/2014/main" id="{07C13517-1044-4D71-8C8E-89CE1B3A0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4457700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O</a:t>
            </a:r>
          </a:p>
        </p:txBody>
      </p:sp>
      <p:sp>
        <p:nvSpPr>
          <p:cNvPr id="29710" name="Rectangle 13">
            <a:extLst>
              <a:ext uri="{FF2B5EF4-FFF2-40B4-BE49-F238E27FC236}">
                <a16:creationId xmlns:a16="http://schemas.microsoft.com/office/drawing/2014/main" id="{986480E0-B53C-45B4-8E8D-51ECA00BB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5383213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D</a:t>
            </a:r>
          </a:p>
        </p:txBody>
      </p:sp>
      <p:sp>
        <p:nvSpPr>
          <p:cNvPr id="29711" name="AutoShape 14">
            <a:extLst>
              <a:ext uri="{FF2B5EF4-FFF2-40B4-BE49-F238E27FC236}">
                <a16:creationId xmlns:a16="http://schemas.microsoft.com/office/drawing/2014/main" id="{B5812316-0911-4475-B00F-B4CB116A8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1766888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29712" name="AutoShape 15">
            <a:extLst>
              <a:ext uri="{FF2B5EF4-FFF2-40B4-BE49-F238E27FC236}">
                <a16:creationId xmlns:a16="http://schemas.microsoft.com/office/drawing/2014/main" id="{5F1FD58E-C1C7-4A6E-B506-819375118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36195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9713" name="AutoShape 16">
            <a:extLst>
              <a:ext uri="{FF2B5EF4-FFF2-40B4-BE49-F238E27FC236}">
                <a16:creationId xmlns:a16="http://schemas.microsoft.com/office/drawing/2014/main" id="{BC082E3C-419B-4479-83E1-B04CE7A1B8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89138" y="262731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29714" name="AutoShape 17">
            <a:extLst>
              <a:ext uri="{FF2B5EF4-FFF2-40B4-BE49-F238E27FC236}">
                <a16:creationId xmlns:a16="http://schemas.microsoft.com/office/drawing/2014/main" id="{D1769C52-B5F4-46B9-B1F7-604F3DE201F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095375" y="31575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29715" name="AutoShape 18">
            <a:extLst>
              <a:ext uri="{FF2B5EF4-FFF2-40B4-BE49-F238E27FC236}">
                <a16:creationId xmlns:a16="http://schemas.microsoft.com/office/drawing/2014/main" id="{30428A79-0496-4AE1-880E-F9A08BDC3FD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428750" y="31575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29716" name="AutoShape 19">
            <a:extLst>
              <a:ext uri="{FF2B5EF4-FFF2-40B4-BE49-F238E27FC236}">
                <a16:creationId xmlns:a16="http://schemas.microsoft.com/office/drawing/2014/main" id="{16B1AFAE-B1A7-40D5-AF7C-15AA2B248A7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60563" y="425926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9717" name="AutoShape 20">
            <a:extLst>
              <a:ext uri="{FF2B5EF4-FFF2-40B4-BE49-F238E27FC236}">
                <a16:creationId xmlns:a16="http://schemas.microsoft.com/office/drawing/2014/main" id="{4FBF6914-1A53-4858-82EC-BBEC316F8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458946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29718" name="AutoShape 21">
            <a:extLst>
              <a:ext uri="{FF2B5EF4-FFF2-40B4-BE49-F238E27FC236}">
                <a16:creationId xmlns:a16="http://schemas.microsoft.com/office/drawing/2014/main" id="{88C3C8F9-9B7F-4A01-8B83-55030C1C428F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295400" y="49228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29719" name="AutoShape 22">
            <a:extLst>
              <a:ext uri="{FF2B5EF4-FFF2-40B4-BE49-F238E27FC236}">
                <a16:creationId xmlns:a16="http://schemas.microsoft.com/office/drawing/2014/main" id="{28C1E1F4-DF17-40DC-9B4A-3C661A9A5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16129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9720" name="AutoShape 23">
            <a:extLst>
              <a:ext uri="{FF2B5EF4-FFF2-40B4-BE49-F238E27FC236}">
                <a16:creationId xmlns:a16="http://schemas.microsoft.com/office/drawing/2014/main" id="{D16CB64A-DF6F-4475-A55B-3F5F00F4D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36195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9721" name="AutoShape 24">
            <a:extLst>
              <a:ext uri="{FF2B5EF4-FFF2-40B4-BE49-F238E27FC236}">
                <a16:creationId xmlns:a16="http://schemas.microsoft.com/office/drawing/2014/main" id="{2B035EC5-EDF2-46EB-9597-D7673B2480E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1638" y="2649538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9722" name="AutoShape 25">
            <a:extLst>
              <a:ext uri="{FF2B5EF4-FFF2-40B4-BE49-F238E27FC236}">
                <a16:creationId xmlns:a16="http://schemas.microsoft.com/office/drawing/2014/main" id="{35FDFE3D-A3A2-40A6-AF55-0EA55A47B4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60688" y="1920875"/>
            <a:ext cx="533400" cy="354013"/>
          </a:xfrm>
          <a:prstGeom prst="rightArrow">
            <a:avLst>
              <a:gd name="adj1" fmla="val 50000"/>
              <a:gd name="adj2" fmla="val 3766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9723" name="AutoShape 26">
            <a:extLst>
              <a:ext uri="{FF2B5EF4-FFF2-40B4-BE49-F238E27FC236}">
                <a16:creationId xmlns:a16="http://schemas.microsoft.com/office/drawing/2014/main" id="{C93FFE72-AD47-4B79-A658-766C9A8DF3C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731" y="2237582"/>
            <a:ext cx="341313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9724" name="AutoShape 27">
            <a:extLst>
              <a:ext uri="{FF2B5EF4-FFF2-40B4-BE49-F238E27FC236}">
                <a16:creationId xmlns:a16="http://schemas.microsoft.com/office/drawing/2014/main" id="{6554C768-8B6C-409E-AC27-9E24B9D7FC8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732" y="5049044"/>
            <a:ext cx="341312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9725" name="AutoShape 28">
            <a:extLst>
              <a:ext uri="{FF2B5EF4-FFF2-40B4-BE49-F238E27FC236}">
                <a16:creationId xmlns:a16="http://schemas.microsoft.com/office/drawing/2014/main" id="{B0A77F09-A733-4F29-BB6C-A7801EB15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556125"/>
            <a:ext cx="533400" cy="354013"/>
          </a:xfrm>
          <a:prstGeom prst="rightArrow">
            <a:avLst>
              <a:gd name="adj1" fmla="val 50000"/>
              <a:gd name="adj2" fmla="val 3766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9726" name="AutoShape 29">
            <a:extLst>
              <a:ext uri="{FF2B5EF4-FFF2-40B4-BE49-F238E27FC236}">
                <a16:creationId xmlns:a16="http://schemas.microsoft.com/office/drawing/2014/main" id="{ACED1D9D-38A9-48C8-977F-597DEB1AE037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3780631" y="3158332"/>
            <a:ext cx="417513" cy="304800"/>
          </a:xfrm>
          <a:prstGeom prst="rightArrow">
            <a:avLst>
              <a:gd name="adj1" fmla="val 50000"/>
              <a:gd name="adj2" fmla="val 3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29727" name="Line 30">
            <a:extLst>
              <a:ext uri="{FF2B5EF4-FFF2-40B4-BE49-F238E27FC236}">
                <a16:creationId xmlns:a16="http://schemas.microsoft.com/office/drawing/2014/main" id="{9B1E6109-4218-4D9D-8104-FD29F1DC0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1766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8" name="Line 31">
            <a:extLst>
              <a:ext uri="{FF2B5EF4-FFF2-40B4-BE49-F238E27FC236}">
                <a16:creationId xmlns:a16="http://schemas.microsoft.com/office/drawing/2014/main" id="{AD932154-1EAD-4B9F-99CA-8510D2D02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18891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9" name="Line 32">
            <a:extLst>
              <a:ext uri="{FF2B5EF4-FFF2-40B4-BE49-F238E27FC236}">
                <a16:creationId xmlns:a16="http://schemas.microsoft.com/office/drawing/2014/main" id="{221D4B86-C153-4606-8640-B90726771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20097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0" name="Line 33">
            <a:extLst>
              <a:ext uri="{FF2B5EF4-FFF2-40B4-BE49-F238E27FC236}">
                <a16:creationId xmlns:a16="http://schemas.microsoft.com/office/drawing/2014/main" id="{04361CAF-F8CD-4902-87BA-83FE90536E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2130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31" name="Group 34">
            <a:extLst>
              <a:ext uri="{FF2B5EF4-FFF2-40B4-BE49-F238E27FC236}">
                <a16:creationId xmlns:a16="http://schemas.microsoft.com/office/drawing/2014/main" id="{9E453060-FF15-44F7-9288-C6727A638C12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1844675"/>
            <a:ext cx="152400" cy="87313"/>
            <a:chOff x="816" y="1626"/>
            <a:chExt cx="96" cy="48"/>
          </a:xfrm>
        </p:grpSpPr>
        <p:sp>
          <p:nvSpPr>
            <p:cNvPr id="29802" name="AutoShape 35">
              <a:extLst>
                <a:ext uri="{FF2B5EF4-FFF2-40B4-BE49-F238E27FC236}">
                  <a16:creationId xmlns:a16="http://schemas.microsoft.com/office/drawing/2014/main" id="{0B721768-3476-4730-A8AA-920CBA737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26"/>
              <a:ext cx="48" cy="4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grpSp>
          <p:nvGrpSpPr>
            <p:cNvPr id="29803" name="Group 36">
              <a:extLst>
                <a:ext uri="{FF2B5EF4-FFF2-40B4-BE49-F238E27FC236}">
                  <a16:creationId xmlns:a16="http://schemas.microsoft.com/office/drawing/2014/main" id="{0E4BD4A7-7AAD-4A0F-BAB4-9048D28546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26"/>
              <a:ext cx="48" cy="48"/>
              <a:chOff x="864" y="1632"/>
              <a:chExt cx="48" cy="96"/>
            </a:xfrm>
          </p:grpSpPr>
          <p:sp>
            <p:nvSpPr>
              <p:cNvPr id="29804" name="Line 37">
                <a:extLst>
                  <a:ext uri="{FF2B5EF4-FFF2-40B4-BE49-F238E27FC236}">
                    <a16:creationId xmlns:a16="http://schemas.microsoft.com/office/drawing/2014/main" id="{C8DBD22D-F6F5-4969-B985-EAD6934D9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" name="Line 38">
                <a:extLst>
                  <a:ext uri="{FF2B5EF4-FFF2-40B4-BE49-F238E27FC236}">
                    <a16:creationId xmlns:a16="http://schemas.microsoft.com/office/drawing/2014/main" id="{5F2444AD-EEFB-4B90-B138-D0B09B9EB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732" name="Group 39">
            <a:extLst>
              <a:ext uri="{FF2B5EF4-FFF2-40B4-BE49-F238E27FC236}">
                <a16:creationId xmlns:a16="http://schemas.microsoft.com/office/drawing/2014/main" id="{D977F259-AEED-4452-92FC-7A958D484136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2698750"/>
            <a:ext cx="381000" cy="287338"/>
            <a:chOff x="672" y="2091"/>
            <a:chExt cx="240" cy="156"/>
          </a:xfrm>
        </p:grpSpPr>
        <p:sp>
          <p:nvSpPr>
            <p:cNvPr id="29797" name="Line 40">
              <a:extLst>
                <a:ext uri="{FF2B5EF4-FFF2-40B4-BE49-F238E27FC236}">
                  <a16:creationId xmlns:a16="http://schemas.microsoft.com/office/drawing/2014/main" id="{EACB5714-150E-4CCC-A042-700D9F6D4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Line 41">
              <a:extLst>
                <a:ext uri="{FF2B5EF4-FFF2-40B4-BE49-F238E27FC236}">
                  <a16:creationId xmlns:a16="http://schemas.microsoft.com/office/drawing/2014/main" id="{E06D7357-EFC2-48BB-8E75-026ECAC9D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99" name="Group 42">
              <a:extLst>
                <a:ext uri="{FF2B5EF4-FFF2-40B4-BE49-F238E27FC236}">
                  <a16:creationId xmlns:a16="http://schemas.microsoft.com/office/drawing/2014/main" id="{8D105501-0A44-4287-BC88-7EF04F23CA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29800" name="Line 43">
                <a:extLst>
                  <a:ext uri="{FF2B5EF4-FFF2-40B4-BE49-F238E27FC236}">
                    <a16:creationId xmlns:a16="http://schemas.microsoft.com/office/drawing/2014/main" id="{A1486D4A-9988-4D9C-8D7C-183B8E727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1" name="Line 44">
                <a:extLst>
                  <a:ext uri="{FF2B5EF4-FFF2-40B4-BE49-F238E27FC236}">
                    <a16:creationId xmlns:a16="http://schemas.microsoft.com/office/drawing/2014/main" id="{AF60D337-FB87-409B-B51D-2B789A4F3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733" name="Line 45">
            <a:extLst>
              <a:ext uri="{FF2B5EF4-FFF2-40B4-BE49-F238E27FC236}">
                <a16:creationId xmlns:a16="http://schemas.microsoft.com/office/drawing/2014/main" id="{7BD63565-B092-4F98-9E67-3BDCC9EE6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3927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4" name="Line 46">
            <a:extLst>
              <a:ext uri="{FF2B5EF4-FFF2-40B4-BE49-F238E27FC236}">
                <a16:creationId xmlns:a16="http://schemas.microsoft.com/office/drawing/2014/main" id="{E123001E-A056-4DF2-8A22-CCABDA1CE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402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5" name="Line 47">
            <a:extLst>
              <a:ext uri="{FF2B5EF4-FFF2-40B4-BE49-F238E27FC236}">
                <a16:creationId xmlns:a16="http://schemas.microsoft.com/office/drawing/2014/main" id="{E93674B2-D0FF-47C2-89D5-EA35B5EF7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522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6" name="Line 48">
            <a:extLst>
              <a:ext uri="{FF2B5EF4-FFF2-40B4-BE49-F238E27FC236}">
                <a16:creationId xmlns:a16="http://schemas.microsoft.com/office/drawing/2014/main" id="{7F5A5A87-D1E0-4264-888C-75E8D7393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6450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7" name="Line 49">
            <a:extLst>
              <a:ext uri="{FF2B5EF4-FFF2-40B4-BE49-F238E27FC236}">
                <a16:creationId xmlns:a16="http://schemas.microsoft.com/office/drawing/2014/main" id="{93FF22FD-14E6-4F30-AE25-AFB2119B9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7656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38" name="Group 50">
            <a:extLst>
              <a:ext uri="{FF2B5EF4-FFF2-40B4-BE49-F238E27FC236}">
                <a16:creationId xmlns:a16="http://schemas.microsoft.com/office/drawing/2014/main" id="{AB898EC8-7858-47CB-AFAB-993AE9AA8385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4479925"/>
            <a:ext cx="76200" cy="87313"/>
            <a:chOff x="864" y="1632"/>
            <a:chExt cx="48" cy="96"/>
          </a:xfrm>
        </p:grpSpPr>
        <p:sp>
          <p:nvSpPr>
            <p:cNvPr id="29795" name="Line 51">
              <a:extLst>
                <a:ext uri="{FF2B5EF4-FFF2-40B4-BE49-F238E27FC236}">
                  <a16:creationId xmlns:a16="http://schemas.microsoft.com/office/drawing/2014/main" id="{CD10A45B-A857-41EB-B5CE-D117D6C52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Line 52">
              <a:extLst>
                <a:ext uri="{FF2B5EF4-FFF2-40B4-BE49-F238E27FC236}">
                  <a16:creationId xmlns:a16="http://schemas.microsoft.com/office/drawing/2014/main" id="{0413FE04-3AE7-4265-9F47-9084E133E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39" name="Group 53">
            <a:extLst>
              <a:ext uri="{FF2B5EF4-FFF2-40B4-BE49-F238E27FC236}">
                <a16:creationId xmlns:a16="http://schemas.microsoft.com/office/drawing/2014/main" id="{E9E367B9-BA81-4000-898F-5CB76D4FA26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3686175"/>
            <a:ext cx="381000" cy="285750"/>
            <a:chOff x="672" y="2091"/>
            <a:chExt cx="240" cy="156"/>
          </a:xfrm>
        </p:grpSpPr>
        <p:sp>
          <p:nvSpPr>
            <p:cNvPr id="29790" name="Line 54">
              <a:extLst>
                <a:ext uri="{FF2B5EF4-FFF2-40B4-BE49-F238E27FC236}">
                  <a16:creationId xmlns:a16="http://schemas.microsoft.com/office/drawing/2014/main" id="{252E67C1-F2DF-4D64-864A-4A4F076D2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Line 55">
              <a:extLst>
                <a:ext uri="{FF2B5EF4-FFF2-40B4-BE49-F238E27FC236}">
                  <a16:creationId xmlns:a16="http://schemas.microsoft.com/office/drawing/2014/main" id="{C4107D56-F8BC-4DEB-977C-1EBFE8753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92" name="Group 56">
              <a:extLst>
                <a:ext uri="{FF2B5EF4-FFF2-40B4-BE49-F238E27FC236}">
                  <a16:creationId xmlns:a16="http://schemas.microsoft.com/office/drawing/2014/main" id="{807BFF0C-4BDD-4B6B-AD29-8B61A09D06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29793" name="Line 57">
                <a:extLst>
                  <a:ext uri="{FF2B5EF4-FFF2-40B4-BE49-F238E27FC236}">
                    <a16:creationId xmlns:a16="http://schemas.microsoft.com/office/drawing/2014/main" id="{7EC884A0-4E02-4C49-94DA-AC4D6E34D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Line 58">
                <a:extLst>
                  <a:ext uri="{FF2B5EF4-FFF2-40B4-BE49-F238E27FC236}">
                    <a16:creationId xmlns:a16="http://schemas.microsoft.com/office/drawing/2014/main" id="{8CE1DF1F-16E2-4533-A5EC-6E33C90CC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740" name="Group 59">
            <a:extLst>
              <a:ext uri="{FF2B5EF4-FFF2-40B4-BE49-F238E27FC236}">
                <a16:creationId xmlns:a16="http://schemas.microsoft.com/office/drawing/2014/main" id="{D911757F-5475-4039-BDDD-6E3AE45C358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4589463"/>
            <a:ext cx="381000" cy="287337"/>
            <a:chOff x="672" y="2091"/>
            <a:chExt cx="240" cy="156"/>
          </a:xfrm>
        </p:grpSpPr>
        <p:sp>
          <p:nvSpPr>
            <p:cNvPr id="29785" name="Line 60">
              <a:extLst>
                <a:ext uri="{FF2B5EF4-FFF2-40B4-BE49-F238E27FC236}">
                  <a16:creationId xmlns:a16="http://schemas.microsoft.com/office/drawing/2014/main" id="{BA3F757F-BBCC-4AA4-A161-F7A0861D9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Line 61">
              <a:extLst>
                <a:ext uri="{FF2B5EF4-FFF2-40B4-BE49-F238E27FC236}">
                  <a16:creationId xmlns:a16="http://schemas.microsoft.com/office/drawing/2014/main" id="{9EB006F1-6995-4749-A689-2A38686DD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87" name="Group 62">
              <a:extLst>
                <a:ext uri="{FF2B5EF4-FFF2-40B4-BE49-F238E27FC236}">
                  <a16:creationId xmlns:a16="http://schemas.microsoft.com/office/drawing/2014/main" id="{F8C24164-B5AF-4D29-AF48-DB2A9BED4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29788" name="Line 63">
                <a:extLst>
                  <a:ext uri="{FF2B5EF4-FFF2-40B4-BE49-F238E27FC236}">
                    <a16:creationId xmlns:a16="http://schemas.microsoft.com/office/drawing/2014/main" id="{7D1C30BC-BD64-4240-A5BE-BCE44A7ED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9" name="Line 64">
                <a:extLst>
                  <a:ext uri="{FF2B5EF4-FFF2-40B4-BE49-F238E27FC236}">
                    <a16:creationId xmlns:a16="http://schemas.microsoft.com/office/drawing/2014/main" id="{9CBE678D-5FCE-416F-AB84-A32676BE9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741" name="Line 65">
            <a:extLst>
              <a:ext uri="{FF2B5EF4-FFF2-40B4-BE49-F238E27FC236}">
                <a16:creationId xmlns:a16="http://schemas.microsoft.com/office/drawing/2014/main" id="{E9B1F036-888F-436F-821C-FFC0C44473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714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2" name="Line 66">
            <a:extLst>
              <a:ext uri="{FF2B5EF4-FFF2-40B4-BE49-F238E27FC236}">
                <a16:creationId xmlns:a16="http://schemas.microsoft.com/office/drawing/2014/main" id="{E9A61859-068D-4CD4-A239-BEF957E09A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957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3" name="Line 67">
            <a:extLst>
              <a:ext uri="{FF2B5EF4-FFF2-40B4-BE49-F238E27FC236}">
                <a16:creationId xmlns:a16="http://schemas.microsoft.com/office/drawing/2014/main" id="{E4ACEC75-9CC2-47D2-8A94-89EB65E67C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18049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4" name="Line 68">
            <a:extLst>
              <a:ext uri="{FF2B5EF4-FFF2-40B4-BE49-F238E27FC236}">
                <a16:creationId xmlns:a16="http://schemas.microsoft.com/office/drawing/2014/main" id="{BC980294-0BE6-49C2-A85D-51AD142C6C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19383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45" name="Group 69">
            <a:extLst>
              <a:ext uri="{FF2B5EF4-FFF2-40B4-BE49-F238E27FC236}">
                <a16:creationId xmlns:a16="http://schemas.microsoft.com/office/drawing/2014/main" id="{297E477C-43C4-4EC3-B3AB-37CE6B2E3B5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1893888"/>
            <a:ext cx="76200" cy="88900"/>
            <a:chOff x="864" y="1632"/>
            <a:chExt cx="48" cy="96"/>
          </a:xfrm>
        </p:grpSpPr>
        <p:sp>
          <p:nvSpPr>
            <p:cNvPr id="29783" name="Line 70">
              <a:extLst>
                <a:ext uri="{FF2B5EF4-FFF2-40B4-BE49-F238E27FC236}">
                  <a16:creationId xmlns:a16="http://schemas.microsoft.com/office/drawing/2014/main" id="{8A82542D-603E-4445-A3D7-6E5884F73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Line 71">
              <a:extLst>
                <a:ext uri="{FF2B5EF4-FFF2-40B4-BE49-F238E27FC236}">
                  <a16:creationId xmlns:a16="http://schemas.microsoft.com/office/drawing/2014/main" id="{0CE01D8B-EF01-4013-8C98-CD8816BC4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46" name="Line 72">
            <a:extLst>
              <a:ext uri="{FF2B5EF4-FFF2-40B4-BE49-F238E27FC236}">
                <a16:creationId xmlns:a16="http://schemas.microsoft.com/office/drawing/2014/main" id="{86F9F266-3F8C-4DE9-9277-3576595057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0701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7" name="Text Box 73">
            <a:extLst>
              <a:ext uri="{FF2B5EF4-FFF2-40B4-BE49-F238E27FC236}">
                <a16:creationId xmlns:a16="http://schemas.microsoft.com/office/drawing/2014/main" id="{D70DFC22-DA12-4DE9-AB07-EA9128B95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1627188"/>
            <a:ext cx="314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Cp</a:t>
            </a:r>
          </a:p>
        </p:txBody>
      </p:sp>
      <p:sp>
        <p:nvSpPr>
          <p:cNvPr id="29748" name="Text Box 74">
            <a:extLst>
              <a:ext uri="{FF2B5EF4-FFF2-40B4-BE49-F238E27FC236}">
                <a16:creationId xmlns:a16="http://schemas.microsoft.com/office/drawing/2014/main" id="{5B79D26F-3072-4C5B-8CAE-B3A93003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778000"/>
            <a:ext cx="3825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29749" name="Text Box 75">
            <a:extLst>
              <a:ext uri="{FF2B5EF4-FFF2-40B4-BE49-F238E27FC236}">
                <a16:creationId xmlns:a16="http://schemas.microsoft.com/office/drawing/2014/main" id="{3B6A9602-9399-4B3C-842C-78E720DB0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6588"/>
            <a:ext cx="387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29750" name="Text Box 76">
            <a:extLst>
              <a:ext uri="{FF2B5EF4-FFF2-40B4-BE49-F238E27FC236}">
                <a16:creationId xmlns:a16="http://schemas.microsoft.com/office/drawing/2014/main" id="{1044BB6B-6532-47DF-9180-9702A105A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032000"/>
            <a:ext cx="3095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Ep</a:t>
            </a:r>
          </a:p>
        </p:txBody>
      </p:sp>
      <p:sp>
        <p:nvSpPr>
          <p:cNvPr id="29751" name="Line 77">
            <a:extLst>
              <a:ext uri="{FF2B5EF4-FFF2-40B4-BE49-F238E27FC236}">
                <a16:creationId xmlns:a16="http://schemas.microsoft.com/office/drawing/2014/main" id="{3288D76E-26E1-413D-AE56-1099426F0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1838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2" name="Line 78">
            <a:extLst>
              <a:ext uri="{FF2B5EF4-FFF2-40B4-BE49-F238E27FC236}">
                <a16:creationId xmlns:a16="http://schemas.microsoft.com/office/drawing/2014/main" id="{0E3623F0-3C35-40BC-BC8E-8D632F761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713" y="19716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53" name="Group 79">
            <a:extLst>
              <a:ext uri="{FF2B5EF4-FFF2-40B4-BE49-F238E27FC236}">
                <a16:creationId xmlns:a16="http://schemas.microsoft.com/office/drawing/2014/main" id="{76D53375-CCCF-4984-82CC-1D8BE6B43703}"/>
              </a:ext>
            </a:extLst>
          </p:cNvPr>
          <p:cNvGrpSpPr>
            <a:grpSpLocks/>
          </p:cNvGrpSpPr>
          <p:nvPr/>
        </p:nvGrpSpPr>
        <p:grpSpPr bwMode="auto">
          <a:xfrm>
            <a:off x="1931988" y="5372100"/>
            <a:ext cx="304800" cy="452438"/>
            <a:chOff x="1440" y="3354"/>
            <a:chExt cx="192" cy="198"/>
          </a:xfrm>
        </p:grpSpPr>
        <p:sp>
          <p:nvSpPr>
            <p:cNvPr id="29779" name="Line 80">
              <a:extLst>
                <a:ext uri="{FF2B5EF4-FFF2-40B4-BE49-F238E27FC236}">
                  <a16:creationId xmlns:a16="http://schemas.microsoft.com/office/drawing/2014/main" id="{A2987C77-0C88-4292-97DB-7798DAE71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354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Line 81">
              <a:extLst>
                <a:ext uri="{FF2B5EF4-FFF2-40B4-BE49-F238E27FC236}">
                  <a16:creationId xmlns:a16="http://schemas.microsoft.com/office/drawing/2014/main" id="{4C5F1534-8FBD-4B30-8B20-E79439029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20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Line 82">
              <a:extLst>
                <a:ext uri="{FF2B5EF4-FFF2-40B4-BE49-F238E27FC236}">
                  <a16:creationId xmlns:a16="http://schemas.microsoft.com/office/drawing/2014/main" id="{FF15A61D-59F2-4D27-BD65-48349D607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86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Line 83">
              <a:extLst>
                <a:ext uri="{FF2B5EF4-FFF2-40B4-BE49-F238E27FC236}">
                  <a16:creationId xmlns:a16="http://schemas.microsoft.com/office/drawing/2014/main" id="{23ED37C0-E1B0-4FCE-B461-267FFE5C7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552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54" name="Text Box 84">
            <a:extLst>
              <a:ext uri="{FF2B5EF4-FFF2-40B4-BE49-F238E27FC236}">
                <a16:creationId xmlns:a16="http://schemas.microsoft.com/office/drawing/2014/main" id="{6A246209-84E1-4920-9C3D-BB1AFCE8A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2451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29755" name="Text Box 85">
            <a:extLst>
              <a:ext uri="{FF2B5EF4-FFF2-40B4-BE49-F238E27FC236}">
                <a16:creationId xmlns:a16="http://schemas.microsoft.com/office/drawing/2014/main" id="{46AA7703-29C6-4AA2-8AF2-78E621B6F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5559425"/>
            <a:ext cx="387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29756" name="Text Box 86">
            <a:extLst>
              <a:ext uri="{FF2B5EF4-FFF2-40B4-BE49-F238E27FC236}">
                <a16:creationId xmlns:a16="http://schemas.microsoft.com/office/drawing/2014/main" id="{D167F57E-20C8-4364-BDA2-76068B24D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700713"/>
            <a:ext cx="3873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29757" name="Line 87">
            <a:extLst>
              <a:ext uri="{FF2B5EF4-FFF2-40B4-BE49-F238E27FC236}">
                <a16:creationId xmlns:a16="http://schemas.microsoft.com/office/drawing/2014/main" id="{19616282-C32C-4573-903D-B3CA2F906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9175" y="54562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8" name="Line 88">
            <a:extLst>
              <a:ext uri="{FF2B5EF4-FFF2-40B4-BE49-F238E27FC236}">
                <a16:creationId xmlns:a16="http://schemas.microsoft.com/office/drawing/2014/main" id="{6F05D972-06F3-4975-810F-32F3400CE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350" y="576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9" name="Text Box 89">
            <a:extLst>
              <a:ext uri="{FF2B5EF4-FFF2-40B4-BE49-F238E27FC236}">
                <a16:creationId xmlns:a16="http://schemas.microsoft.com/office/drawing/2014/main" id="{1C82C188-DB48-46B8-8546-3D472930A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5400675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29760" name="AutoShape 90">
            <a:extLst>
              <a:ext uri="{FF2B5EF4-FFF2-40B4-BE49-F238E27FC236}">
                <a16:creationId xmlns:a16="http://schemas.microsoft.com/office/drawing/2014/main" id="{F97EF500-BE81-480B-B611-EFE6303494B5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289050" y="5980113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12</a:t>
            </a:r>
          </a:p>
        </p:txBody>
      </p:sp>
      <p:graphicFrame>
        <p:nvGraphicFramePr>
          <p:cNvPr id="29761" name="Object 91">
            <a:extLst>
              <a:ext uri="{FF2B5EF4-FFF2-40B4-BE49-F238E27FC236}">
                <a16:creationId xmlns:a16="http://schemas.microsoft.com/office/drawing/2014/main" id="{BE1CD958-CFAA-4DD1-B5BB-813FED9330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8" y="6353175"/>
          <a:ext cx="21558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4" imgW="2159000" imgH="241300" progId="Equation.3">
                  <p:embed/>
                </p:oleObj>
              </mc:Choice>
              <mc:Fallback>
                <p:oleObj name="Equation" r:id="rId4" imgW="2159000" imgH="241300" progId="Equation.3">
                  <p:embed/>
                  <p:pic>
                    <p:nvPicPr>
                      <p:cNvPr id="29761" name="Object 91">
                        <a:extLst>
                          <a:ext uri="{FF2B5EF4-FFF2-40B4-BE49-F238E27FC236}">
                            <a16:creationId xmlns:a16="http://schemas.microsoft.com/office/drawing/2014/main" id="{BE1CD958-CFAA-4DD1-B5BB-813FED9330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6353175"/>
                        <a:ext cx="21558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2" name="Object 92">
            <a:extLst>
              <a:ext uri="{FF2B5EF4-FFF2-40B4-BE49-F238E27FC236}">
                <a16:creationId xmlns:a16="http://schemas.microsoft.com/office/drawing/2014/main" id="{8EB783F4-D21F-44D0-959B-CACB4C410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2549525"/>
          <a:ext cx="2286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29762" name="Object 92">
                        <a:extLst>
                          <a:ext uri="{FF2B5EF4-FFF2-40B4-BE49-F238E27FC236}">
                            <a16:creationId xmlns:a16="http://schemas.microsoft.com/office/drawing/2014/main" id="{8EB783F4-D21F-44D0-959B-CACB4C410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549525"/>
                        <a:ext cx="2286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63" name="Text Box 93">
            <a:extLst>
              <a:ext uri="{FF2B5EF4-FFF2-40B4-BE49-F238E27FC236}">
                <a16:creationId xmlns:a16="http://schemas.microsoft.com/office/drawing/2014/main" id="{2ACB39C4-C00E-4FFD-B16C-87CC8866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2830513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graphicFrame>
        <p:nvGraphicFramePr>
          <p:cNvPr id="29764" name="Object 94">
            <a:extLst>
              <a:ext uri="{FF2B5EF4-FFF2-40B4-BE49-F238E27FC236}">
                <a16:creationId xmlns:a16="http://schemas.microsoft.com/office/drawing/2014/main" id="{9DE80EBE-78CB-4022-A4D1-EB9F4ED2D1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8" y="3795713"/>
          <a:ext cx="219075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8" imgW="215806" imgH="228501" progId="Equation.3">
                  <p:embed/>
                </p:oleObj>
              </mc:Choice>
              <mc:Fallback>
                <p:oleObj name="Equation" r:id="rId8" imgW="215806" imgH="228501" progId="Equation.3">
                  <p:embed/>
                  <p:pic>
                    <p:nvPicPr>
                      <p:cNvPr id="29764" name="Object 94">
                        <a:extLst>
                          <a:ext uri="{FF2B5EF4-FFF2-40B4-BE49-F238E27FC236}">
                            <a16:creationId xmlns:a16="http://schemas.microsoft.com/office/drawing/2014/main" id="{9DE80EBE-78CB-4022-A4D1-EB9F4ED2D1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795713"/>
                        <a:ext cx="219075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5" name="Object 95">
            <a:extLst>
              <a:ext uri="{FF2B5EF4-FFF2-40B4-BE49-F238E27FC236}">
                <a16:creationId xmlns:a16="http://schemas.microsoft.com/office/drawing/2014/main" id="{445ADF84-338E-42DA-A862-B6AFC8B61D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88" y="4225925"/>
          <a:ext cx="1778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10" imgW="177646" imgH="228402" progId="Equation.3">
                  <p:embed/>
                </p:oleObj>
              </mc:Choice>
              <mc:Fallback>
                <p:oleObj name="Equation" r:id="rId10" imgW="177646" imgH="228402" progId="Equation.3">
                  <p:embed/>
                  <p:pic>
                    <p:nvPicPr>
                      <p:cNvPr id="29765" name="Object 95">
                        <a:extLst>
                          <a:ext uri="{FF2B5EF4-FFF2-40B4-BE49-F238E27FC236}">
                            <a16:creationId xmlns:a16="http://schemas.microsoft.com/office/drawing/2014/main" id="{445ADF84-338E-42DA-A862-B6AFC8B61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4225925"/>
                        <a:ext cx="1778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6" name="Object 96">
            <a:extLst>
              <a:ext uri="{FF2B5EF4-FFF2-40B4-BE49-F238E27FC236}">
                <a16:creationId xmlns:a16="http://schemas.microsoft.com/office/drawing/2014/main" id="{F3FC822A-8CDE-4461-BA0C-0B6D08A018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763" y="4678363"/>
          <a:ext cx="1905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12" imgW="190500" imgH="228600" progId="Equation.3">
                  <p:embed/>
                </p:oleObj>
              </mc:Choice>
              <mc:Fallback>
                <p:oleObj name="Equation" r:id="rId12" imgW="190500" imgH="228600" progId="Equation.3">
                  <p:embed/>
                  <p:pic>
                    <p:nvPicPr>
                      <p:cNvPr id="29766" name="Object 96">
                        <a:extLst>
                          <a:ext uri="{FF2B5EF4-FFF2-40B4-BE49-F238E27FC236}">
                            <a16:creationId xmlns:a16="http://schemas.microsoft.com/office/drawing/2014/main" id="{F3FC822A-8CDE-4461-BA0C-0B6D08A01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4678363"/>
                        <a:ext cx="1905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67" name="Text Box 97">
            <a:extLst>
              <a:ext uri="{FF2B5EF4-FFF2-40B4-BE49-F238E27FC236}">
                <a16:creationId xmlns:a16="http://schemas.microsoft.com/office/drawing/2014/main" id="{5F18476C-980A-4630-8050-4FD80F4E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41325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29768" name="Text Box 98">
            <a:extLst>
              <a:ext uri="{FF2B5EF4-FFF2-40B4-BE49-F238E27FC236}">
                <a16:creationId xmlns:a16="http://schemas.microsoft.com/office/drawing/2014/main" id="{8F4E4914-9EE9-4917-AE19-038142596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533900"/>
            <a:ext cx="387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29769" name="Text Box 99">
            <a:extLst>
              <a:ext uri="{FF2B5EF4-FFF2-40B4-BE49-F238E27FC236}">
                <a16:creationId xmlns:a16="http://schemas.microsoft.com/office/drawing/2014/main" id="{56DA81A5-244A-47C6-BCE5-ABE677A67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18161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29770" name="Text Box 100">
            <a:extLst>
              <a:ext uri="{FF2B5EF4-FFF2-40B4-BE49-F238E27FC236}">
                <a16:creationId xmlns:a16="http://schemas.microsoft.com/office/drawing/2014/main" id="{3C38869E-37EF-48F8-8954-B7B821543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3811588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29771" name="Text Box 101">
            <a:extLst>
              <a:ext uri="{FF2B5EF4-FFF2-40B4-BE49-F238E27FC236}">
                <a16:creationId xmlns:a16="http://schemas.microsoft.com/office/drawing/2014/main" id="{E986330C-76C9-496D-A355-121B628B6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47117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graphicFrame>
        <p:nvGraphicFramePr>
          <p:cNvPr id="29772" name="Object 102">
            <a:extLst>
              <a:ext uri="{FF2B5EF4-FFF2-40B4-BE49-F238E27FC236}">
                <a16:creationId xmlns:a16="http://schemas.microsoft.com/office/drawing/2014/main" id="{52499F7D-34F8-4EEB-B89C-596113F45A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7588" y="1590675"/>
          <a:ext cx="1905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14" imgW="190500" imgH="228600" progId="Equation.3">
                  <p:embed/>
                </p:oleObj>
              </mc:Choice>
              <mc:Fallback>
                <p:oleObj name="Equation" r:id="rId14" imgW="190500" imgH="228600" progId="Equation.3">
                  <p:embed/>
                  <p:pic>
                    <p:nvPicPr>
                      <p:cNvPr id="29772" name="Object 102">
                        <a:extLst>
                          <a:ext uri="{FF2B5EF4-FFF2-40B4-BE49-F238E27FC236}">
                            <a16:creationId xmlns:a16="http://schemas.microsoft.com/office/drawing/2014/main" id="{52499F7D-34F8-4EEB-B89C-596113F45A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1590675"/>
                        <a:ext cx="1905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73" name="Object 103">
            <a:extLst>
              <a:ext uri="{FF2B5EF4-FFF2-40B4-BE49-F238E27FC236}">
                <a16:creationId xmlns:a16="http://schemas.microsoft.com/office/drawing/2014/main" id="{13048A59-657D-49DE-BA1B-10AB32E666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4888" y="1962150"/>
          <a:ext cx="21590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16" imgW="215619" imgH="215619" progId="Equation.3">
                  <p:embed/>
                </p:oleObj>
              </mc:Choice>
              <mc:Fallback>
                <p:oleObj name="Equation" r:id="rId16" imgW="215619" imgH="215619" progId="Equation.3">
                  <p:embed/>
                  <p:pic>
                    <p:nvPicPr>
                      <p:cNvPr id="29773" name="Object 103">
                        <a:extLst>
                          <a:ext uri="{FF2B5EF4-FFF2-40B4-BE49-F238E27FC236}">
                            <a16:creationId xmlns:a16="http://schemas.microsoft.com/office/drawing/2014/main" id="{13048A59-657D-49DE-BA1B-10AB32E666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962150"/>
                        <a:ext cx="215900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74" name="Object 104">
            <a:extLst>
              <a:ext uri="{FF2B5EF4-FFF2-40B4-BE49-F238E27FC236}">
                <a16:creationId xmlns:a16="http://schemas.microsoft.com/office/drawing/2014/main" id="{67DCEECB-360F-4F50-A2C8-C60981AC82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2568575"/>
          <a:ext cx="2032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18" imgW="203112" imgH="228501" progId="Equation.3">
                  <p:embed/>
                </p:oleObj>
              </mc:Choice>
              <mc:Fallback>
                <p:oleObj name="Equation" r:id="rId18" imgW="203112" imgH="228501" progId="Equation.3">
                  <p:embed/>
                  <p:pic>
                    <p:nvPicPr>
                      <p:cNvPr id="29774" name="Object 104">
                        <a:extLst>
                          <a:ext uri="{FF2B5EF4-FFF2-40B4-BE49-F238E27FC236}">
                            <a16:creationId xmlns:a16="http://schemas.microsoft.com/office/drawing/2014/main" id="{67DCEECB-360F-4F50-A2C8-C60981AC8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2568575"/>
                        <a:ext cx="2032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75" name="Object 105">
            <a:extLst>
              <a:ext uri="{FF2B5EF4-FFF2-40B4-BE49-F238E27FC236}">
                <a16:creationId xmlns:a16="http://schemas.microsoft.com/office/drawing/2014/main" id="{429EF52E-2ECE-4AF6-BC8B-4B23D3B042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1238" y="2825750"/>
          <a:ext cx="2159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20" imgW="215806" imgH="228501" progId="Equation.3">
                  <p:embed/>
                </p:oleObj>
              </mc:Choice>
              <mc:Fallback>
                <p:oleObj name="Equation" r:id="rId20" imgW="215806" imgH="228501" progId="Equation.3">
                  <p:embed/>
                  <p:pic>
                    <p:nvPicPr>
                      <p:cNvPr id="29775" name="Object 105">
                        <a:extLst>
                          <a:ext uri="{FF2B5EF4-FFF2-40B4-BE49-F238E27FC236}">
                            <a16:creationId xmlns:a16="http://schemas.microsoft.com/office/drawing/2014/main" id="{429EF52E-2ECE-4AF6-BC8B-4B23D3B042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2825750"/>
                        <a:ext cx="2159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76" name="Object 106">
            <a:extLst>
              <a:ext uri="{FF2B5EF4-FFF2-40B4-BE49-F238E27FC236}">
                <a16:creationId xmlns:a16="http://schemas.microsoft.com/office/drawing/2014/main" id="{157F6E6C-864D-4B95-A19A-97AA2063AE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9488" y="3530600"/>
          <a:ext cx="1905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22" imgW="190500" imgH="228600" progId="Equation.3">
                  <p:embed/>
                </p:oleObj>
              </mc:Choice>
              <mc:Fallback>
                <p:oleObj name="Equation" r:id="rId22" imgW="190500" imgH="228600" progId="Equation.3">
                  <p:embed/>
                  <p:pic>
                    <p:nvPicPr>
                      <p:cNvPr id="29776" name="Object 106">
                        <a:extLst>
                          <a:ext uri="{FF2B5EF4-FFF2-40B4-BE49-F238E27FC236}">
                            <a16:creationId xmlns:a16="http://schemas.microsoft.com/office/drawing/2014/main" id="{157F6E6C-864D-4B95-A19A-97AA2063AE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3530600"/>
                        <a:ext cx="1905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77" name="Object 107">
            <a:extLst>
              <a:ext uri="{FF2B5EF4-FFF2-40B4-BE49-F238E27FC236}">
                <a16:creationId xmlns:a16="http://schemas.microsoft.com/office/drawing/2014/main" id="{DB803367-22E0-4CE6-BCB8-348F028FD5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138" y="4405313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24" imgW="203112" imgH="241195" progId="Equation.3">
                  <p:embed/>
                </p:oleObj>
              </mc:Choice>
              <mc:Fallback>
                <p:oleObj name="Equation" r:id="rId24" imgW="203112" imgH="241195" progId="Equation.3">
                  <p:embed/>
                  <p:pic>
                    <p:nvPicPr>
                      <p:cNvPr id="29777" name="Object 107">
                        <a:extLst>
                          <a:ext uri="{FF2B5EF4-FFF2-40B4-BE49-F238E27FC236}">
                            <a16:creationId xmlns:a16="http://schemas.microsoft.com/office/drawing/2014/main" id="{DB803367-22E0-4CE6-BCB8-348F028FD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4405313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78" name="Text Box 108">
            <a:extLst>
              <a:ext uri="{FF2B5EF4-FFF2-40B4-BE49-F238E27FC236}">
                <a16:creationId xmlns:a16="http://schemas.microsoft.com/office/drawing/2014/main" id="{ABBC2C31-8400-4EE1-89E9-F00EAF83D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1371600"/>
            <a:ext cx="633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200">
                <a:latin typeface="Eurostile" pitchFamily="34" charset="0"/>
              </a:rPr>
              <a:t>Bus 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71A980FD-5FBC-483B-99EB-4D928877F4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C8260F4-2559-4F40-AB1C-EA2F0C9AE168}" type="slidenum">
              <a:rPr lang="en-GB" altLang="id-ID" sz="1400"/>
              <a:pPr algn="r"/>
              <a:t>27</a:t>
            </a:fld>
            <a:endParaRPr lang="en-GB" altLang="id-ID" sz="1400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3EC2DF8E-3BFD-46C9-B1AB-73946CEA2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35814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Pengambilan &lt; Fetch Cycle &gt;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Keadaan T3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Ketika    dan    aktif, RAM siap mengirimkan data yang ditunjukkan oleh MAR ke bus W pada saat yang sama IR mengambilnya.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EEB40B2-B6D2-4716-9D90-B2FC02D3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1679575"/>
            <a:ext cx="381000" cy="3527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FF1EF87B-B0FF-44EB-815D-D42531E12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1679575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PC</a:t>
            </a:r>
          </a:p>
        </p:txBody>
      </p:sp>
      <p:sp>
        <p:nvSpPr>
          <p:cNvPr id="30726" name="Rectangle 5">
            <a:extLst>
              <a:ext uri="{FF2B5EF4-FFF2-40B4-BE49-F238E27FC236}">
                <a16:creationId xmlns:a16="http://schemas.microsoft.com/office/drawing/2014/main" id="{F1907A1B-0D18-40DD-B5A9-D10FB342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2560638"/>
            <a:ext cx="914400" cy="530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MAR</a:t>
            </a:r>
          </a:p>
        </p:txBody>
      </p:sp>
      <p:sp>
        <p:nvSpPr>
          <p:cNvPr id="30727" name="Rectangle 6">
            <a:extLst>
              <a:ext uri="{FF2B5EF4-FFF2-40B4-BE49-F238E27FC236}">
                <a16:creationId xmlns:a16="http://schemas.microsoft.com/office/drawing/2014/main" id="{6D20ACAA-5FD8-48BD-89A5-86F53EEC4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3530600"/>
            <a:ext cx="914400" cy="530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RAM</a:t>
            </a:r>
          </a:p>
        </p:txBody>
      </p:sp>
      <p:sp>
        <p:nvSpPr>
          <p:cNvPr id="30728" name="Rectangle 7">
            <a:extLst>
              <a:ext uri="{FF2B5EF4-FFF2-40B4-BE49-F238E27FC236}">
                <a16:creationId xmlns:a16="http://schemas.microsoft.com/office/drawing/2014/main" id="{77E68577-2697-4D61-B802-98329BD6C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4324350"/>
            <a:ext cx="914400" cy="530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IR</a:t>
            </a:r>
          </a:p>
        </p:txBody>
      </p:sp>
      <p:sp>
        <p:nvSpPr>
          <p:cNvPr id="30729" name="Rectangle 8">
            <a:extLst>
              <a:ext uri="{FF2B5EF4-FFF2-40B4-BE49-F238E27FC236}">
                <a16:creationId xmlns:a16="http://schemas.microsoft.com/office/drawing/2014/main" id="{D5954B84-28B9-43B3-983D-D8D64F9B5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5307013"/>
            <a:ext cx="914400" cy="606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CON</a:t>
            </a:r>
          </a:p>
        </p:txBody>
      </p:sp>
      <p:sp>
        <p:nvSpPr>
          <p:cNvPr id="30730" name="Rectangle 9">
            <a:extLst>
              <a:ext uri="{FF2B5EF4-FFF2-40B4-BE49-F238E27FC236}">
                <a16:creationId xmlns:a16="http://schemas.microsoft.com/office/drawing/2014/main" id="{2112A346-939E-423B-806B-736BB2B43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1679575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A</a:t>
            </a:r>
          </a:p>
        </p:txBody>
      </p:sp>
      <p:sp>
        <p:nvSpPr>
          <p:cNvPr id="30731" name="Rectangle 10">
            <a:extLst>
              <a:ext uri="{FF2B5EF4-FFF2-40B4-BE49-F238E27FC236}">
                <a16:creationId xmlns:a16="http://schemas.microsoft.com/office/drawing/2014/main" id="{B5CB2364-3F97-42B6-B388-3FE7BB4AC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2560638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ADD</a:t>
            </a:r>
          </a:p>
        </p:txBody>
      </p:sp>
      <p:sp>
        <p:nvSpPr>
          <p:cNvPr id="30732" name="Rectangle 11">
            <a:extLst>
              <a:ext uri="{FF2B5EF4-FFF2-40B4-BE49-F238E27FC236}">
                <a16:creationId xmlns:a16="http://schemas.microsoft.com/office/drawing/2014/main" id="{6475F293-23F9-4534-8A56-DF76F275B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353060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B</a:t>
            </a:r>
          </a:p>
        </p:txBody>
      </p:sp>
      <p:sp>
        <p:nvSpPr>
          <p:cNvPr id="30733" name="Rectangle 12">
            <a:extLst>
              <a:ext uri="{FF2B5EF4-FFF2-40B4-BE49-F238E27FC236}">
                <a16:creationId xmlns:a16="http://schemas.microsoft.com/office/drawing/2014/main" id="{93ECAB19-64B4-4104-B450-9D05B89F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4457700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O</a:t>
            </a:r>
          </a:p>
        </p:txBody>
      </p:sp>
      <p:sp>
        <p:nvSpPr>
          <p:cNvPr id="30734" name="Rectangle 13">
            <a:extLst>
              <a:ext uri="{FF2B5EF4-FFF2-40B4-BE49-F238E27FC236}">
                <a16:creationId xmlns:a16="http://schemas.microsoft.com/office/drawing/2014/main" id="{8F073919-0677-4984-A093-6DFF36270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5383213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D</a:t>
            </a:r>
          </a:p>
        </p:txBody>
      </p:sp>
      <p:sp>
        <p:nvSpPr>
          <p:cNvPr id="30735" name="AutoShape 14">
            <a:extLst>
              <a:ext uri="{FF2B5EF4-FFF2-40B4-BE49-F238E27FC236}">
                <a16:creationId xmlns:a16="http://schemas.microsoft.com/office/drawing/2014/main" id="{F7DF0C6A-5F81-4B42-B291-D96BC8C25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1766888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30736" name="AutoShape 15">
            <a:extLst>
              <a:ext uri="{FF2B5EF4-FFF2-40B4-BE49-F238E27FC236}">
                <a16:creationId xmlns:a16="http://schemas.microsoft.com/office/drawing/2014/main" id="{3FDC71B9-5268-46B7-A57E-EAF349F0B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36195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30737" name="AutoShape 16">
            <a:extLst>
              <a:ext uri="{FF2B5EF4-FFF2-40B4-BE49-F238E27FC236}">
                <a16:creationId xmlns:a16="http://schemas.microsoft.com/office/drawing/2014/main" id="{41EF8433-9580-4969-B4AF-DD896C9993D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89138" y="262731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30738" name="AutoShape 17">
            <a:extLst>
              <a:ext uri="{FF2B5EF4-FFF2-40B4-BE49-F238E27FC236}">
                <a16:creationId xmlns:a16="http://schemas.microsoft.com/office/drawing/2014/main" id="{48240D0D-8E3C-4AAD-B701-A145F7273D9F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095375" y="31575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30739" name="AutoShape 18">
            <a:extLst>
              <a:ext uri="{FF2B5EF4-FFF2-40B4-BE49-F238E27FC236}">
                <a16:creationId xmlns:a16="http://schemas.microsoft.com/office/drawing/2014/main" id="{633DD44D-9D5F-46B9-BAFC-9757EE45A587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428750" y="31575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30740" name="AutoShape 19">
            <a:extLst>
              <a:ext uri="{FF2B5EF4-FFF2-40B4-BE49-F238E27FC236}">
                <a16:creationId xmlns:a16="http://schemas.microsoft.com/office/drawing/2014/main" id="{CE0C2A7E-5983-4FCF-9DA5-562EDC1C286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60563" y="425926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30741" name="AutoShape 20">
            <a:extLst>
              <a:ext uri="{FF2B5EF4-FFF2-40B4-BE49-F238E27FC236}">
                <a16:creationId xmlns:a16="http://schemas.microsoft.com/office/drawing/2014/main" id="{AD737445-8347-4FB4-B688-F4D682D3B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458946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30742" name="AutoShape 21">
            <a:extLst>
              <a:ext uri="{FF2B5EF4-FFF2-40B4-BE49-F238E27FC236}">
                <a16:creationId xmlns:a16="http://schemas.microsoft.com/office/drawing/2014/main" id="{4B0EEB79-9563-4AA8-9031-EB31B9D459ED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295400" y="49228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30743" name="AutoShape 22">
            <a:extLst>
              <a:ext uri="{FF2B5EF4-FFF2-40B4-BE49-F238E27FC236}">
                <a16:creationId xmlns:a16="http://schemas.microsoft.com/office/drawing/2014/main" id="{70468178-6C64-41D9-AC6C-7D0AD7BE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16129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30744" name="AutoShape 23">
            <a:extLst>
              <a:ext uri="{FF2B5EF4-FFF2-40B4-BE49-F238E27FC236}">
                <a16:creationId xmlns:a16="http://schemas.microsoft.com/office/drawing/2014/main" id="{C6E0B3FB-62CE-480F-9508-B76151CF5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36195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30745" name="AutoShape 24">
            <a:extLst>
              <a:ext uri="{FF2B5EF4-FFF2-40B4-BE49-F238E27FC236}">
                <a16:creationId xmlns:a16="http://schemas.microsoft.com/office/drawing/2014/main" id="{50B0BAFE-089E-4884-8E54-EAE1DC3B10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1638" y="2649538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30746" name="AutoShape 25">
            <a:extLst>
              <a:ext uri="{FF2B5EF4-FFF2-40B4-BE49-F238E27FC236}">
                <a16:creationId xmlns:a16="http://schemas.microsoft.com/office/drawing/2014/main" id="{222EB7AE-1F4B-4B52-86D2-852AD3781A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60688" y="1920875"/>
            <a:ext cx="533400" cy="354013"/>
          </a:xfrm>
          <a:prstGeom prst="rightArrow">
            <a:avLst>
              <a:gd name="adj1" fmla="val 50000"/>
              <a:gd name="adj2" fmla="val 3766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30747" name="AutoShape 26">
            <a:extLst>
              <a:ext uri="{FF2B5EF4-FFF2-40B4-BE49-F238E27FC236}">
                <a16:creationId xmlns:a16="http://schemas.microsoft.com/office/drawing/2014/main" id="{0199AB46-283D-47A9-96EF-FC847E5EDDB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731" y="2237582"/>
            <a:ext cx="341313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30748" name="AutoShape 27">
            <a:extLst>
              <a:ext uri="{FF2B5EF4-FFF2-40B4-BE49-F238E27FC236}">
                <a16:creationId xmlns:a16="http://schemas.microsoft.com/office/drawing/2014/main" id="{90143505-2816-442B-B39A-3A8D1B14B92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732" y="5049044"/>
            <a:ext cx="341312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30749" name="AutoShape 28">
            <a:extLst>
              <a:ext uri="{FF2B5EF4-FFF2-40B4-BE49-F238E27FC236}">
                <a16:creationId xmlns:a16="http://schemas.microsoft.com/office/drawing/2014/main" id="{A1E1D42A-B52B-4E4C-85CF-582A8CDE4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556125"/>
            <a:ext cx="533400" cy="354013"/>
          </a:xfrm>
          <a:prstGeom prst="rightArrow">
            <a:avLst>
              <a:gd name="adj1" fmla="val 50000"/>
              <a:gd name="adj2" fmla="val 3766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30750" name="AutoShape 29">
            <a:extLst>
              <a:ext uri="{FF2B5EF4-FFF2-40B4-BE49-F238E27FC236}">
                <a16:creationId xmlns:a16="http://schemas.microsoft.com/office/drawing/2014/main" id="{0053CC4F-0EC9-4550-B863-CC8AB51DDEC8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3780631" y="3158332"/>
            <a:ext cx="417513" cy="304800"/>
          </a:xfrm>
          <a:prstGeom prst="rightArrow">
            <a:avLst>
              <a:gd name="adj1" fmla="val 50000"/>
              <a:gd name="adj2" fmla="val 3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30751" name="Line 30">
            <a:extLst>
              <a:ext uri="{FF2B5EF4-FFF2-40B4-BE49-F238E27FC236}">
                <a16:creationId xmlns:a16="http://schemas.microsoft.com/office/drawing/2014/main" id="{16AE7D23-7D45-42D3-B2A5-FAF14E0D7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1766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Line 31">
            <a:extLst>
              <a:ext uri="{FF2B5EF4-FFF2-40B4-BE49-F238E27FC236}">
                <a16:creationId xmlns:a16="http://schemas.microsoft.com/office/drawing/2014/main" id="{B896B9FD-ABC9-48AD-9703-807F68F30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18891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3" name="Line 32">
            <a:extLst>
              <a:ext uri="{FF2B5EF4-FFF2-40B4-BE49-F238E27FC236}">
                <a16:creationId xmlns:a16="http://schemas.microsoft.com/office/drawing/2014/main" id="{931972DA-994A-41A2-9ACF-AFFA6701F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20097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4" name="Line 33">
            <a:extLst>
              <a:ext uri="{FF2B5EF4-FFF2-40B4-BE49-F238E27FC236}">
                <a16:creationId xmlns:a16="http://schemas.microsoft.com/office/drawing/2014/main" id="{EAFAEC92-64E3-4B74-B306-8A7CCEDE1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2130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55" name="Group 34">
            <a:extLst>
              <a:ext uri="{FF2B5EF4-FFF2-40B4-BE49-F238E27FC236}">
                <a16:creationId xmlns:a16="http://schemas.microsoft.com/office/drawing/2014/main" id="{F82DAFAF-29D9-4FC7-9454-1A8CD6BA1080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1844675"/>
            <a:ext cx="152400" cy="87313"/>
            <a:chOff x="816" y="1626"/>
            <a:chExt cx="96" cy="48"/>
          </a:xfrm>
        </p:grpSpPr>
        <p:sp>
          <p:nvSpPr>
            <p:cNvPr id="30828" name="AutoShape 35">
              <a:extLst>
                <a:ext uri="{FF2B5EF4-FFF2-40B4-BE49-F238E27FC236}">
                  <a16:creationId xmlns:a16="http://schemas.microsoft.com/office/drawing/2014/main" id="{9514A2F3-74BA-45F0-9126-FA3E22A64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26"/>
              <a:ext cx="48" cy="4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grpSp>
          <p:nvGrpSpPr>
            <p:cNvPr id="30829" name="Group 36">
              <a:extLst>
                <a:ext uri="{FF2B5EF4-FFF2-40B4-BE49-F238E27FC236}">
                  <a16:creationId xmlns:a16="http://schemas.microsoft.com/office/drawing/2014/main" id="{D7A1DC57-E0B2-46CC-A4E5-B33F58EB0C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26"/>
              <a:ext cx="48" cy="48"/>
              <a:chOff x="864" y="1632"/>
              <a:chExt cx="48" cy="96"/>
            </a:xfrm>
          </p:grpSpPr>
          <p:sp>
            <p:nvSpPr>
              <p:cNvPr id="30830" name="Line 37">
                <a:extLst>
                  <a:ext uri="{FF2B5EF4-FFF2-40B4-BE49-F238E27FC236}">
                    <a16:creationId xmlns:a16="http://schemas.microsoft.com/office/drawing/2014/main" id="{C4FE42A0-7278-443E-AF3E-35C6A9AC7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" name="Line 38">
                <a:extLst>
                  <a:ext uri="{FF2B5EF4-FFF2-40B4-BE49-F238E27FC236}">
                    <a16:creationId xmlns:a16="http://schemas.microsoft.com/office/drawing/2014/main" id="{751393FA-616E-439E-894F-1E61E0AE4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756" name="Group 39">
            <a:extLst>
              <a:ext uri="{FF2B5EF4-FFF2-40B4-BE49-F238E27FC236}">
                <a16:creationId xmlns:a16="http://schemas.microsoft.com/office/drawing/2014/main" id="{2D08DFED-2832-4A0F-A41C-A317F0731A37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2698750"/>
            <a:ext cx="381000" cy="287338"/>
            <a:chOff x="672" y="2091"/>
            <a:chExt cx="240" cy="156"/>
          </a:xfrm>
        </p:grpSpPr>
        <p:sp>
          <p:nvSpPr>
            <p:cNvPr id="30823" name="Line 40">
              <a:extLst>
                <a:ext uri="{FF2B5EF4-FFF2-40B4-BE49-F238E27FC236}">
                  <a16:creationId xmlns:a16="http://schemas.microsoft.com/office/drawing/2014/main" id="{488C4923-1CEE-426F-BF32-8EE982499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4" name="Line 41">
              <a:extLst>
                <a:ext uri="{FF2B5EF4-FFF2-40B4-BE49-F238E27FC236}">
                  <a16:creationId xmlns:a16="http://schemas.microsoft.com/office/drawing/2014/main" id="{F9814ED6-1B5E-49A0-A7E5-06C862F63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25" name="Group 42">
              <a:extLst>
                <a:ext uri="{FF2B5EF4-FFF2-40B4-BE49-F238E27FC236}">
                  <a16:creationId xmlns:a16="http://schemas.microsoft.com/office/drawing/2014/main" id="{224080F0-C686-4EB7-A51A-B47CE8B29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30826" name="Line 43">
                <a:extLst>
                  <a:ext uri="{FF2B5EF4-FFF2-40B4-BE49-F238E27FC236}">
                    <a16:creationId xmlns:a16="http://schemas.microsoft.com/office/drawing/2014/main" id="{981FACD6-5ED6-4F7E-97F7-7292A948C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7" name="Line 44">
                <a:extLst>
                  <a:ext uri="{FF2B5EF4-FFF2-40B4-BE49-F238E27FC236}">
                    <a16:creationId xmlns:a16="http://schemas.microsoft.com/office/drawing/2014/main" id="{3B0ACC78-384D-4470-B670-ABC865FDC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57" name="Line 45">
            <a:extLst>
              <a:ext uri="{FF2B5EF4-FFF2-40B4-BE49-F238E27FC236}">
                <a16:creationId xmlns:a16="http://schemas.microsoft.com/office/drawing/2014/main" id="{8FA62977-12D3-4317-82A8-2092BAD92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3927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Line 46">
            <a:extLst>
              <a:ext uri="{FF2B5EF4-FFF2-40B4-BE49-F238E27FC236}">
                <a16:creationId xmlns:a16="http://schemas.microsoft.com/office/drawing/2014/main" id="{CB3F69BA-74A2-422E-9C19-6685219AA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402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9" name="Line 47">
            <a:extLst>
              <a:ext uri="{FF2B5EF4-FFF2-40B4-BE49-F238E27FC236}">
                <a16:creationId xmlns:a16="http://schemas.microsoft.com/office/drawing/2014/main" id="{78BE2FF7-B804-48B4-B121-1CAAAFA47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522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0" name="Line 48">
            <a:extLst>
              <a:ext uri="{FF2B5EF4-FFF2-40B4-BE49-F238E27FC236}">
                <a16:creationId xmlns:a16="http://schemas.microsoft.com/office/drawing/2014/main" id="{EC665161-FBF3-451B-9477-4D7EDA583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6450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1" name="Line 49">
            <a:extLst>
              <a:ext uri="{FF2B5EF4-FFF2-40B4-BE49-F238E27FC236}">
                <a16:creationId xmlns:a16="http://schemas.microsoft.com/office/drawing/2014/main" id="{28159369-AF83-4511-AE80-36A024A8C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7656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62" name="Group 50">
            <a:extLst>
              <a:ext uri="{FF2B5EF4-FFF2-40B4-BE49-F238E27FC236}">
                <a16:creationId xmlns:a16="http://schemas.microsoft.com/office/drawing/2014/main" id="{8BB5C87E-0329-4382-AC06-F9AF57323CB5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4479925"/>
            <a:ext cx="76200" cy="87313"/>
            <a:chOff x="864" y="1632"/>
            <a:chExt cx="48" cy="96"/>
          </a:xfrm>
        </p:grpSpPr>
        <p:sp>
          <p:nvSpPr>
            <p:cNvPr id="30821" name="Line 51">
              <a:extLst>
                <a:ext uri="{FF2B5EF4-FFF2-40B4-BE49-F238E27FC236}">
                  <a16:creationId xmlns:a16="http://schemas.microsoft.com/office/drawing/2014/main" id="{DA3076F5-A0EF-4F11-884D-1F4F79739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2" name="Line 52">
              <a:extLst>
                <a:ext uri="{FF2B5EF4-FFF2-40B4-BE49-F238E27FC236}">
                  <a16:creationId xmlns:a16="http://schemas.microsoft.com/office/drawing/2014/main" id="{7734ADA9-DC6E-4650-A0CA-ABA8F74AC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3" name="Group 53">
            <a:extLst>
              <a:ext uri="{FF2B5EF4-FFF2-40B4-BE49-F238E27FC236}">
                <a16:creationId xmlns:a16="http://schemas.microsoft.com/office/drawing/2014/main" id="{C7ACF09A-7D0A-4BDD-ABC7-8312FBDB11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3686175"/>
            <a:ext cx="381000" cy="285750"/>
            <a:chOff x="672" y="2091"/>
            <a:chExt cx="240" cy="156"/>
          </a:xfrm>
        </p:grpSpPr>
        <p:sp>
          <p:nvSpPr>
            <p:cNvPr id="30816" name="Line 54">
              <a:extLst>
                <a:ext uri="{FF2B5EF4-FFF2-40B4-BE49-F238E27FC236}">
                  <a16:creationId xmlns:a16="http://schemas.microsoft.com/office/drawing/2014/main" id="{0168AF66-BAEA-4A19-964F-AE05D41EF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Line 55">
              <a:extLst>
                <a:ext uri="{FF2B5EF4-FFF2-40B4-BE49-F238E27FC236}">
                  <a16:creationId xmlns:a16="http://schemas.microsoft.com/office/drawing/2014/main" id="{78B90735-0F3D-47B5-B506-B48BE5A83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18" name="Group 56">
              <a:extLst>
                <a:ext uri="{FF2B5EF4-FFF2-40B4-BE49-F238E27FC236}">
                  <a16:creationId xmlns:a16="http://schemas.microsoft.com/office/drawing/2014/main" id="{99BC9C5E-F44D-4447-9B26-8D40D7A3D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30819" name="Line 57">
                <a:extLst>
                  <a:ext uri="{FF2B5EF4-FFF2-40B4-BE49-F238E27FC236}">
                    <a16:creationId xmlns:a16="http://schemas.microsoft.com/office/drawing/2014/main" id="{14E712BF-F91B-489E-AFC6-9DB06F5A0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0" name="Line 58">
                <a:extLst>
                  <a:ext uri="{FF2B5EF4-FFF2-40B4-BE49-F238E27FC236}">
                    <a16:creationId xmlns:a16="http://schemas.microsoft.com/office/drawing/2014/main" id="{745495B5-E9AD-443B-9E17-5BCF70078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764" name="Group 59">
            <a:extLst>
              <a:ext uri="{FF2B5EF4-FFF2-40B4-BE49-F238E27FC236}">
                <a16:creationId xmlns:a16="http://schemas.microsoft.com/office/drawing/2014/main" id="{B1C5C503-8A42-4CB7-8648-B7CEF9BA6DC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4589463"/>
            <a:ext cx="381000" cy="287337"/>
            <a:chOff x="672" y="2091"/>
            <a:chExt cx="240" cy="156"/>
          </a:xfrm>
        </p:grpSpPr>
        <p:sp>
          <p:nvSpPr>
            <p:cNvPr id="30811" name="Line 60">
              <a:extLst>
                <a:ext uri="{FF2B5EF4-FFF2-40B4-BE49-F238E27FC236}">
                  <a16:creationId xmlns:a16="http://schemas.microsoft.com/office/drawing/2014/main" id="{33FC38F3-B937-49FC-A297-DFE234A11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Line 61">
              <a:extLst>
                <a:ext uri="{FF2B5EF4-FFF2-40B4-BE49-F238E27FC236}">
                  <a16:creationId xmlns:a16="http://schemas.microsoft.com/office/drawing/2014/main" id="{84E9BAD8-F353-40DB-A93D-6863BB75B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13" name="Group 62">
              <a:extLst>
                <a:ext uri="{FF2B5EF4-FFF2-40B4-BE49-F238E27FC236}">
                  <a16:creationId xmlns:a16="http://schemas.microsoft.com/office/drawing/2014/main" id="{289933FE-DB7E-4D44-80B6-DAA94EEB9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30814" name="Line 63">
                <a:extLst>
                  <a:ext uri="{FF2B5EF4-FFF2-40B4-BE49-F238E27FC236}">
                    <a16:creationId xmlns:a16="http://schemas.microsoft.com/office/drawing/2014/main" id="{474B14AB-62A7-42C2-A2C1-AF647A22E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5" name="Line 64">
                <a:extLst>
                  <a:ext uri="{FF2B5EF4-FFF2-40B4-BE49-F238E27FC236}">
                    <a16:creationId xmlns:a16="http://schemas.microsoft.com/office/drawing/2014/main" id="{1A7AEAC7-9CC3-4D53-9740-0B4A13F6E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65" name="Line 65">
            <a:extLst>
              <a:ext uri="{FF2B5EF4-FFF2-40B4-BE49-F238E27FC236}">
                <a16:creationId xmlns:a16="http://schemas.microsoft.com/office/drawing/2014/main" id="{9C7850F4-BD46-42CC-8F19-774914374E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714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6" name="Line 66">
            <a:extLst>
              <a:ext uri="{FF2B5EF4-FFF2-40B4-BE49-F238E27FC236}">
                <a16:creationId xmlns:a16="http://schemas.microsoft.com/office/drawing/2014/main" id="{6510905D-ABB5-418B-A88C-EB3DA553BC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957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7" name="Line 67">
            <a:extLst>
              <a:ext uri="{FF2B5EF4-FFF2-40B4-BE49-F238E27FC236}">
                <a16:creationId xmlns:a16="http://schemas.microsoft.com/office/drawing/2014/main" id="{7D080078-9CF0-403B-B2D4-49E61A79D0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18049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8" name="Line 68">
            <a:extLst>
              <a:ext uri="{FF2B5EF4-FFF2-40B4-BE49-F238E27FC236}">
                <a16:creationId xmlns:a16="http://schemas.microsoft.com/office/drawing/2014/main" id="{802A6656-B257-4C24-8047-9E8EF95C0D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19383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69" name="Group 69">
            <a:extLst>
              <a:ext uri="{FF2B5EF4-FFF2-40B4-BE49-F238E27FC236}">
                <a16:creationId xmlns:a16="http://schemas.microsoft.com/office/drawing/2014/main" id="{D1E5B960-2199-4B7F-8E1E-A7E2274CC02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1893888"/>
            <a:ext cx="76200" cy="88900"/>
            <a:chOff x="864" y="1632"/>
            <a:chExt cx="48" cy="96"/>
          </a:xfrm>
        </p:grpSpPr>
        <p:sp>
          <p:nvSpPr>
            <p:cNvPr id="30809" name="Line 70">
              <a:extLst>
                <a:ext uri="{FF2B5EF4-FFF2-40B4-BE49-F238E27FC236}">
                  <a16:creationId xmlns:a16="http://schemas.microsoft.com/office/drawing/2014/main" id="{BACE5612-5E5A-44D5-BB63-7CD5AD7E2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Line 71">
              <a:extLst>
                <a:ext uri="{FF2B5EF4-FFF2-40B4-BE49-F238E27FC236}">
                  <a16:creationId xmlns:a16="http://schemas.microsoft.com/office/drawing/2014/main" id="{C1464407-FBF2-42AA-A767-5F86C3F1D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0" name="Line 72">
            <a:extLst>
              <a:ext uri="{FF2B5EF4-FFF2-40B4-BE49-F238E27FC236}">
                <a16:creationId xmlns:a16="http://schemas.microsoft.com/office/drawing/2014/main" id="{3088D077-43FC-418C-A009-92EF215553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0701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1" name="Text Box 73">
            <a:extLst>
              <a:ext uri="{FF2B5EF4-FFF2-40B4-BE49-F238E27FC236}">
                <a16:creationId xmlns:a16="http://schemas.microsoft.com/office/drawing/2014/main" id="{5C1C528A-590D-4CB2-9DE9-8C608F6B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1627188"/>
            <a:ext cx="314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Cp</a:t>
            </a:r>
          </a:p>
        </p:txBody>
      </p:sp>
      <p:sp>
        <p:nvSpPr>
          <p:cNvPr id="30772" name="Text Box 74">
            <a:extLst>
              <a:ext uri="{FF2B5EF4-FFF2-40B4-BE49-F238E27FC236}">
                <a16:creationId xmlns:a16="http://schemas.microsoft.com/office/drawing/2014/main" id="{F7A4D781-6026-4477-86FA-497ABFE71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778000"/>
            <a:ext cx="3825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30773" name="Text Box 75">
            <a:extLst>
              <a:ext uri="{FF2B5EF4-FFF2-40B4-BE49-F238E27FC236}">
                <a16:creationId xmlns:a16="http://schemas.microsoft.com/office/drawing/2014/main" id="{14679AF9-4E62-4962-A0FE-A7F15EFB6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6588"/>
            <a:ext cx="387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30774" name="Text Box 76">
            <a:extLst>
              <a:ext uri="{FF2B5EF4-FFF2-40B4-BE49-F238E27FC236}">
                <a16:creationId xmlns:a16="http://schemas.microsoft.com/office/drawing/2014/main" id="{C807C40F-4FD8-43F0-948F-0D5066B76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032000"/>
            <a:ext cx="3095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Ep</a:t>
            </a:r>
          </a:p>
        </p:txBody>
      </p:sp>
      <p:sp>
        <p:nvSpPr>
          <p:cNvPr id="30775" name="Line 77">
            <a:extLst>
              <a:ext uri="{FF2B5EF4-FFF2-40B4-BE49-F238E27FC236}">
                <a16:creationId xmlns:a16="http://schemas.microsoft.com/office/drawing/2014/main" id="{2F3DED4F-0A67-4896-A7F9-1E23077DA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1838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6" name="Line 78">
            <a:extLst>
              <a:ext uri="{FF2B5EF4-FFF2-40B4-BE49-F238E27FC236}">
                <a16:creationId xmlns:a16="http://schemas.microsoft.com/office/drawing/2014/main" id="{57F804FC-B470-47B4-A77C-2AAE562D7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713" y="19716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77" name="Group 79">
            <a:extLst>
              <a:ext uri="{FF2B5EF4-FFF2-40B4-BE49-F238E27FC236}">
                <a16:creationId xmlns:a16="http://schemas.microsoft.com/office/drawing/2014/main" id="{8B23FACA-5FBB-4D5C-BC46-B4C3B58EA9D1}"/>
              </a:ext>
            </a:extLst>
          </p:cNvPr>
          <p:cNvGrpSpPr>
            <a:grpSpLocks/>
          </p:cNvGrpSpPr>
          <p:nvPr/>
        </p:nvGrpSpPr>
        <p:grpSpPr bwMode="auto">
          <a:xfrm>
            <a:off x="1931988" y="5372100"/>
            <a:ext cx="304800" cy="452438"/>
            <a:chOff x="1440" y="3354"/>
            <a:chExt cx="192" cy="198"/>
          </a:xfrm>
        </p:grpSpPr>
        <p:sp>
          <p:nvSpPr>
            <p:cNvPr id="30805" name="Line 80">
              <a:extLst>
                <a:ext uri="{FF2B5EF4-FFF2-40B4-BE49-F238E27FC236}">
                  <a16:creationId xmlns:a16="http://schemas.microsoft.com/office/drawing/2014/main" id="{52900E22-DB35-437A-8E10-33659BC09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354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Line 81">
              <a:extLst>
                <a:ext uri="{FF2B5EF4-FFF2-40B4-BE49-F238E27FC236}">
                  <a16:creationId xmlns:a16="http://schemas.microsoft.com/office/drawing/2014/main" id="{91F237A0-EB9C-4DDA-A86C-96CC6C42F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20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Line 82">
              <a:extLst>
                <a:ext uri="{FF2B5EF4-FFF2-40B4-BE49-F238E27FC236}">
                  <a16:creationId xmlns:a16="http://schemas.microsoft.com/office/drawing/2014/main" id="{571A01A4-08F7-4BFC-BB10-43F96587C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86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Line 83">
              <a:extLst>
                <a:ext uri="{FF2B5EF4-FFF2-40B4-BE49-F238E27FC236}">
                  <a16:creationId xmlns:a16="http://schemas.microsoft.com/office/drawing/2014/main" id="{602A379F-95DB-49BB-933A-225257EAC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552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8" name="Text Box 84">
            <a:extLst>
              <a:ext uri="{FF2B5EF4-FFF2-40B4-BE49-F238E27FC236}">
                <a16:creationId xmlns:a16="http://schemas.microsoft.com/office/drawing/2014/main" id="{9AB376EF-6829-4FF5-871A-68CE1100B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2451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30779" name="Text Box 85">
            <a:extLst>
              <a:ext uri="{FF2B5EF4-FFF2-40B4-BE49-F238E27FC236}">
                <a16:creationId xmlns:a16="http://schemas.microsoft.com/office/drawing/2014/main" id="{922CD8F9-A7E2-45FA-AFFB-9A6FBECD5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5559425"/>
            <a:ext cx="387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30780" name="Text Box 86">
            <a:extLst>
              <a:ext uri="{FF2B5EF4-FFF2-40B4-BE49-F238E27FC236}">
                <a16:creationId xmlns:a16="http://schemas.microsoft.com/office/drawing/2014/main" id="{B0EAD097-33B2-47EA-8A63-34B371530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700713"/>
            <a:ext cx="3873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30781" name="Line 87">
            <a:extLst>
              <a:ext uri="{FF2B5EF4-FFF2-40B4-BE49-F238E27FC236}">
                <a16:creationId xmlns:a16="http://schemas.microsoft.com/office/drawing/2014/main" id="{EA72FDBB-42AF-4E28-99D9-1F4DBB1D4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9175" y="54562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2" name="Line 88">
            <a:extLst>
              <a:ext uri="{FF2B5EF4-FFF2-40B4-BE49-F238E27FC236}">
                <a16:creationId xmlns:a16="http://schemas.microsoft.com/office/drawing/2014/main" id="{B46069D5-F552-4F9E-B13F-6EA8A2E63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350" y="576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3" name="Text Box 89">
            <a:extLst>
              <a:ext uri="{FF2B5EF4-FFF2-40B4-BE49-F238E27FC236}">
                <a16:creationId xmlns:a16="http://schemas.microsoft.com/office/drawing/2014/main" id="{F0A09EA9-0C3B-4073-9318-C7181EA91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5400675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30784" name="AutoShape 90">
            <a:extLst>
              <a:ext uri="{FF2B5EF4-FFF2-40B4-BE49-F238E27FC236}">
                <a16:creationId xmlns:a16="http://schemas.microsoft.com/office/drawing/2014/main" id="{311C89DB-75A3-4DA8-8CE7-2B80BAAF288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289050" y="5980113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12</a:t>
            </a:r>
          </a:p>
        </p:txBody>
      </p:sp>
      <p:graphicFrame>
        <p:nvGraphicFramePr>
          <p:cNvPr id="30785" name="Object 91">
            <a:extLst>
              <a:ext uri="{FF2B5EF4-FFF2-40B4-BE49-F238E27FC236}">
                <a16:creationId xmlns:a16="http://schemas.microsoft.com/office/drawing/2014/main" id="{343AB8C2-923C-42E1-B791-25DC4F9216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8" y="6353175"/>
          <a:ext cx="21558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4" imgW="2159000" imgH="241300" progId="Equation.3">
                  <p:embed/>
                </p:oleObj>
              </mc:Choice>
              <mc:Fallback>
                <p:oleObj name="Equation" r:id="rId4" imgW="2159000" imgH="241300" progId="Equation.3">
                  <p:embed/>
                  <p:pic>
                    <p:nvPicPr>
                      <p:cNvPr id="30785" name="Object 91">
                        <a:extLst>
                          <a:ext uri="{FF2B5EF4-FFF2-40B4-BE49-F238E27FC236}">
                            <a16:creationId xmlns:a16="http://schemas.microsoft.com/office/drawing/2014/main" id="{343AB8C2-923C-42E1-B791-25DC4F9216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6353175"/>
                        <a:ext cx="21558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6" name="Object 92">
            <a:extLst>
              <a:ext uri="{FF2B5EF4-FFF2-40B4-BE49-F238E27FC236}">
                <a16:creationId xmlns:a16="http://schemas.microsoft.com/office/drawing/2014/main" id="{870F206B-109F-4FC5-BB52-F6EEEE11D4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2549525"/>
          <a:ext cx="2286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30786" name="Object 92">
                        <a:extLst>
                          <a:ext uri="{FF2B5EF4-FFF2-40B4-BE49-F238E27FC236}">
                            <a16:creationId xmlns:a16="http://schemas.microsoft.com/office/drawing/2014/main" id="{870F206B-109F-4FC5-BB52-F6EEEE11D4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549525"/>
                        <a:ext cx="2286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7" name="Text Box 93">
            <a:extLst>
              <a:ext uri="{FF2B5EF4-FFF2-40B4-BE49-F238E27FC236}">
                <a16:creationId xmlns:a16="http://schemas.microsoft.com/office/drawing/2014/main" id="{550C4765-3E2D-4A4C-831B-0C02B95C9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2830513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graphicFrame>
        <p:nvGraphicFramePr>
          <p:cNvPr id="30788" name="Object 94">
            <a:extLst>
              <a:ext uri="{FF2B5EF4-FFF2-40B4-BE49-F238E27FC236}">
                <a16:creationId xmlns:a16="http://schemas.microsoft.com/office/drawing/2014/main" id="{9985155B-12BF-4322-9388-068B5A971B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8" y="3795713"/>
          <a:ext cx="219075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8" imgW="215806" imgH="228501" progId="Equation.3">
                  <p:embed/>
                </p:oleObj>
              </mc:Choice>
              <mc:Fallback>
                <p:oleObj name="Equation" r:id="rId8" imgW="215806" imgH="228501" progId="Equation.3">
                  <p:embed/>
                  <p:pic>
                    <p:nvPicPr>
                      <p:cNvPr id="30788" name="Object 94">
                        <a:extLst>
                          <a:ext uri="{FF2B5EF4-FFF2-40B4-BE49-F238E27FC236}">
                            <a16:creationId xmlns:a16="http://schemas.microsoft.com/office/drawing/2014/main" id="{9985155B-12BF-4322-9388-068B5A971B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795713"/>
                        <a:ext cx="219075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9" name="Object 95">
            <a:extLst>
              <a:ext uri="{FF2B5EF4-FFF2-40B4-BE49-F238E27FC236}">
                <a16:creationId xmlns:a16="http://schemas.microsoft.com/office/drawing/2014/main" id="{B78F1534-E5C2-4F02-BBDD-45B413CB1C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88" y="4225925"/>
          <a:ext cx="1778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10" imgW="177646" imgH="228402" progId="Equation.3">
                  <p:embed/>
                </p:oleObj>
              </mc:Choice>
              <mc:Fallback>
                <p:oleObj name="Equation" r:id="rId10" imgW="177646" imgH="228402" progId="Equation.3">
                  <p:embed/>
                  <p:pic>
                    <p:nvPicPr>
                      <p:cNvPr id="30789" name="Object 95">
                        <a:extLst>
                          <a:ext uri="{FF2B5EF4-FFF2-40B4-BE49-F238E27FC236}">
                            <a16:creationId xmlns:a16="http://schemas.microsoft.com/office/drawing/2014/main" id="{B78F1534-E5C2-4F02-BBDD-45B413CB1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4225925"/>
                        <a:ext cx="1778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0" name="Object 96">
            <a:extLst>
              <a:ext uri="{FF2B5EF4-FFF2-40B4-BE49-F238E27FC236}">
                <a16:creationId xmlns:a16="http://schemas.microsoft.com/office/drawing/2014/main" id="{418E51C9-8001-4AE3-8EED-93A445D2EE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763" y="4678363"/>
          <a:ext cx="1905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12" imgW="190500" imgH="228600" progId="Equation.3">
                  <p:embed/>
                </p:oleObj>
              </mc:Choice>
              <mc:Fallback>
                <p:oleObj name="Equation" r:id="rId12" imgW="190500" imgH="228600" progId="Equation.3">
                  <p:embed/>
                  <p:pic>
                    <p:nvPicPr>
                      <p:cNvPr id="30790" name="Object 96">
                        <a:extLst>
                          <a:ext uri="{FF2B5EF4-FFF2-40B4-BE49-F238E27FC236}">
                            <a16:creationId xmlns:a16="http://schemas.microsoft.com/office/drawing/2014/main" id="{418E51C9-8001-4AE3-8EED-93A445D2EE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4678363"/>
                        <a:ext cx="1905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1" name="Text Box 97">
            <a:extLst>
              <a:ext uri="{FF2B5EF4-FFF2-40B4-BE49-F238E27FC236}">
                <a16:creationId xmlns:a16="http://schemas.microsoft.com/office/drawing/2014/main" id="{383D4E21-00B1-4DDD-BC63-CFFC079A3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41325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30792" name="Text Box 98">
            <a:extLst>
              <a:ext uri="{FF2B5EF4-FFF2-40B4-BE49-F238E27FC236}">
                <a16:creationId xmlns:a16="http://schemas.microsoft.com/office/drawing/2014/main" id="{3D06160D-AF39-432F-B8DF-9E2F414CD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533900"/>
            <a:ext cx="387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30793" name="Text Box 99">
            <a:extLst>
              <a:ext uri="{FF2B5EF4-FFF2-40B4-BE49-F238E27FC236}">
                <a16:creationId xmlns:a16="http://schemas.microsoft.com/office/drawing/2014/main" id="{16656F39-76CC-4439-8E34-8BE6B0186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18161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30794" name="Text Box 100">
            <a:extLst>
              <a:ext uri="{FF2B5EF4-FFF2-40B4-BE49-F238E27FC236}">
                <a16:creationId xmlns:a16="http://schemas.microsoft.com/office/drawing/2014/main" id="{7937A416-73A1-4A6D-B87B-F6D352BA3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3811588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30795" name="Text Box 101">
            <a:extLst>
              <a:ext uri="{FF2B5EF4-FFF2-40B4-BE49-F238E27FC236}">
                <a16:creationId xmlns:a16="http://schemas.microsoft.com/office/drawing/2014/main" id="{BD12ABDE-3CEF-4D6E-BAB9-831BE7DE3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47117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graphicFrame>
        <p:nvGraphicFramePr>
          <p:cNvPr id="30796" name="Object 102">
            <a:extLst>
              <a:ext uri="{FF2B5EF4-FFF2-40B4-BE49-F238E27FC236}">
                <a16:creationId xmlns:a16="http://schemas.microsoft.com/office/drawing/2014/main" id="{84C853AE-218F-441D-B38D-B88928A0E6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7588" y="1590675"/>
          <a:ext cx="1905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14" imgW="190500" imgH="228600" progId="Equation.3">
                  <p:embed/>
                </p:oleObj>
              </mc:Choice>
              <mc:Fallback>
                <p:oleObj name="Equation" r:id="rId14" imgW="190500" imgH="228600" progId="Equation.3">
                  <p:embed/>
                  <p:pic>
                    <p:nvPicPr>
                      <p:cNvPr id="30796" name="Object 102">
                        <a:extLst>
                          <a:ext uri="{FF2B5EF4-FFF2-40B4-BE49-F238E27FC236}">
                            <a16:creationId xmlns:a16="http://schemas.microsoft.com/office/drawing/2014/main" id="{84C853AE-218F-441D-B38D-B88928A0E6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1590675"/>
                        <a:ext cx="1905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7" name="Object 103">
            <a:extLst>
              <a:ext uri="{FF2B5EF4-FFF2-40B4-BE49-F238E27FC236}">
                <a16:creationId xmlns:a16="http://schemas.microsoft.com/office/drawing/2014/main" id="{23F4C718-EDA3-422E-91C1-6A633AC91C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4888" y="1962150"/>
          <a:ext cx="21590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16" imgW="215619" imgH="215619" progId="Equation.3">
                  <p:embed/>
                </p:oleObj>
              </mc:Choice>
              <mc:Fallback>
                <p:oleObj name="Equation" r:id="rId16" imgW="215619" imgH="215619" progId="Equation.3">
                  <p:embed/>
                  <p:pic>
                    <p:nvPicPr>
                      <p:cNvPr id="30797" name="Object 103">
                        <a:extLst>
                          <a:ext uri="{FF2B5EF4-FFF2-40B4-BE49-F238E27FC236}">
                            <a16:creationId xmlns:a16="http://schemas.microsoft.com/office/drawing/2014/main" id="{23F4C718-EDA3-422E-91C1-6A633AC91C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962150"/>
                        <a:ext cx="215900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8" name="Object 104">
            <a:extLst>
              <a:ext uri="{FF2B5EF4-FFF2-40B4-BE49-F238E27FC236}">
                <a16:creationId xmlns:a16="http://schemas.microsoft.com/office/drawing/2014/main" id="{A6D65BAD-AAAE-46F3-B8A8-40F75BE410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2568575"/>
          <a:ext cx="2032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18" imgW="203112" imgH="228501" progId="Equation.3">
                  <p:embed/>
                </p:oleObj>
              </mc:Choice>
              <mc:Fallback>
                <p:oleObj name="Equation" r:id="rId18" imgW="203112" imgH="228501" progId="Equation.3">
                  <p:embed/>
                  <p:pic>
                    <p:nvPicPr>
                      <p:cNvPr id="30798" name="Object 104">
                        <a:extLst>
                          <a:ext uri="{FF2B5EF4-FFF2-40B4-BE49-F238E27FC236}">
                            <a16:creationId xmlns:a16="http://schemas.microsoft.com/office/drawing/2014/main" id="{A6D65BAD-AAAE-46F3-B8A8-40F75BE410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2568575"/>
                        <a:ext cx="2032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9" name="Object 105">
            <a:extLst>
              <a:ext uri="{FF2B5EF4-FFF2-40B4-BE49-F238E27FC236}">
                <a16:creationId xmlns:a16="http://schemas.microsoft.com/office/drawing/2014/main" id="{D6EC667A-8616-44B4-8C2D-6DAB0A8966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1238" y="2825750"/>
          <a:ext cx="2159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20" imgW="215806" imgH="228501" progId="Equation.3">
                  <p:embed/>
                </p:oleObj>
              </mc:Choice>
              <mc:Fallback>
                <p:oleObj name="Equation" r:id="rId20" imgW="215806" imgH="228501" progId="Equation.3">
                  <p:embed/>
                  <p:pic>
                    <p:nvPicPr>
                      <p:cNvPr id="30799" name="Object 105">
                        <a:extLst>
                          <a:ext uri="{FF2B5EF4-FFF2-40B4-BE49-F238E27FC236}">
                            <a16:creationId xmlns:a16="http://schemas.microsoft.com/office/drawing/2014/main" id="{D6EC667A-8616-44B4-8C2D-6DAB0A8966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2825750"/>
                        <a:ext cx="2159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0" name="Object 106">
            <a:extLst>
              <a:ext uri="{FF2B5EF4-FFF2-40B4-BE49-F238E27FC236}">
                <a16:creationId xmlns:a16="http://schemas.microsoft.com/office/drawing/2014/main" id="{5DDC9125-986A-4157-BAAD-6C970AAA84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9488" y="3530600"/>
          <a:ext cx="1905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22" imgW="190500" imgH="228600" progId="Equation.3">
                  <p:embed/>
                </p:oleObj>
              </mc:Choice>
              <mc:Fallback>
                <p:oleObj name="Equation" r:id="rId22" imgW="190500" imgH="228600" progId="Equation.3">
                  <p:embed/>
                  <p:pic>
                    <p:nvPicPr>
                      <p:cNvPr id="30800" name="Object 106">
                        <a:extLst>
                          <a:ext uri="{FF2B5EF4-FFF2-40B4-BE49-F238E27FC236}">
                            <a16:creationId xmlns:a16="http://schemas.microsoft.com/office/drawing/2014/main" id="{5DDC9125-986A-4157-BAAD-6C970AAA84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3530600"/>
                        <a:ext cx="1905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1" name="Object 107">
            <a:extLst>
              <a:ext uri="{FF2B5EF4-FFF2-40B4-BE49-F238E27FC236}">
                <a16:creationId xmlns:a16="http://schemas.microsoft.com/office/drawing/2014/main" id="{9C761E63-084F-480D-8759-BF5DAACA1E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138" y="4405313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24" imgW="203112" imgH="241195" progId="Equation.3">
                  <p:embed/>
                </p:oleObj>
              </mc:Choice>
              <mc:Fallback>
                <p:oleObj name="Equation" r:id="rId24" imgW="203112" imgH="241195" progId="Equation.3">
                  <p:embed/>
                  <p:pic>
                    <p:nvPicPr>
                      <p:cNvPr id="30801" name="Object 107">
                        <a:extLst>
                          <a:ext uri="{FF2B5EF4-FFF2-40B4-BE49-F238E27FC236}">
                            <a16:creationId xmlns:a16="http://schemas.microsoft.com/office/drawing/2014/main" id="{9C761E63-084F-480D-8759-BF5DAACA1E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4405313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2" name="Text Box 108">
            <a:extLst>
              <a:ext uri="{FF2B5EF4-FFF2-40B4-BE49-F238E27FC236}">
                <a16:creationId xmlns:a16="http://schemas.microsoft.com/office/drawing/2014/main" id="{6ED30E53-4578-46D9-B413-7AA8BC52B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1371600"/>
            <a:ext cx="633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200">
                <a:latin typeface="Eurostile" pitchFamily="34" charset="0"/>
              </a:rPr>
              <a:t>Bus W</a:t>
            </a:r>
          </a:p>
        </p:txBody>
      </p:sp>
      <p:graphicFrame>
        <p:nvGraphicFramePr>
          <p:cNvPr id="30803" name="Object 109">
            <a:extLst>
              <a:ext uri="{FF2B5EF4-FFF2-40B4-BE49-F238E27FC236}">
                <a16:creationId xmlns:a16="http://schemas.microsoft.com/office/drawing/2014/main" id="{89E594DF-0BA4-4EFC-BAAC-B1792E0DDC6E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6934200" y="2971800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26" imgW="215806" imgH="228501" progId="Equation.3">
                  <p:embed/>
                </p:oleObj>
              </mc:Choice>
              <mc:Fallback>
                <p:oleObj name="Equation" r:id="rId26" imgW="215806" imgH="228501" progId="Equation.3">
                  <p:embed/>
                  <p:pic>
                    <p:nvPicPr>
                      <p:cNvPr id="30803" name="Object 109">
                        <a:extLst>
                          <a:ext uri="{FF2B5EF4-FFF2-40B4-BE49-F238E27FC236}">
                            <a16:creationId xmlns:a16="http://schemas.microsoft.com/office/drawing/2014/main" id="{89E594DF-0BA4-4EFC-BAAC-B1792E0DDC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971800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4" name="Object 114">
            <a:extLst>
              <a:ext uri="{FF2B5EF4-FFF2-40B4-BE49-F238E27FC236}">
                <a16:creationId xmlns:a16="http://schemas.microsoft.com/office/drawing/2014/main" id="{B68A825B-FD68-4211-AAB6-78010EE83E1D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7924800" y="2971800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27" imgW="177646" imgH="228402" progId="Equation.3">
                  <p:embed/>
                </p:oleObj>
              </mc:Choice>
              <mc:Fallback>
                <p:oleObj name="Equation" r:id="rId27" imgW="177646" imgH="228402" progId="Equation.3">
                  <p:embed/>
                  <p:pic>
                    <p:nvPicPr>
                      <p:cNvPr id="30804" name="Object 114">
                        <a:extLst>
                          <a:ext uri="{FF2B5EF4-FFF2-40B4-BE49-F238E27FC236}">
                            <a16:creationId xmlns:a16="http://schemas.microsoft.com/office/drawing/2014/main" id="{B68A825B-FD68-4211-AAB6-78010EE83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971800"/>
                        <a:ext cx="177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0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D66F4BE5-625F-4374-BBE9-9726A8EA1D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66477CE-98E3-41FE-B4EC-0B46399DE058}" type="slidenum">
              <a:rPr lang="en-GB" altLang="id-ID" sz="1400"/>
              <a:pPr algn="r"/>
              <a:t>28</a:t>
            </a:fld>
            <a:endParaRPr lang="en-GB" altLang="id-ID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BC8E903-A31D-41A6-BFC1-674465F3F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CA2821-3858-4C8B-AD69-2F2CF976A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DBA68CE7-2601-4D31-A26A-DC4A7D22D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86425789-49DA-475B-8FF9-09C4FF851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Eksekusi &lt; Execution Cycle &gt;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Siklus pelaksanaan terjadi pada T4, T5 dan T6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Transfer-transfer register yang terjadi bergantung pada Instruksi yang dieksekusi.</a:t>
            </a:r>
          </a:p>
          <a:p>
            <a:pPr algn="just" eaLnBrk="1" hangingPunct="1">
              <a:buFontTx/>
              <a:buBlip>
                <a:blip r:embed="rId3"/>
              </a:buBlip>
            </a:pPr>
            <a:endParaRPr lang="en-US" altLang="id-ID" sz="2400">
              <a:latin typeface="Eurostile" pitchFamily="34" charset="0"/>
            </a:endParaRP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Rutin LDA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Jika IR telah diisi dengan LDA 9H, maka :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 IR = 0000  1001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Selama T4 : medan instruksi dikirim ke pengendali yang melakukan pendekodean dan medan alamat diisikan ke dalam MAR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     dan      adalah bit aktif pada T4</a:t>
            </a:r>
          </a:p>
        </p:txBody>
      </p:sp>
      <p:graphicFrame>
        <p:nvGraphicFramePr>
          <p:cNvPr id="31751" name="Object 6">
            <a:extLst>
              <a:ext uri="{FF2B5EF4-FFF2-40B4-BE49-F238E27FC236}">
                <a16:creationId xmlns:a16="http://schemas.microsoft.com/office/drawing/2014/main" id="{9A2DCF80-393A-4ED6-A98C-1421578AF682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371600" y="63246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4" imgW="190500" imgH="228600" progId="Equation.3">
                  <p:embed/>
                </p:oleObj>
              </mc:Choice>
              <mc:Fallback>
                <p:oleObj name="Equation" r:id="rId4" imgW="190500" imgH="228600" progId="Equation.3">
                  <p:embed/>
                  <p:pic>
                    <p:nvPicPr>
                      <p:cNvPr id="31751" name="Object 6">
                        <a:extLst>
                          <a:ext uri="{FF2B5EF4-FFF2-40B4-BE49-F238E27FC236}">
                            <a16:creationId xmlns:a16="http://schemas.microsoft.com/office/drawing/2014/main" id="{9A2DCF80-393A-4ED6-A98C-1421578AF6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324600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>
            <a:extLst>
              <a:ext uri="{FF2B5EF4-FFF2-40B4-BE49-F238E27FC236}">
                <a16:creationId xmlns:a16="http://schemas.microsoft.com/office/drawing/2014/main" id="{7F6D1D9E-1AA9-4FDB-9877-239E9BFEC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3150" y="63246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31752" name="Object 8">
                        <a:extLst>
                          <a:ext uri="{FF2B5EF4-FFF2-40B4-BE49-F238E27FC236}">
                            <a16:creationId xmlns:a16="http://schemas.microsoft.com/office/drawing/2014/main" id="{7F6D1D9E-1AA9-4FDB-9877-239E9BFEC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63246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4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4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4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3EC9458A-935B-475E-A83C-95C250FB83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3252579-696D-4B7C-97AB-0F8CC50B332B}" type="slidenum">
              <a:rPr lang="en-GB" altLang="id-ID" sz="1400"/>
              <a:pPr algn="r"/>
              <a:t>29</a:t>
            </a:fld>
            <a:endParaRPr lang="en-GB" altLang="id-ID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114A3D4-8ECA-430C-A5E1-AA3266EEF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3F54107-E88E-4E44-822F-E1878F6FA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4AFC8608-028D-4FC4-839E-E43057321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D7995498-3347-4553-A5E4-3F9858BA9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Eksekusi &lt; Execution Cycle &gt;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Selama T5 : data yang ditunjuk dalam memori akan dikirimkan ke dalam Akumulator.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     dan      adalah bit aktif pada T5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T6 adalah keadaan tanpa operasi (No-Operation / NOP)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Selama T6, semua register dalam keadaan tidak Aktif</a:t>
            </a:r>
          </a:p>
        </p:txBody>
      </p:sp>
      <p:graphicFrame>
        <p:nvGraphicFramePr>
          <p:cNvPr id="32775" name="Object 6">
            <a:extLst>
              <a:ext uri="{FF2B5EF4-FFF2-40B4-BE49-F238E27FC236}">
                <a16:creationId xmlns:a16="http://schemas.microsoft.com/office/drawing/2014/main" id="{DADE0F0E-5020-4EB5-85AD-A34F299CC61A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314450" y="2984500"/>
          <a:ext cx="190500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4" imgW="215806" imgH="228501" progId="Equation.3">
                  <p:embed/>
                </p:oleObj>
              </mc:Choice>
              <mc:Fallback>
                <p:oleObj name="Equation" r:id="rId4" imgW="215806" imgH="228501" progId="Equation.3">
                  <p:embed/>
                  <p:pic>
                    <p:nvPicPr>
                      <p:cNvPr id="32775" name="Object 6">
                        <a:extLst>
                          <a:ext uri="{FF2B5EF4-FFF2-40B4-BE49-F238E27FC236}">
                            <a16:creationId xmlns:a16="http://schemas.microsoft.com/office/drawing/2014/main" id="{DADE0F0E-5020-4EB5-85AD-A34F299CC6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2984500"/>
                        <a:ext cx="190500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7">
            <a:extLst>
              <a:ext uri="{FF2B5EF4-FFF2-40B4-BE49-F238E27FC236}">
                <a16:creationId xmlns:a16="http://schemas.microsoft.com/office/drawing/2014/main" id="{DF0C7D63-F4D5-4802-9D87-1BAA74D7C6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5050" y="29718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6" imgW="190500" imgH="228600" progId="Equation.3">
                  <p:embed/>
                </p:oleObj>
              </mc:Choice>
              <mc:Fallback>
                <p:oleObj name="Equation" r:id="rId6" imgW="190500" imgH="228600" progId="Equation.3">
                  <p:embed/>
                  <p:pic>
                    <p:nvPicPr>
                      <p:cNvPr id="32776" name="Object 7">
                        <a:extLst>
                          <a:ext uri="{FF2B5EF4-FFF2-40B4-BE49-F238E27FC236}">
                            <a16:creationId xmlns:a16="http://schemas.microsoft.com/office/drawing/2014/main" id="{DF0C7D63-F4D5-4802-9D87-1BAA74D7C6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2971800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5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5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5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>
            <a:extLst>
              <a:ext uri="{FF2B5EF4-FFF2-40B4-BE49-F238E27FC236}">
                <a16:creationId xmlns:a16="http://schemas.microsoft.com/office/drawing/2014/main" id="{3AAF5EE9-8D85-47F7-BA55-1DE82B74BD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80BD6CF-8AFB-4FE0-A4B9-36C03D41DFCA}" type="slidenum">
              <a:rPr lang="en-GB" altLang="id-ID" sz="1400"/>
              <a:pPr algn="r"/>
              <a:t>3</a:t>
            </a:fld>
            <a:endParaRPr lang="en-GB" altLang="id-ID" sz="1400"/>
          </a:p>
        </p:txBody>
      </p:sp>
      <p:sp>
        <p:nvSpPr>
          <p:cNvPr id="6147" name="Rectangle 108">
            <a:extLst>
              <a:ext uri="{FF2B5EF4-FFF2-40B4-BE49-F238E27FC236}">
                <a16:creationId xmlns:a16="http://schemas.microsoft.com/office/drawing/2014/main" id="{A5B131A8-E3F9-4AE2-BD1F-394BA7395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6148" name="Rectangle 110">
            <a:extLst>
              <a:ext uri="{FF2B5EF4-FFF2-40B4-BE49-F238E27FC236}">
                <a16:creationId xmlns:a16="http://schemas.microsoft.com/office/drawing/2014/main" id="{E6FA4BE9-066A-4ECA-A187-D09A3B602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6149" name="Rectangle 112">
            <a:extLst>
              <a:ext uri="{FF2B5EF4-FFF2-40B4-BE49-F238E27FC236}">
                <a16:creationId xmlns:a16="http://schemas.microsoft.com/office/drawing/2014/main" id="{4774FFFA-46C2-40BA-94EA-95AB101B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pSp>
        <p:nvGrpSpPr>
          <p:cNvPr id="6150" name="Group 132">
            <a:extLst>
              <a:ext uri="{FF2B5EF4-FFF2-40B4-BE49-F238E27FC236}">
                <a16:creationId xmlns:a16="http://schemas.microsoft.com/office/drawing/2014/main" id="{D17D8202-3BCF-4E7A-9951-74AF5F75000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371600"/>
            <a:ext cx="4705350" cy="5257800"/>
            <a:chOff x="463" y="864"/>
            <a:chExt cx="2964" cy="3312"/>
          </a:xfrm>
        </p:grpSpPr>
        <p:grpSp>
          <p:nvGrpSpPr>
            <p:cNvPr id="6152" name="Group 130">
              <a:extLst>
                <a:ext uri="{FF2B5EF4-FFF2-40B4-BE49-F238E27FC236}">
                  <a16:creationId xmlns:a16="http://schemas.microsoft.com/office/drawing/2014/main" id="{FA378600-85D9-4A19-A209-6A6056883A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" y="1002"/>
              <a:ext cx="2964" cy="3174"/>
              <a:chOff x="463" y="1296"/>
              <a:chExt cx="2964" cy="2742"/>
            </a:xfrm>
          </p:grpSpPr>
          <p:sp>
            <p:nvSpPr>
              <p:cNvPr id="6154" name="Rectangle 5">
                <a:extLst>
                  <a:ext uri="{FF2B5EF4-FFF2-40B4-BE49-F238E27FC236}">
                    <a16:creationId xmlns:a16="http://schemas.microsoft.com/office/drawing/2014/main" id="{2190BE43-248E-40E1-88AE-10C91BD66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240" cy="19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d-ID" altLang="en-US"/>
              </a:p>
            </p:txBody>
          </p:sp>
          <p:sp>
            <p:nvSpPr>
              <p:cNvPr id="6155" name="Rectangle 6">
                <a:extLst>
                  <a:ext uri="{FF2B5EF4-FFF2-40B4-BE49-F238E27FC236}">
                    <a16:creationId xmlns:a16="http://schemas.microsoft.com/office/drawing/2014/main" id="{4E469327-5677-48D0-B456-2C802F489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PC</a:t>
                </a:r>
              </a:p>
            </p:txBody>
          </p:sp>
          <p:sp>
            <p:nvSpPr>
              <p:cNvPr id="6156" name="Rectangle 8">
                <a:extLst>
                  <a:ext uri="{FF2B5EF4-FFF2-40B4-BE49-F238E27FC236}">
                    <a16:creationId xmlns:a16="http://schemas.microsoft.com/office/drawing/2014/main" id="{B9DB9635-6775-4D3E-A8AB-926276D2F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82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MAR</a:t>
                </a:r>
              </a:p>
            </p:txBody>
          </p:sp>
          <p:sp>
            <p:nvSpPr>
              <p:cNvPr id="6157" name="Rectangle 9">
                <a:extLst>
                  <a:ext uri="{FF2B5EF4-FFF2-40B4-BE49-F238E27FC236}">
                    <a16:creationId xmlns:a16="http://schemas.microsoft.com/office/drawing/2014/main" id="{5D69A52F-63DB-4E2A-9689-A74520399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RAM</a:t>
                </a:r>
              </a:p>
            </p:txBody>
          </p:sp>
          <p:sp>
            <p:nvSpPr>
              <p:cNvPr id="6158" name="Rectangle 10">
                <a:extLst>
                  <a:ext uri="{FF2B5EF4-FFF2-40B4-BE49-F238E27FC236}">
                    <a16:creationId xmlns:a16="http://schemas.microsoft.com/office/drawing/2014/main" id="{45C46009-3918-410B-B903-A0B746139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78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IR</a:t>
                </a:r>
              </a:p>
            </p:txBody>
          </p:sp>
          <p:sp>
            <p:nvSpPr>
              <p:cNvPr id="6159" name="Rectangle 11">
                <a:extLst>
                  <a:ext uri="{FF2B5EF4-FFF2-40B4-BE49-F238E27FC236}">
                    <a16:creationId xmlns:a16="http://schemas.microsoft.com/office/drawing/2014/main" id="{F1087FFD-A0D5-44F1-8D9A-9B9738778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318"/>
                <a:ext cx="576" cy="33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CON</a:t>
                </a:r>
              </a:p>
            </p:txBody>
          </p:sp>
          <p:sp>
            <p:nvSpPr>
              <p:cNvPr id="6160" name="Rectangle 12">
                <a:extLst>
                  <a:ext uri="{FF2B5EF4-FFF2-40B4-BE49-F238E27FC236}">
                    <a16:creationId xmlns:a16="http://schemas.microsoft.com/office/drawing/2014/main" id="{7BAA4EDD-D78C-4A1D-A7E3-5EA25DC3F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34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A</a:t>
                </a:r>
              </a:p>
            </p:txBody>
          </p:sp>
          <p:sp>
            <p:nvSpPr>
              <p:cNvPr id="6161" name="Rectangle 13">
                <a:extLst>
                  <a:ext uri="{FF2B5EF4-FFF2-40B4-BE49-F238E27FC236}">
                    <a16:creationId xmlns:a16="http://schemas.microsoft.com/office/drawing/2014/main" id="{855221CA-3359-497F-B7D5-26C783AC9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82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ADD</a:t>
                </a:r>
              </a:p>
            </p:txBody>
          </p:sp>
          <p:sp>
            <p:nvSpPr>
              <p:cNvPr id="6162" name="Rectangle 14">
                <a:extLst>
                  <a:ext uri="{FF2B5EF4-FFF2-40B4-BE49-F238E27FC236}">
                    <a16:creationId xmlns:a16="http://schemas.microsoft.com/office/drawing/2014/main" id="{7C1BE65D-09FD-4B4E-8309-3523250BA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35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B</a:t>
                </a:r>
              </a:p>
            </p:txBody>
          </p:sp>
          <p:sp>
            <p:nvSpPr>
              <p:cNvPr id="6163" name="Rectangle 15">
                <a:extLst>
                  <a:ext uri="{FF2B5EF4-FFF2-40B4-BE49-F238E27FC236}">
                    <a16:creationId xmlns:a16="http://schemas.microsoft.com/office/drawing/2014/main" id="{64579BF2-B3FA-4336-A730-F6FC30B0C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856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O</a:t>
                </a:r>
              </a:p>
            </p:txBody>
          </p:sp>
          <p:sp>
            <p:nvSpPr>
              <p:cNvPr id="6164" name="Rectangle 16">
                <a:extLst>
                  <a:ext uri="{FF2B5EF4-FFF2-40B4-BE49-F238E27FC236}">
                    <a16:creationId xmlns:a16="http://schemas.microsoft.com/office/drawing/2014/main" id="{0F71022D-EE85-43C9-8348-74190D921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360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D</a:t>
                </a:r>
              </a:p>
            </p:txBody>
          </p:sp>
          <p:sp>
            <p:nvSpPr>
              <p:cNvPr id="6165" name="AutoShape 18">
                <a:extLst>
                  <a:ext uri="{FF2B5EF4-FFF2-40B4-BE49-F238E27FC236}">
                    <a16:creationId xmlns:a16="http://schemas.microsoft.com/office/drawing/2014/main" id="{76E17A85-F785-4369-B3E1-C1D2FF1C3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1392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6166" name="AutoShape 20">
                <a:extLst>
                  <a:ext uri="{FF2B5EF4-FFF2-40B4-BE49-F238E27FC236}">
                    <a16:creationId xmlns:a16="http://schemas.microsoft.com/office/drawing/2014/main" id="{499C5AA7-98CE-4FDE-96A1-E83CAA7D5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40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6167" name="AutoShape 21">
                <a:extLst>
                  <a:ext uri="{FF2B5EF4-FFF2-40B4-BE49-F238E27FC236}">
                    <a16:creationId xmlns:a16="http://schemas.microsoft.com/office/drawing/2014/main" id="{F1522980-E2DA-4860-8169-7A091C5EE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76" y="186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6168" name="AutoShape 22">
                <a:extLst>
                  <a:ext uri="{FF2B5EF4-FFF2-40B4-BE49-F238E27FC236}">
                    <a16:creationId xmlns:a16="http://schemas.microsoft.com/office/drawing/2014/main" id="{11F9667C-7B1D-4748-9169-58F68969C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930" y="2136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6169" name="AutoShape 23">
                <a:extLst>
                  <a:ext uri="{FF2B5EF4-FFF2-40B4-BE49-F238E27FC236}">
                    <a16:creationId xmlns:a16="http://schemas.microsoft.com/office/drawing/2014/main" id="{ED734C53-AF42-4733-B7C4-E2F4F0CB2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1140" y="2136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6170" name="AutoShape 24">
                <a:extLst>
                  <a:ext uri="{FF2B5EF4-FFF2-40B4-BE49-F238E27FC236}">
                    <a16:creationId xmlns:a16="http://schemas.microsoft.com/office/drawing/2014/main" id="{C604D625-02D0-4FC4-ABA2-76F10E6EA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58" y="2748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6171" name="AutoShape 25">
                <a:extLst>
                  <a:ext uri="{FF2B5EF4-FFF2-40B4-BE49-F238E27FC236}">
                    <a16:creationId xmlns:a16="http://schemas.microsoft.com/office/drawing/2014/main" id="{7A54401F-FE3A-4CEE-98E1-0E1DC71BD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928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6172" name="AutoShape 26">
                <a:extLst>
                  <a:ext uri="{FF2B5EF4-FFF2-40B4-BE49-F238E27FC236}">
                    <a16:creationId xmlns:a16="http://schemas.microsoft.com/office/drawing/2014/main" id="{01F65636-F388-4D8C-B7BA-1E9914B88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1056" y="3096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6173" name="AutoShape 27">
                <a:extLst>
                  <a:ext uri="{FF2B5EF4-FFF2-40B4-BE49-F238E27FC236}">
                    <a16:creationId xmlns:a16="http://schemas.microsoft.com/office/drawing/2014/main" id="{A0583945-B1C4-48E5-9332-7AE037660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1308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6174" name="AutoShape 28">
                <a:extLst>
                  <a:ext uri="{FF2B5EF4-FFF2-40B4-BE49-F238E27FC236}">
                    <a16:creationId xmlns:a16="http://schemas.microsoft.com/office/drawing/2014/main" id="{1EA2925E-736C-42E7-9ECD-7D57B065C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40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6175" name="AutoShape 29">
                <a:extLst>
                  <a:ext uri="{FF2B5EF4-FFF2-40B4-BE49-F238E27FC236}">
                    <a16:creationId xmlns:a16="http://schemas.microsoft.com/office/drawing/2014/main" id="{99E08C33-F758-41FF-B884-DA580149E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076" y="1872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6176" name="AutoShape 30">
                <a:extLst>
                  <a:ext uri="{FF2B5EF4-FFF2-40B4-BE49-F238E27FC236}">
                    <a16:creationId xmlns:a16="http://schemas.microsoft.com/office/drawing/2014/main" id="{4D1BEBF3-D8D3-447B-B3AE-460AA67F5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088" y="1476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6177" name="AutoShape 31">
                <a:extLst>
                  <a:ext uri="{FF2B5EF4-FFF2-40B4-BE49-F238E27FC236}">
                    <a16:creationId xmlns:a16="http://schemas.microsoft.com/office/drawing/2014/main" id="{E706AF7D-407F-47CD-B4E9-D88E01331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643" y="1635"/>
                <a:ext cx="186" cy="19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6178" name="AutoShape 32">
                <a:extLst>
                  <a:ext uri="{FF2B5EF4-FFF2-40B4-BE49-F238E27FC236}">
                    <a16:creationId xmlns:a16="http://schemas.microsoft.com/office/drawing/2014/main" id="{373B0111-B3AD-4A76-906A-F4E7A9F43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643" y="3165"/>
                <a:ext cx="186" cy="19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6179" name="AutoShape 33">
                <a:extLst>
                  <a:ext uri="{FF2B5EF4-FFF2-40B4-BE49-F238E27FC236}">
                    <a16:creationId xmlns:a16="http://schemas.microsoft.com/office/drawing/2014/main" id="{F26C144F-0812-4B0A-AEB1-8AB4F49E8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91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6180" name="AutoShape 34">
                <a:extLst>
                  <a:ext uri="{FF2B5EF4-FFF2-40B4-BE49-F238E27FC236}">
                    <a16:creationId xmlns:a16="http://schemas.microsoft.com/office/drawing/2014/main" id="{0D327DF4-E336-4933-ACEB-50E470F80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V="1">
                <a:off x="2622" y="2136"/>
                <a:ext cx="228" cy="192"/>
              </a:xfrm>
              <a:prstGeom prst="rightArrow">
                <a:avLst>
                  <a:gd name="adj1" fmla="val 50000"/>
                  <a:gd name="adj2" fmla="val 29688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6181" name="Line 35">
                <a:extLst>
                  <a:ext uri="{FF2B5EF4-FFF2-40B4-BE49-F238E27FC236}">
                    <a16:creationId xmlns:a16="http://schemas.microsoft.com/office/drawing/2014/main" id="{12473033-B482-45E9-9815-4D680BE59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3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Line 36">
                <a:extLst>
                  <a:ext uri="{FF2B5EF4-FFF2-40B4-BE49-F238E27FC236}">
                    <a16:creationId xmlns:a16="http://schemas.microsoft.com/office/drawing/2014/main" id="{61E8EA4E-72B9-4EED-911A-22A54E870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45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Line 37">
                <a:extLst>
                  <a:ext uri="{FF2B5EF4-FFF2-40B4-BE49-F238E27FC236}">
                    <a16:creationId xmlns:a16="http://schemas.microsoft.com/office/drawing/2014/main" id="{686DC310-626A-43EE-8849-D9A4D743A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5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Line 38">
                <a:extLst>
                  <a:ext uri="{FF2B5EF4-FFF2-40B4-BE49-F238E27FC236}">
                    <a16:creationId xmlns:a16="http://schemas.microsoft.com/office/drawing/2014/main" id="{72291787-BA08-41F8-B65B-13EBFDF2F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59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85" name="Group 43">
                <a:extLst>
                  <a:ext uri="{FF2B5EF4-FFF2-40B4-BE49-F238E27FC236}">
                    <a16:creationId xmlns:a16="http://schemas.microsoft.com/office/drawing/2014/main" id="{AC77E73A-53C8-4EED-BBC3-31B3714B1D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1434"/>
                <a:ext cx="96" cy="48"/>
                <a:chOff x="816" y="1626"/>
                <a:chExt cx="96" cy="48"/>
              </a:xfrm>
            </p:grpSpPr>
            <p:sp>
              <p:nvSpPr>
                <p:cNvPr id="6255" name="AutoShape 39">
                  <a:extLst>
                    <a:ext uri="{FF2B5EF4-FFF2-40B4-BE49-F238E27FC236}">
                      <a16:creationId xmlns:a16="http://schemas.microsoft.com/office/drawing/2014/main" id="{74D01846-2C6F-4289-B434-24A5B82DDB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1626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d-ID" altLang="en-US"/>
                </a:p>
              </p:txBody>
            </p:sp>
            <p:grpSp>
              <p:nvGrpSpPr>
                <p:cNvPr id="6256" name="Group 42">
                  <a:extLst>
                    <a:ext uri="{FF2B5EF4-FFF2-40B4-BE49-F238E27FC236}">
                      <a16:creationId xmlns:a16="http://schemas.microsoft.com/office/drawing/2014/main" id="{8FB73CCE-D3BC-4F7A-8AF7-37E03B5F96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1626"/>
                  <a:ext cx="48" cy="48"/>
                  <a:chOff x="864" y="1632"/>
                  <a:chExt cx="48" cy="96"/>
                </a:xfrm>
              </p:grpSpPr>
              <p:sp>
                <p:nvSpPr>
                  <p:cNvPr id="6257" name="Line 40">
                    <a:extLst>
                      <a:ext uri="{FF2B5EF4-FFF2-40B4-BE49-F238E27FC236}">
                        <a16:creationId xmlns:a16="http://schemas.microsoft.com/office/drawing/2014/main" id="{F577614D-973F-4549-85A5-B0588AD5CE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8" name="Line 41">
                    <a:extLst>
                      <a:ext uri="{FF2B5EF4-FFF2-40B4-BE49-F238E27FC236}">
                        <a16:creationId xmlns:a16="http://schemas.microsoft.com/office/drawing/2014/main" id="{012DEE04-8D0E-42AF-BD9A-6FF751F28B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86" name="Group 61">
                <a:extLst>
                  <a:ext uri="{FF2B5EF4-FFF2-40B4-BE49-F238E27FC236}">
                    <a16:creationId xmlns:a16="http://schemas.microsoft.com/office/drawing/2014/main" id="{5D96D061-607B-46B9-8F39-D413817C25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899"/>
                <a:ext cx="240" cy="156"/>
                <a:chOff x="672" y="2091"/>
                <a:chExt cx="240" cy="156"/>
              </a:xfrm>
            </p:grpSpPr>
            <p:sp>
              <p:nvSpPr>
                <p:cNvPr id="6250" name="Line 44">
                  <a:extLst>
                    <a:ext uri="{FF2B5EF4-FFF2-40B4-BE49-F238E27FC236}">
                      <a16:creationId xmlns:a16="http://schemas.microsoft.com/office/drawing/2014/main" id="{40B7F299-0EBA-4A57-B7E4-255F0EE09A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09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1" name="Line 45">
                  <a:extLst>
                    <a:ext uri="{FF2B5EF4-FFF2-40B4-BE49-F238E27FC236}">
                      <a16:creationId xmlns:a16="http://schemas.microsoft.com/office/drawing/2014/main" id="{3F6C3A64-6355-4EED-8D70-032DEAF7EB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223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52" name="Group 48">
                  <a:extLst>
                    <a:ext uri="{FF2B5EF4-FFF2-40B4-BE49-F238E27FC236}">
                      <a16:creationId xmlns:a16="http://schemas.microsoft.com/office/drawing/2014/main" id="{0B27CA05-F8F1-4FDD-9BA7-85B8D5EA0E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199"/>
                  <a:ext cx="48" cy="48"/>
                  <a:chOff x="864" y="1632"/>
                  <a:chExt cx="48" cy="96"/>
                </a:xfrm>
              </p:grpSpPr>
              <p:sp>
                <p:nvSpPr>
                  <p:cNvPr id="6253" name="Line 49">
                    <a:extLst>
                      <a:ext uri="{FF2B5EF4-FFF2-40B4-BE49-F238E27FC236}">
                        <a16:creationId xmlns:a16="http://schemas.microsoft.com/office/drawing/2014/main" id="{35C25FD5-F949-4DB6-8915-B94C17639D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4" name="Line 50">
                    <a:extLst>
                      <a:ext uri="{FF2B5EF4-FFF2-40B4-BE49-F238E27FC236}">
                        <a16:creationId xmlns:a16="http://schemas.microsoft.com/office/drawing/2014/main" id="{3298CC40-011A-4152-82A5-A887807444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87" name="Line 51">
                <a:extLst>
                  <a:ext uri="{FF2B5EF4-FFF2-40B4-BE49-F238E27FC236}">
                    <a16:creationId xmlns:a16="http://schemas.microsoft.com/office/drawing/2014/main" id="{C0DDDAF5-0FAC-4965-8ABA-D84DAC81B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5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Line 52">
                <a:extLst>
                  <a:ext uri="{FF2B5EF4-FFF2-40B4-BE49-F238E27FC236}">
                    <a16:creationId xmlns:a16="http://schemas.microsoft.com/office/drawing/2014/main" id="{B8407C03-23C2-471D-B0A6-144674629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82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Line 53">
                <a:extLst>
                  <a:ext uri="{FF2B5EF4-FFF2-40B4-BE49-F238E27FC236}">
                    <a16:creationId xmlns:a16="http://schemas.microsoft.com/office/drawing/2014/main" id="{606D95DE-98B8-4E0B-A83D-378E47763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8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Line 54">
                <a:extLst>
                  <a:ext uri="{FF2B5EF4-FFF2-40B4-BE49-F238E27FC236}">
                    <a16:creationId xmlns:a16="http://schemas.microsoft.com/office/drawing/2014/main" id="{75635DCA-35F3-4F74-8630-ACE8ABF67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95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Line 55">
                <a:extLst>
                  <a:ext uri="{FF2B5EF4-FFF2-40B4-BE49-F238E27FC236}">
                    <a16:creationId xmlns:a16="http://schemas.microsoft.com/office/drawing/2014/main" id="{F982E5E5-1B0A-4405-B9FF-677A0E93F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92" name="Group 58">
                <a:extLst>
                  <a:ext uri="{FF2B5EF4-FFF2-40B4-BE49-F238E27FC236}">
                    <a16:creationId xmlns:a16="http://schemas.microsoft.com/office/drawing/2014/main" id="{D9165D74-AE82-4006-875E-DDC9E497AB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868"/>
                <a:ext cx="48" cy="48"/>
                <a:chOff x="864" y="1632"/>
                <a:chExt cx="48" cy="96"/>
              </a:xfrm>
            </p:grpSpPr>
            <p:sp>
              <p:nvSpPr>
                <p:cNvPr id="6248" name="Line 59">
                  <a:extLst>
                    <a:ext uri="{FF2B5EF4-FFF2-40B4-BE49-F238E27FC236}">
                      <a16:creationId xmlns:a16="http://schemas.microsoft.com/office/drawing/2014/main" id="{8A6F9B8E-788A-4C66-A8E2-3BC8E5DF77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63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" name="Line 60">
                  <a:extLst>
                    <a:ext uri="{FF2B5EF4-FFF2-40B4-BE49-F238E27FC236}">
                      <a16:creationId xmlns:a16="http://schemas.microsoft.com/office/drawing/2014/main" id="{7D6F7951-3C3F-41A9-B292-41A6167337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4" y="168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3" name="Group 62">
                <a:extLst>
                  <a:ext uri="{FF2B5EF4-FFF2-40B4-BE49-F238E27FC236}">
                    <a16:creationId xmlns:a16="http://schemas.microsoft.com/office/drawing/2014/main" id="{1339F836-09E8-4804-B476-87116B6EA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2436"/>
                <a:ext cx="240" cy="156"/>
                <a:chOff x="672" y="2091"/>
                <a:chExt cx="240" cy="156"/>
              </a:xfrm>
            </p:grpSpPr>
            <p:sp>
              <p:nvSpPr>
                <p:cNvPr id="6243" name="Line 63">
                  <a:extLst>
                    <a:ext uri="{FF2B5EF4-FFF2-40B4-BE49-F238E27FC236}">
                      <a16:creationId xmlns:a16="http://schemas.microsoft.com/office/drawing/2014/main" id="{B538F7A6-6E42-4925-9DA6-C421456AD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09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4" name="Line 64">
                  <a:extLst>
                    <a:ext uri="{FF2B5EF4-FFF2-40B4-BE49-F238E27FC236}">
                      <a16:creationId xmlns:a16="http://schemas.microsoft.com/office/drawing/2014/main" id="{B18585E9-0C95-4178-AFC4-B22A40EEE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223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45" name="Group 65">
                  <a:extLst>
                    <a:ext uri="{FF2B5EF4-FFF2-40B4-BE49-F238E27FC236}">
                      <a16:creationId xmlns:a16="http://schemas.microsoft.com/office/drawing/2014/main" id="{79BF5387-CF14-4CD7-A038-3355B5E29F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199"/>
                  <a:ext cx="48" cy="48"/>
                  <a:chOff x="864" y="1632"/>
                  <a:chExt cx="48" cy="96"/>
                </a:xfrm>
              </p:grpSpPr>
              <p:sp>
                <p:nvSpPr>
                  <p:cNvPr id="6246" name="Line 66">
                    <a:extLst>
                      <a:ext uri="{FF2B5EF4-FFF2-40B4-BE49-F238E27FC236}">
                        <a16:creationId xmlns:a16="http://schemas.microsoft.com/office/drawing/2014/main" id="{F38E7D96-49A1-481D-AC28-BA2B2A177B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7" name="Line 67">
                    <a:extLst>
                      <a:ext uri="{FF2B5EF4-FFF2-40B4-BE49-F238E27FC236}">
                        <a16:creationId xmlns:a16="http://schemas.microsoft.com/office/drawing/2014/main" id="{AFA0C5DF-6F4C-430A-AB5A-064CA8CCC9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94" name="Group 68">
                <a:extLst>
                  <a:ext uri="{FF2B5EF4-FFF2-40B4-BE49-F238E27FC236}">
                    <a16:creationId xmlns:a16="http://schemas.microsoft.com/office/drawing/2014/main" id="{CDB3E6AC-B5F7-4365-95A4-C2AA654B32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2928"/>
                <a:ext cx="240" cy="156"/>
                <a:chOff x="672" y="2091"/>
                <a:chExt cx="240" cy="156"/>
              </a:xfrm>
            </p:grpSpPr>
            <p:sp>
              <p:nvSpPr>
                <p:cNvPr id="6238" name="Line 69">
                  <a:extLst>
                    <a:ext uri="{FF2B5EF4-FFF2-40B4-BE49-F238E27FC236}">
                      <a16:creationId xmlns:a16="http://schemas.microsoft.com/office/drawing/2014/main" id="{BD4F21D1-4171-4832-81BB-96DE841897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09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9" name="Line 70">
                  <a:extLst>
                    <a:ext uri="{FF2B5EF4-FFF2-40B4-BE49-F238E27FC236}">
                      <a16:creationId xmlns:a16="http://schemas.microsoft.com/office/drawing/2014/main" id="{A5154CE3-80BA-4953-B4E4-50A2BD3C4B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223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40" name="Group 71">
                  <a:extLst>
                    <a:ext uri="{FF2B5EF4-FFF2-40B4-BE49-F238E27FC236}">
                      <a16:creationId xmlns:a16="http://schemas.microsoft.com/office/drawing/2014/main" id="{D9305588-6874-4EED-AAD2-ABB683B407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199"/>
                  <a:ext cx="48" cy="48"/>
                  <a:chOff x="864" y="1632"/>
                  <a:chExt cx="48" cy="96"/>
                </a:xfrm>
              </p:grpSpPr>
              <p:sp>
                <p:nvSpPr>
                  <p:cNvPr id="6241" name="Line 72">
                    <a:extLst>
                      <a:ext uri="{FF2B5EF4-FFF2-40B4-BE49-F238E27FC236}">
                        <a16:creationId xmlns:a16="http://schemas.microsoft.com/office/drawing/2014/main" id="{F66D7960-0EF1-42CE-985F-9679499253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2" name="Line 73">
                    <a:extLst>
                      <a:ext uri="{FF2B5EF4-FFF2-40B4-BE49-F238E27FC236}">
                        <a16:creationId xmlns:a16="http://schemas.microsoft.com/office/drawing/2014/main" id="{F7A76812-DC4E-4840-AB74-430033AC13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95" name="Line 75">
                <a:extLst>
                  <a:ext uri="{FF2B5EF4-FFF2-40B4-BE49-F238E27FC236}">
                    <a16:creationId xmlns:a16="http://schemas.microsoft.com/office/drawing/2014/main" id="{D91A4F9C-89DE-4EA9-A4F5-9F57FA05B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9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Line 76">
                <a:extLst>
                  <a:ext uri="{FF2B5EF4-FFF2-40B4-BE49-F238E27FC236}">
                    <a16:creationId xmlns:a16="http://schemas.microsoft.com/office/drawing/2014/main" id="{E2A6A90C-5576-4935-AE80-E7A22035D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20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Line 81">
                <a:extLst>
                  <a:ext uri="{FF2B5EF4-FFF2-40B4-BE49-F238E27FC236}">
                    <a16:creationId xmlns:a16="http://schemas.microsoft.com/office/drawing/2014/main" id="{4D32EC5B-43EA-4407-B45C-A9C2680B5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413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Line 82">
                <a:extLst>
                  <a:ext uri="{FF2B5EF4-FFF2-40B4-BE49-F238E27FC236}">
                    <a16:creationId xmlns:a16="http://schemas.microsoft.com/office/drawing/2014/main" id="{C6E92317-3F46-4EAA-9CA9-1253F7EF6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485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99" name="Group 83">
                <a:extLst>
                  <a:ext uri="{FF2B5EF4-FFF2-40B4-BE49-F238E27FC236}">
                    <a16:creationId xmlns:a16="http://schemas.microsoft.com/office/drawing/2014/main" id="{77BEA283-0D73-4AEB-B499-5A55F7BF64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1461"/>
                <a:ext cx="48" cy="48"/>
                <a:chOff x="864" y="1632"/>
                <a:chExt cx="48" cy="96"/>
              </a:xfrm>
            </p:grpSpPr>
            <p:sp>
              <p:nvSpPr>
                <p:cNvPr id="6236" name="Line 84">
                  <a:extLst>
                    <a:ext uri="{FF2B5EF4-FFF2-40B4-BE49-F238E27FC236}">
                      <a16:creationId xmlns:a16="http://schemas.microsoft.com/office/drawing/2014/main" id="{1979AC4D-D158-46A5-B6B9-BF52203EBE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63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7" name="Line 85">
                  <a:extLst>
                    <a:ext uri="{FF2B5EF4-FFF2-40B4-BE49-F238E27FC236}">
                      <a16:creationId xmlns:a16="http://schemas.microsoft.com/office/drawing/2014/main" id="{F584AC4A-7857-49D6-94EB-5CBDE3CF6A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4" y="168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00" name="Line 86">
                <a:extLst>
                  <a:ext uri="{FF2B5EF4-FFF2-40B4-BE49-F238E27FC236}">
                    <a16:creationId xmlns:a16="http://schemas.microsoft.com/office/drawing/2014/main" id="{873199F9-3DF9-4EF7-863F-4A78843B5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557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Text Box 87">
                <a:extLst>
                  <a:ext uri="{FF2B5EF4-FFF2-40B4-BE49-F238E27FC236}">
                    <a16:creationId xmlns:a16="http://schemas.microsoft.com/office/drawing/2014/main" id="{99091EE0-CF41-42EA-B746-5FDC6E181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" y="131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Cp</a:t>
                </a:r>
              </a:p>
            </p:txBody>
          </p:sp>
          <p:sp>
            <p:nvSpPr>
              <p:cNvPr id="6202" name="Text Box 88">
                <a:extLst>
                  <a:ext uri="{FF2B5EF4-FFF2-40B4-BE49-F238E27FC236}">
                    <a16:creationId xmlns:a16="http://schemas.microsoft.com/office/drawing/2014/main" id="{A6F97995-FDB3-47BF-B390-26B409385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" y="1398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6203" name="Text Box 89">
                <a:extLst>
                  <a:ext uri="{FF2B5EF4-FFF2-40B4-BE49-F238E27FC236}">
                    <a16:creationId xmlns:a16="http://schemas.microsoft.com/office/drawing/2014/main" id="{FB402CB5-9893-425D-86FC-CF9A8E9FD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" y="1468"/>
                <a:ext cx="244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6204" name="Text Box 90">
                <a:extLst>
                  <a:ext uri="{FF2B5EF4-FFF2-40B4-BE49-F238E27FC236}">
                    <a16:creationId xmlns:a16="http://schemas.microsoft.com/office/drawing/2014/main" id="{EF9455B7-BDB5-4767-8731-C5C6ADF720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" y="1536"/>
                <a:ext cx="195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Ep</a:t>
                </a:r>
              </a:p>
            </p:txBody>
          </p:sp>
          <p:sp>
            <p:nvSpPr>
              <p:cNvPr id="6205" name="Line 91">
                <a:extLst>
                  <a:ext uri="{FF2B5EF4-FFF2-40B4-BE49-F238E27FC236}">
                    <a16:creationId xmlns:a16="http://schemas.microsoft.com/office/drawing/2014/main" id="{512D1B23-6121-4777-9163-6FDA03C23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143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Line 92">
                <a:extLst>
                  <a:ext uri="{FF2B5EF4-FFF2-40B4-BE49-F238E27FC236}">
                    <a16:creationId xmlns:a16="http://schemas.microsoft.com/office/drawing/2014/main" id="{53C53698-1E97-4AEB-9DDF-78F7E79E6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" y="150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07" name="Group 104">
                <a:extLst>
                  <a:ext uri="{FF2B5EF4-FFF2-40B4-BE49-F238E27FC236}">
                    <a16:creationId xmlns:a16="http://schemas.microsoft.com/office/drawing/2014/main" id="{42C2B43A-FF1A-4627-9069-BDCD013BB5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354"/>
                <a:ext cx="192" cy="246"/>
                <a:chOff x="1440" y="3354"/>
                <a:chExt cx="192" cy="198"/>
              </a:xfrm>
            </p:grpSpPr>
            <p:sp>
              <p:nvSpPr>
                <p:cNvPr id="6232" name="Line 93">
                  <a:extLst>
                    <a:ext uri="{FF2B5EF4-FFF2-40B4-BE49-F238E27FC236}">
                      <a16:creationId xmlns:a16="http://schemas.microsoft.com/office/drawing/2014/main" id="{1E16C747-DB68-4DCD-9A2A-B656C337AC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354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3" name="Line 94">
                  <a:extLst>
                    <a:ext uri="{FF2B5EF4-FFF2-40B4-BE49-F238E27FC236}">
                      <a16:creationId xmlns:a16="http://schemas.microsoft.com/office/drawing/2014/main" id="{324A1062-F47A-4B98-8FAA-1D42C4EBA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420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4" name="Line 95">
                  <a:extLst>
                    <a:ext uri="{FF2B5EF4-FFF2-40B4-BE49-F238E27FC236}">
                      <a16:creationId xmlns:a16="http://schemas.microsoft.com/office/drawing/2014/main" id="{73435271-DF66-492E-A5B9-9337793AC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486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5" name="Line 96">
                  <a:extLst>
                    <a:ext uri="{FF2B5EF4-FFF2-40B4-BE49-F238E27FC236}">
                      <a16:creationId xmlns:a16="http://schemas.microsoft.com/office/drawing/2014/main" id="{670A7FE5-6897-4A56-822B-FC12D7D81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552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08" name="Text Box 97">
                <a:extLst>
                  <a:ext uri="{FF2B5EF4-FFF2-40B4-BE49-F238E27FC236}">
                    <a16:creationId xmlns:a16="http://schemas.microsoft.com/office/drawing/2014/main" id="{D66A538C-9B93-410F-899E-EA8E445487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4" y="3285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6209" name="Text Box 98">
                <a:extLst>
                  <a:ext uri="{FF2B5EF4-FFF2-40B4-BE49-F238E27FC236}">
                    <a16:creationId xmlns:a16="http://schemas.microsoft.com/office/drawing/2014/main" id="{A4B127AE-5535-4CF3-A7AA-59A73B11F0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8" y="3456"/>
                <a:ext cx="24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6210" name="Text Box 99">
                <a:extLst>
                  <a:ext uri="{FF2B5EF4-FFF2-40B4-BE49-F238E27FC236}">
                    <a16:creationId xmlns:a16="http://schemas.microsoft.com/office/drawing/2014/main" id="{D48110E6-A22D-4730-B5CA-208944ABBD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4" y="3533"/>
                <a:ext cx="24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6211" name="Line 100">
                <a:extLst>
                  <a:ext uri="{FF2B5EF4-FFF2-40B4-BE49-F238E27FC236}">
                    <a16:creationId xmlns:a16="http://schemas.microsoft.com/office/drawing/2014/main" id="{11573E05-DB44-4D88-B2B3-D6DB75D75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5" y="34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Line 101">
                <a:extLst>
                  <a:ext uri="{FF2B5EF4-FFF2-40B4-BE49-F238E27FC236}">
                    <a16:creationId xmlns:a16="http://schemas.microsoft.com/office/drawing/2014/main" id="{6B782C1D-92FC-4FC5-958D-F3B5E9CC0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7" y="35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Text Box 102">
                <a:extLst>
                  <a:ext uri="{FF2B5EF4-FFF2-40B4-BE49-F238E27FC236}">
                    <a16:creationId xmlns:a16="http://schemas.microsoft.com/office/drawing/2014/main" id="{720AED6A-3944-4765-8140-A3605932B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2" y="3369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6214" name="AutoShape 105">
                <a:extLst>
                  <a:ext uri="{FF2B5EF4-FFF2-40B4-BE49-F238E27FC236}">
                    <a16:creationId xmlns:a16="http://schemas.microsoft.com/office/drawing/2014/main" id="{AE1A661E-3205-4B4C-949F-2F1A4B9FB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1052" y="3672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12</a:t>
                </a:r>
              </a:p>
            </p:txBody>
          </p:sp>
          <p:graphicFrame>
            <p:nvGraphicFramePr>
              <p:cNvPr id="6215" name="Object 107">
                <a:extLst>
                  <a:ext uri="{FF2B5EF4-FFF2-40B4-BE49-F238E27FC236}">
                    <a16:creationId xmlns:a16="http://schemas.microsoft.com/office/drawing/2014/main" id="{C6213562-7CCD-4B14-9259-DE77D4D2385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4" y="3888"/>
              <a:ext cx="1358" cy="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7" name="Equation" r:id="rId3" imgW="2159000" imgH="241300" progId="Equation.3">
                      <p:embed/>
                    </p:oleObj>
                  </mc:Choice>
                  <mc:Fallback>
                    <p:oleObj name="Equation" r:id="rId3" imgW="2159000" imgH="241300" progId="Equation.3">
                      <p:embed/>
                      <p:pic>
                        <p:nvPicPr>
                          <p:cNvPr id="6215" name="Object 107">
                            <a:extLst>
                              <a:ext uri="{FF2B5EF4-FFF2-40B4-BE49-F238E27FC236}">
                                <a16:creationId xmlns:a16="http://schemas.microsoft.com/office/drawing/2014/main" id="{C6213562-7CCD-4B14-9259-DE77D4D2385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4" y="3888"/>
                            <a:ext cx="1358" cy="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16" name="Object 111">
                <a:extLst>
                  <a:ext uri="{FF2B5EF4-FFF2-40B4-BE49-F238E27FC236}">
                    <a16:creationId xmlns:a16="http://schemas.microsoft.com/office/drawing/2014/main" id="{D3D6EA5D-F661-48BB-9AAA-2A37A64A739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6" y="1818"/>
              <a:ext cx="14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Equation" r:id="rId5" imgW="228600" imgH="228600" progId="Equation.3">
                      <p:embed/>
                    </p:oleObj>
                  </mc:Choice>
                  <mc:Fallback>
                    <p:oleObj name="Equation" r:id="rId5" imgW="228600" imgH="228600" progId="Equation.3">
                      <p:embed/>
                      <p:pic>
                        <p:nvPicPr>
                          <p:cNvPr id="6216" name="Object 111">
                            <a:extLst>
                              <a:ext uri="{FF2B5EF4-FFF2-40B4-BE49-F238E27FC236}">
                                <a16:creationId xmlns:a16="http://schemas.microsoft.com/office/drawing/2014/main" id="{D3D6EA5D-F661-48BB-9AAA-2A37A64A739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6" y="1818"/>
                            <a:ext cx="14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17" name="Text Box 113">
                <a:extLst>
                  <a:ext uri="{FF2B5EF4-FFF2-40B4-BE49-F238E27FC236}">
                    <a16:creationId xmlns:a16="http://schemas.microsoft.com/office/drawing/2014/main" id="{0636B4E0-697C-4014-831B-400E49C88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" y="1971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graphicFrame>
            <p:nvGraphicFramePr>
              <p:cNvPr id="6218" name="Object 115">
                <a:extLst>
                  <a:ext uri="{FF2B5EF4-FFF2-40B4-BE49-F238E27FC236}">
                    <a16:creationId xmlns:a16="http://schemas.microsoft.com/office/drawing/2014/main" id="{349EF162-62A8-4B5B-A8F2-C7B369F25A8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8" y="2496"/>
              <a:ext cx="138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" name="Equation" r:id="rId7" imgW="215806" imgH="228501" progId="Equation.3">
                      <p:embed/>
                    </p:oleObj>
                  </mc:Choice>
                  <mc:Fallback>
                    <p:oleObj name="Equation" r:id="rId7" imgW="215806" imgH="228501" progId="Equation.3">
                      <p:embed/>
                      <p:pic>
                        <p:nvPicPr>
                          <p:cNvPr id="6218" name="Object 115">
                            <a:extLst>
                              <a:ext uri="{FF2B5EF4-FFF2-40B4-BE49-F238E27FC236}">
                                <a16:creationId xmlns:a16="http://schemas.microsoft.com/office/drawing/2014/main" id="{349EF162-62A8-4B5B-A8F2-C7B369F25A8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2496"/>
                            <a:ext cx="138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19" name="Object 117">
                <a:extLst>
                  <a:ext uri="{FF2B5EF4-FFF2-40B4-BE49-F238E27FC236}">
                    <a16:creationId xmlns:a16="http://schemas.microsoft.com/office/drawing/2014/main" id="{2781AFC4-9AB3-4D99-BA97-719955F6532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4" y="2730"/>
              <a:ext cx="112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" name="Equation" r:id="rId9" imgW="177646" imgH="228402" progId="Equation.3">
                      <p:embed/>
                    </p:oleObj>
                  </mc:Choice>
                  <mc:Fallback>
                    <p:oleObj name="Equation" r:id="rId9" imgW="177646" imgH="228402" progId="Equation.3">
                      <p:embed/>
                      <p:pic>
                        <p:nvPicPr>
                          <p:cNvPr id="6219" name="Object 117">
                            <a:extLst>
                              <a:ext uri="{FF2B5EF4-FFF2-40B4-BE49-F238E27FC236}">
                                <a16:creationId xmlns:a16="http://schemas.microsoft.com/office/drawing/2014/main" id="{2781AFC4-9AB3-4D99-BA97-719955F6532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" y="2730"/>
                            <a:ext cx="112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20" name="Object 118">
                <a:extLst>
                  <a:ext uri="{FF2B5EF4-FFF2-40B4-BE49-F238E27FC236}">
                    <a16:creationId xmlns:a16="http://schemas.microsoft.com/office/drawing/2014/main" id="{833AC362-4F30-4BAC-8DCB-829D30F9E40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6" y="2976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" name="Equation" r:id="rId11" imgW="190500" imgH="228600" progId="Equation.3">
                      <p:embed/>
                    </p:oleObj>
                  </mc:Choice>
                  <mc:Fallback>
                    <p:oleObj name="Equation" r:id="rId11" imgW="190500" imgH="228600" progId="Equation.3">
                      <p:embed/>
                      <p:pic>
                        <p:nvPicPr>
                          <p:cNvPr id="6220" name="Object 118">
                            <a:extLst>
                              <a:ext uri="{FF2B5EF4-FFF2-40B4-BE49-F238E27FC236}">
                                <a16:creationId xmlns:a16="http://schemas.microsoft.com/office/drawing/2014/main" id="{833AC362-4F30-4BAC-8DCB-829D30F9E40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6" y="2976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21" name="Text Box 119">
                <a:extLst>
                  <a:ext uri="{FF2B5EF4-FFF2-40B4-BE49-F238E27FC236}">
                    <a16:creationId xmlns:a16="http://schemas.microsoft.com/office/drawing/2014/main" id="{0913F654-CE1E-4851-82C0-435BFB5031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" y="2832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6222" name="Text Box 120">
                <a:extLst>
                  <a:ext uri="{FF2B5EF4-FFF2-40B4-BE49-F238E27FC236}">
                    <a16:creationId xmlns:a16="http://schemas.microsoft.com/office/drawing/2014/main" id="{0AB9ABF7-AB86-4482-A91D-B8290C835B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898"/>
                <a:ext cx="24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6223" name="Text Box 121">
                <a:extLst>
                  <a:ext uri="{FF2B5EF4-FFF2-40B4-BE49-F238E27FC236}">
                    <a16:creationId xmlns:a16="http://schemas.microsoft.com/office/drawing/2014/main" id="{17A6837C-953C-4463-B876-7D5F2E465A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" y="1419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6224" name="Text Box 122">
                <a:extLst>
                  <a:ext uri="{FF2B5EF4-FFF2-40B4-BE49-F238E27FC236}">
                    <a16:creationId xmlns:a16="http://schemas.microsoft.com/office/drawing/2014/main" id="{8375F7CB-0669-4DB5-8979-55F3494F67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" y="2505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6225" name="Text Box 123">
                <a:extLst>
                  <a:ext uri="{FF2B5EF4-FFF2-40B4-BE49-F238E27FC236}">
                    <a16:creationId xmlns:a16="http://schemas.microsoft.com/office/drawing/2014/main" id="{398DC462-983F-491A-B4E0-5918609EE0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" y="2994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graphicFrame>
            <p:nvGraphicFramePr>
              <p:cNvPr id="6226" name="Object 124">
                <a:extLst>
                  <a:ext uri="{FF2B5EF4-FFF2-40B4-BE49-F238E27FC236}">
                    <a16:creationId xmlns:a16="http://schemas.microsoft.com/office/drawing/2014/main" id="{707267AA-6A52-4A9D-B5D6-BD45A3CFD6D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64" y="1296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2" name="Equation" r:id="rId13" imgW="190500" imgH="228600" progId="Equation.3">
                      <p:embed/>
                    </p:oleObj>
                  </mc:Choice>
                  <mc:Fallback>
                    <p:oleObj name="Equation" r:id="rId13" imgW="190500" imgH="228600" progId="Equation.3">
                      <p:embed/>
                      <p:pic>
                        <p:nvPicPr>
                          <p:cNvPr id="6226" name="Object 124">
                            <a:extLst>
                              <a:ext uri="{FF2B5EF4-FFF2-40B4-BE49-F238E27FC236}">
                                <a16:creationId xmlns:a16="http://schemas.microsoft.com/office/drawing/2014/main" id="{707267AA-6A52-4A9D-B5D6-BD45A3CFD6D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1296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27" name="Object 125">
                <a:extLst>
                  <a:ext uri="{FF2B5EF4-FFF2-40B4-BE49-F238E27FC236}">
                    <a16:creationId xmlns:a16="http://schemas.microsoft.com/office/drawing/2014/main" id="{DC0A6AA5-5823-46FE-A740-62388BEE4AE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56" y="1498"/>
              <a:ext cx="136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" name="Equation" r:id="rId15" imgW="215619" imgH="215619" progId="Equation.3">
                      <p:embed/>
                    </p:oleObj>
                  </mc:Choice>
                  <mc:Fallback>
                    <p:oleObj name="Equation" r:id="rId15" imgW="215619" imgH="215619" progId="Equation.3">
                      <p:embed/>
                      <p:pic>
                        <p:nvPicPr>
                          <p:cNvPr id="6227" name="Object 125">
                            <a:extLst>
                              <a:ext uri="{FF2B5EF4-FFF2-40B4-BE49-F238E27FC236}">
                                <a16:creationId xmlns:a16="http://schemas.microsoft.com/office/drawing/2014/main" id="{DC0A6AA5-5823-46FE-A740-62388BEE4AE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6" y="1498"/>
                            <a:ext cx="136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28" name="Object 126">
                <a:extLst>
                  <a:ext uri="{FF2B5EF4-FFF2-40B4-BE49-F238E27FC236}">
                    <a16:creationId xmlns:a16="http://schemas.microsoft.com/office/drawing/2014/main" id="{ED0F9682-6A52-4EEA-9600-F9733945123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62" y="1828"/>
              <a:ext cx="128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4" name="Equation" r:id="rId17" imgW="203112" imgH="228501" progId="Equation.3">
                      <p:embed/>
                    </p:oleObj>
                  </mc:Choice>
                  <mc:Fallback>
                    <p:oleObj name="Equation" r:id="rId17" imgW="203112" imgH="228501" progId="Equation.3">
                      <p:embed/>
                      <p:pic>
                        <p:nvPicPr>
                          <p:cNvPr id="6228" name="Object 126">
                            <a:extLst>
                              <a:ext uri="{FF2B5EF4-FFF2-40B4-BE49-F238E27FC236}">
                                <a16:creationId xmlns:a16="http://schemas.microsoft.com/office/drawing/2014/main" id="{ED0F9682-6A52-4EEA-9600-F9733945123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2" y="1828"/>
                            <a:ext cx="128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29" name="Object 127">
                <a:extLst>
                  <a:ext uri="{FF2B5EF4-FFF2-40B4-BE49-F238E27FC236}">
                    <a16:creationId xmlns:a16="http://schemas.microsoft.com/office/drawing/2014/main" id="{2D6DA61C-B257-4481-8192-7F8A5A844D3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60" y="1968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5" name="Equation" r:id="rId19" imgW="215806" imgH="228501" progId="Equation.3">
                      <p:embed/>
                    </p:oleObj>
                  </mc:Choice>
                  <mc:Fallback>
                    <p:oleObj name="Equation" r:id="rId19" imgW="215806" imgH="228501" progId="Equation.3">
                      <p:embed/>
                      <p:pic>
                        <p:nvPicPr>
                          <p:cNvPr id="6229" name="Object 127">
                            <a:extLst>
                              <a:ext uri="{FF2B5EF4-FFF2-40B4-BE49-F238E27FC236}">
                                <a16:creationId xmlns:a16="http://schemas.microsoft.com/office/drawing/2014/main" id="{2D6DA61C-B257-4481-8192-7F8A5A844D3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0" y="1968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30" name="Object 128">
                <a:extLst>
                  <a:ext uri="{FF2B5EF4-FFF2-40B4-BE49-F238E27FC236}">
                    <a16:creationId xmlns:a16="http://schemas.microsoft.com/office/drawing/2014/main" id="{7728B1F5-1506-4B35-BFBB-303D0FF1F5A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40" y="2352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name="Equation" r:id="rId21" imgW="190500" imgH="228600" progId="Equation.3">
                      <p:embed/>
                    </p:oleObj>
                  </mc:Choice>
                  <mc:Fallback>
                    <p:oleObj name="Equation" r:id="rId21" imgW="190500" imgH="228600" progId="Equation.3">
                      <p:embed/>
                      <p:pic>
                        <p:nvPicPr>
                          <p:cNvPr id="6230" name="Object 128">
                            <a:extLst>
                              <a:ext uri="{FF2B5EF4-FFF2-40B4-BE49-F238E27FC236}">
                                <a16:creationId xmlns:a16="http://schemas.microsoft.com/office/drawing/2014/main" id="{7728B1F5-1506-4B35-BFBB-303D0FF1F5A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0" y="2352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31" name="Object 129">
                <a:extLst>
                  <a:ext uri="{FF2B5EF4-FFF2-40B4-BE49-F238E27FC236}">
                    <a16:creationId xmlns:a16="http://schemas.microsoft.com/office/drawing/2014/main" id="{6425639E-300A-4DF8-83E1-7703F6F9724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36" y="2828"/>
              <a:ext cx="128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" name="Equation" r:id="rId23" imgW="203112" imgH="241195" progId="Equation.3">
                      <p:embed/>
                    </p:oleObj>
                  </mc:Choice>
                  <mc:Fallback>
                    <p:oleObj name="Equation" r:id="rId23" imgW="203112" imgH="241195" progId="Equation.3">
                      <p:embed/>
                      <p:pic>
                        <p:nvPicPr>
                          <p:cNvPr id="6231" name="Object 129">
                            <a:extLst>
                              <a:ext uri="{FF2B5EF4-FFF2-40B4-BE49-F238E27FC236}">
                                <a16:creationId xmlns:a16="http://schemas.microsoft.com/office/drawing/2014/main" id="{6425639E-300A-4DF8-83E1-7703F6F9724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6" y="2828"/>
                            <a:ext cx="128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53" name="Text Box 131">
              <a:extLst>
                <a:ext uri="{FF2B5EF4-FFF2-40B4-BE49-F238E27FC236}">
                  <a16:creationId xmlns:a16="http://schemas.microsoft.com/office/drawing/2014/main" id="{3A4EB66E-D6B0-4858-9DB7-45F49B65A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864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id-ID" sz="1200">
                  <a:latin typeface="Eurostile" pitchFamily="34" charset="0"/>
                </a:rPr>
                <a:t>Bus W</a:t>
              </a:r>
            </a:p>
          </p:txBody>
        </p:sp>
      </p:grpSp>
      <p:sp>
        <p:nvSpPr>
          <p:cNvPr id="58501" name="Rectangle 133">
            <a:extLst>
              <a:ext uri="{FF2B5EF4-FFF2-40B4-BE49-F238E27FC236}">
                <a16:creationId xmlns:a16="http://schemas.microsoft.com/office/drawing/2014/main" id="{15F47AE5-C0B3-4CC8-88DA-EF6B7CCC7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00200"/>
            <a:ext cx="3810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800" b="1">
                <a:latin typeface="Eurostile" pitchFamily="34" charset="0"/>
              </a:rPr>
              <a:t>ARSITEKTUR SAP-1</a:t>
            </a:r>
          </a:p>
          <a:p>
            <a:pPr algn="just" eaLnBrk="1" hangingPunct="1">
              <a:buFontTx/>
              <a:buBlip>
                <a:blip r:embed="rId25"/>
              </a:buBlip>
            </a:pPr>
            <a:r>
              <a:rPr lang="en-US" altLang="id-ID" sz="2000">
                <a:latin typeface="Eurostile" pitchFamily="34" charset="0"/>
              </a:rPr>
              <a:t>PC &lt; Program Counter &gt;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Bagian unit kendali yang mencacah dari 0000 – 1111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Mengirimkan ke memori alamat, instruksi berikutnya yang akan diambil dan dilaksanakan.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Direset ke 0000 sebelum program dijalankan</a:t>
            </a:r>
          </a:p>
          <a:p>
            <a:pPr lvl="1" algn="just" eaLnBrk="1" hangingPunct="1">
              <a:buFontTx/>
              <a:buNone/>
            </a:pPr>
            <a:endParaRPr lang="en-US" altLang="id-ID" sz="1800">
              <a:latin typeface="Eurostile" pitchFamily="34" charset="0"/>
            </a:endParaRPr>
          </a:p>
          <a:p>
            <a:pPr lvl="1" algn="just" eaLnBrk="1" hangingPunct="1">
              <a:buFontTx/>
              <a:buNone/>
            </a:pPr>
            <a:r>
              <a:rPr lang="en-US" altLang="id-ID" sz="1800">
                <a:latin typeface="Eurostile" pitchFamily="34" charset="0"/>
              </a:rPr>
              <a:t>0000 </a:t>
            </a:r>
            <a:r>
              <a:rPr lang="en-US" altLang="id-ID" sz="1800">
                <a:latin typeface="Eurostile" pitchFamily="34" charset="0"/>
                <a:sym typeface="Wingdings" panose="05000000000000000000" pitchFamily="2" charset="2"/>
              </a:rPr>
              <a:t> Instruksi pertama</a:t>
            </a:r>
          </a:p>
          <a:p>
            <a:pPr lvl="1" algn="just" eaLnBrk="1" hangingPunct="1">
              <a:buFontTx/>
              <a:buNone/>
            </a:pPr>
            <a:r>
              <a:rPr lang="en-US" altLang="id-ID" sz="1800">
                <a:latin typeface="Eurostile" pitchFamily="34" charset="0"/>
                <a:sym typeface="Wingdings" panose="05000000000000000000" pitchFamily="2" charset="2"/>
              </a:rPr>
              <a:t>0001  Instruksi kedua</a:t>
            </a:r>
          </a:p>
          <a:p>
            <a:pPr lvl="1" algn="just" eaLnBrk="1" hangingPunct="1">
              <a:buFontTx/>
              <a:buNone/>
            </a:pPr>
            <a:r>
              <a:rPr lang="en-US" altLang="id-ID" sz="1800">
                <a:latin typeface="Eurostile" pitchFamily="34" charset="0"/>
                <a:sym typeface="Wingdings" panose="05000000000000000000" pitchFamily="2" charset="2"/>
              </a:rPr>
              <a:t>0010  Instruksi ketiga dst</a:t>
            </a:r>
            <a:endParaRPr lang="en-US" altLang="id-ID" sz="180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0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>
            <a:extLst>
              <a:ext uri="{FF2B5EF4-FFF2-40B4-BE49-F238E27FC236}">
                <a16:creationId xmlns:a16="http://schemas.microsoft.com/office/drawing/2014/main" id="{E60225AF-6AC6-4481-98E7-D3F823B2E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9910C93-AAF2-4F94-95C5-8094B218C4EE}" type="slidenum">
              <a:rPr lang="en-GB" altLang="id-ID" sz="1400"/>
              <a:pPr algn="r"/>
              <a:t>30</a:t>
            </a:fld>
            <a:endParaRPr lang="en-GB" altLang="id-ID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4AFE258-2C24-4331-AAD8-E1F94DF84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5BD2746-E588-43F2-9473-88834AA08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66917" name="Rectangle 5">
            <a:extLst>
              <a:ext uri="{FF2B5EF4-FFF2-40B4-BE49-F238E27FC236}">
                <a16:creationId xmlns:a16="http://schemas.microsoft.com/office/drawing/2014/main" id="{D1CF1947-9999-4867-AF95-F6FB398A9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Diagram Pewaktuan untuk Rutin LDA</a:t>
            </a:r>
          </a:p>
        </p:txBody>
      </p:sp>
      <p:grpSp>
        <p:nvGrpSpPr>
          <p:cNvPr id="33798" name="Group 9">
            <a:extLst>
              <a:ext uri="{FF2B5EF4-FFF2-40B4-BE49-F238E27FC236}">
                <a16:creationId xmlns:a16="http://schemas.microsoft.com/office/drawing/2014/main" id="{93EE53D2-0E6D-451D-8813-59C9E2B0964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771775"/>
            <a:ext cx="5334000" cy="304800"/>
            <a:chOff x="768" y="1680"/>
            <a:chExt cx="3360" cy="336"/>
          </a:xfrm>
        </p:grpSpPr>
        <p:grpSp>
          <p:nvGrpSpPr>
            <p:cNvPr id="33894" name="Group 10">
              <a:extLst>
                <a:ext uri="{FF2B5EF4-FFF2-40B4-BE49-F238E27FC236}">
                  <a16:creationId xmlns:a16="http://schemas.microsoft.com/office/drawing/2014/main" id="{8E004206-2E6B-4204-A53A-7BFFB14A6A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680"/>
              <a:ext cx="480" cy="336"/>
              <a:chOff x="768" y="1680"/>
              <a:chExt cx="480" cy="336"/>
            </a:xfrm>
          </p:grpSpPr>
          <p:sp>
            <p:nvSpPr>
              <p:cNvPr id="33925" name="Line 11">
                <a:extLst>
                  <a:ext uri="{FF2B5EF4-FFF2-40B4-BE49-F238E27FC236}">
                    <a16:creationId xmlns:a16="http://schemas.microsoft.com/office/drawing/2014/main" id="{285601C7-2CAD-4544-B9BD-5CE15DD98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6" name="Line 12">
                <a:extLst>
                  <a:ext uri="{FF2B5EF4-FFF2-40B4-BE49-F238E27FC236}">
                    <a16:creationId xmlns:a16="http://schemas.microsoft.com/office/drawing/2014/main" id="{2617D113-1267-411D-AAC8-79C723E04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7" name="Line 13">
                <a:extLst>
                  <a:ext uri="{FF2B5EF4-FFF2-40B4-BE49-F238E27FC236}">
                    <a16:creationId xmlns:a16="http://schemas.microsoft.com/office/drawing/2014/main" id="{4FBC0787-A553-414A-831F-358D8755C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8" name="Line 14">
                <a:extLst>
                  <a:ext uri="{FF2B5EF4-FFF2-40B4-BE49-F238E27FC236}">
                    <a16:creationId xmlns:a16="http://schemas.microsoft.com/office/drawing/2014/main" id="{2E8FCC2F-87B1-491C-8D15-DC2F36F74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95" name="Group 15">
              <a:extLst>
                <a:ext uri="{FF2B5EF4-FFF2-40B4-BE49-F238E27FC236}">
                  <a16:creationId xmlns:a16="http://schemas.microsoft.com/office/drawing/2014/main" id="{7A560CF1-A0FC-4CED-8203-A63599E2B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680"/>
              <a:ext cx="480" cy="336"/>
              <a:chOff x="768" y="1680"/>
              <a:chExt cx="480" cy="336"/>
            </a:xfrm>
          </p:grpSpPr>
          <p:sp>
            <p:nvSpPr>
              <p:cNvPr id="33921" name="Line 16">
                <a:extLst>
                  <a:ext uri="{FF2B5EF4-FFF2-40B4-BE49-F238E27FC236}">
                    <a16:creationId xmlns:a16="http://schemas.microsoft.com/office/drawing/2014/main" id="{21A11AA1-25D4-4DCA-A878-15AF9A1BE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2" name="Line 17">
                <a:extLst>
                  <a:ext uri="{FF2B5EF4-FFF2-40B4-BE49-F238E27FC236}">
                    <a16:creationId xmlns:a16="http://schemas.microsoft.com/office/drawing/2014/main" id="{39F3B798-E8CF-437E-99BD-0C8328B4C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3" name="Line 18">
                <a:extLst>
                  <a:ext uri="{FF2B5EF4-FFF2-40B4-BE49-F238E27FC236}">
                    <a16:creationId xmlns:a16="http://schemas.microsoft.com/office/drawing/2014/main" id="{F9CEB7B6-0A38-4717-9058-8A172F07A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4" name="Line 19">
                <a:extLst>
                  <a:ext uri="{FF2B5EF4-FFF2-40B4-BE49-F238E27FC236}">
                    <a16:creationId xmlns:a16="http://schemas.microsoft.com/office/drawing/2014/main" id="{A6B5A4D9-6522-4A6B-AE0E-928E7D0BA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96" name="Group 20">
              <a:extLst>
                <a:ext uri="{FF2B5EF4-FFF2-40B4-BE49-F238E27FC236}">
                  <a16:creationId xmlns:a16="http://schemas.microsoft.com/office/drawing/2014/main" id="{25B8C91D-24D2-434A-8657-B70349477C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680"/>
              <a:ext cx="480" cy="336"/>
              <a:chOff x="768" y="1680"/>
              <a:chExt cx="480" cy="336"/>
            </a:xfrm>
          </p:grpSpPr>
          <p:sp>
            <p:nvSpPr>
              <p:cNvPr id="33917" name="Line 21">
                <a:extLst>
                  <a:ext uri="{FF2B5EF4-FFF2-40B4-BE49-F238E27FC236}">
                    <a16:creationId xmlns:a16="http://schemas.microsoft.com/office/drawing/2014/main" id="{80BF7955-EDF7-4155-A5C2-FAE59B226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8" name="Line 22">
                <a:extLst>
                  <a:ext uri="{FF2B5EF4-FFF2-40B4-BE49-F238E27FC236}">
                    <a16:creationId xmlns:a16="http://schemas.microsoft.com/office/drawing/2014/main" id="{FB4D5ABF-2436-41DC-AAF8-9BBF349AA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9" name="Line 23">
                <a:extLst>
                  <a:ext uri="{FF2B5EF4-FFF2-40B4-BE49-F238E27FC236}">
                    <a16:creationId xmlns:a16="http://schemas.microsoft.com/office/drawing/2014/main" id="{0A0A208C-D2D0-43B0-9801-6B30D86A3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0" name="Line 24">
                <a:extLst>
                  <a:ext uri="{FF2B5EF4-FFF2-40B4-BE49-F238E27FC236}">
                    <a16:creationId xmlns:a16="http://schemas.microsoft.com/office/drawing/2014/main" id="{FB5B1545-88C5-4120-9552-119048C7E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97" name="Group 25">
              <a:extLst>
                <a:ext uri="{FF2B5EF4-FFF2-40B4-BE49-F238E27FC236}">
                  <a16:creationId xmlns:a16="http://schemas.microsoft.com/office/drawing/2014/main" id="{7D61939D-F122-43D5-A41A-DC2C97AEC0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80"/>
              <a:ext cx="480" cy="336"/>
              <a:chOff x="768" y="1680"/>
              <a:chExt cx="480" cy="336"/>
            </a:xfrm>
          </p:grpSpPr>
          <p:sp>
            <p:nvSpPr>
              <p:cNvPr id="33913" name="Line 26">
                <a:extLst>
                  <a:ext uri="{FF2B5EF4-FFF2-40B4-BE49-F238E27FC236}">
                    <a16:creationId xmlns:a16="http://schemas.microsoft.com/office/drawing/2014/main" id="{2411188E-3069-43D8-B161-8205510EE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4" name="Line 27">
                <a:extLst>
                  <a:ext uri="{FF2B5EF4-FFF2-40B4-BE49-F238E27FC236}">
                    <a16:creationId xmlns:a16="http://schemas.microsoft.com/office/drawing/2014/main" id="{A8F5A3CD-76E4-4256-BAAB-7149248AE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5" name="Line 28">
                <a:extLst>
                  <a:ext uri="{FF2B5EF4-FFF2-40B4-BE49-F238E27FC236}">
                    <a16:creationId xmlns:a16="http://schemas.microsoft.com/office/drawing/2014/main" id="{7089B806-21BC-4679-89F3-7183C367B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6" name="Line 29">
                <a:extLst>
                  <a:ext uri="{FF2B5EF4-FFF2-40B4-BE49-F238E27FC236}">
                    <a16:creationId xmlns:a16="http://schemas.microsoft.com/office/drawing/2014/main" id="{FF42C404-957A-4C47-8B11-62128F2CD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98" name="Group 30">
              <a:extLst>
                <a:ext uri="{FF2B5EF4-FFF2-40B4-BE49-F238E27FC236}">
                  <a16:creationId xmlns:a16="http://schemas.microsoft.com/office/drawing/2014/main" id="{6B7B5CBE-3D7C-4F7E-99B2-4181C6D66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680"/>
              <a:ext cx="480" cy="336"/>
              <a:chOff x="768" y="1680"/>
              <a:chExt cx="480" cy="336"/>
            </a:xfrm>
          </p:grpSpPr>
          <p:sp>
            <p:nvSpPr>
              <p:cNvPr id="33909" name="Line 31">
                <a:extLst>
                  <a:ext uri="{FF2B5EF4-FFF2-40B4-BE49-F238E27FC236}">
                    <a16:creationId xmlns:a16="http://schemas.microsoft.com/office/drawing/2014/main" id="{4272436B-01B3-4C6B-8331-2D736A115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0" name="Line 32">
                <a:extLst>
                  <a:ext uri="{FF2B5EF4-FFF2-40B4-BE49-F238E27FC236}">
                    <a16:creationId xmlns:a16="http://schemas.microsoft.com/office/drawing/2014/main" id="{77CCF934-EEBD-41C6-AF8C-B41F14FD7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1" name="Line 33">
                <a:extLst>
                  <a:ext uri="{FF2B5EF4-FFF2-40B4-BE49-F238E27FC236}">
                    <a16:creationId xmlns:a16="http://schemas.microsoft.com/office/drawing/2014/main" id="{F1B3D19C-A3C0-4615-90B3-CF2E2B814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2" name="Line 34">
                <a:extLst>
                  <a:ext uri="{FF2B5EF4-FFF2-40B4-BE49-F238E27FC236}">
                    <a16:creationId xmlns:a16="http://schemas.microsoft.com/office/drawing/2014/main" id="{7CE8B182-92CC-42B8-906E-2FAC9A76E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99" name="Group 35">
              <a:extLst>
                <a:ext uri="{FF2B5EF4-FFF2-40B4-BE49-F238E27FC236}">
                  <a16:creationId xmlns:a16="http://schemas.microsoft.com/office/drawing/2014/main" id="{2119907B-0D17-4FC8-B9EB-6FE0CE4EFF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680"/>
              <a:ext cx="480" cy="336"/>
              <a:chOff x="768" y="1680"/>
              <a:chExt cx="480" cy="336"/>
            </a:xfrm>
          </p:grpSpPr>
          <p:sp>
            <p:nvSpPr>
              <p:cNvPr id="33905" name="Line 36">
                <a:extLst>
                  <a:ext uri="{FF2B5EF4-FFF2-40B4-BE49-F238E27FC236}">
                    <a16:creationId xmlns:a16="http://schemas.microsoft.com/office/drawing/2014/main" id="{431D9062-7844-4665-B53E-69BCED55F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6" name="Line 37">
                <a:extLst>
                  <a:ext uri="{FF2B5EF4-FFF2-40B4-BE49-F238E27FC236}">
                    <a16:creationId xmlns:a16="http://schemas.microsoft.com/office/drawing/2014/main" id="{0507FFEC-A9EE-4D03-B3FE-C3900100F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7" name="Line 38">
                <a:extLst>
                  <a:ext uri="{FF2B5EF4-FFF2-40B4-BE49-F238E27FC236}">
                    <a16:creationId xmlns:a16="http://schemas.microsoft.com/office/drawing/2014/main" id="{28431B5C-5FC4-41C2-9649-7A5FD88FD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8" name="Line 39">
                <a:extLst>
                  <a:ext uri="{FF2B5EF4-FFF2-40B4-BE49-F238E27FC236}">
                    <a16:creationId xmlns:a16="http://schemas.microsoft.com/office/drawing/2014/main" id="{E749E3F0-86AD-4259-ACA1-9C9FA9461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900" name="Group 40">
              <a:extLst>
                <a:ext uri="{FF2B5EF4-FFF2-40B4-BE49-F238E27FC236}">
                  <a16:creationId xmlns:a16="http://schemas.microsoft.com/office/drawing/2014/main" id="{B1FB50DA-4397-4265-9869-C52D778C6D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680"/>
              <a:ext cx="480" cy="336"/>
              <a:chOff x="768" y="1680"/>
              <a:chExt cx="480" cy="336"/>
            </a:xfrm>
          </p:grpSpPr>
          <p:sp>
            <p:nvSpPr>
              <p:cNvPr id="33901" name="Line 41">
                <a:extLst>
                  <a:ext uri="{FF2B5EF4-FFF2-40B4-BE49-F238E27FC236}">
                    <a16:creationId xmlns:a16="http://schemas.microsoft.com/office/drawing/2014/main" id="{B2523E49-90A9-4F0D-8888-66A3980C9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2" name="Line 42">
                <a:extLst>
                  <a:ext uri="{FF2B5EF4-FFF2-40B4-BE49-F238E27FC236}">
                    <a16:creationId xmlns:a16="http://schemas.microsoft.com/office/drawing/2014/main" id="{97AB35D8-CEEB-4228-8604-F9E856BDF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3" name="Line 43">
                <a:extLst>
                  <a:ext uri="{FF2B5EF4-FFF2-40B4-BE49-F238E27FC236}">
                    <a16:creationId xmlns:a16="http://schemas.microsoft.com/office/drawing/2014/main" id="{15E6B7EC-B43B-462A-8996-6F54C9331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4" name="Line 44">
                <a:extLst>
                  <a:ext uri="{FF2B5EF4-FFF2-40B4-BE49-F238E27FC236}">
                    <a16:creationId xmlns:a16="http://schemas.microsoft.com/office/drawing/2014/main" id="{1692F1C9-CB6B-4EB6-99E4-58788B983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799" name="Line 45">
            <a:extLst>
              <a:ext uri="{FF2B5EF4-FFF2-40B4-BE49-F238E27FC236}">
                <a16:creationId xmlns:a16="http://schemas.microsoft.com/office/drawing/2014/main" id="{045B235E-06B4-4CAE-9F3E-C82279116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5337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0" name="Group 46">
            <a:extLst>
              <a:ext uri="{FF2B5EF4-FFF2-40B4-BE49-F238E27FC236}">
                <a16:creationId xmlns:a16="http://schemas.microsoft.com/office/drawing/2014/main" id="{BD216B46-E630-407B-92DC-306A409A0C9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228975"/>
            <a:ext cx="1143000" cy="304800"/>
            <a:chOff x="768" y="2112"/>
            <a:chExt cx="720" cy="336"/>
          </a:xfrm>
        </p:grpSpPr>
        <p:sp>
          <p:nvSpPr>
            <p:cNvPr id="33889" name="Line 47">
              <a:extLst>
                <a:ext uri="{FF2B5EF4-FFF2-40B4-BE49-F238E27FC236}">
                  <a16:creationId xmlns:a16="http://schemas.microsoft.com/office/drawing/2014/main" id="{B88F184E-BC79-4B3B-A547-B0C0FCBF38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0" name="Line 48">
              <a:extLst>
                <a:ext uri="{FF2B5EF4-FFF2-40B4-BE49-F238E27FC236}">
                  <a16:creationId xmlns:a16="http://schemas.microsoft.com/office/drawing/2014/main" id="{3F41AD2D-D5D9-4A13-9C9B-88B51CC504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1" name="Line 49">
              <a:extLst>
                <a:ext uri="{FF2B5EF4-FFF2-40B4-BE49-F238E27FC236}">
                  <a16:creationId xmlns:a16="http://schemas.microsoft.com/office/drawing/2014/main" id="{FFC53ED5-1D79-4A3F-9D23-19CEC448E4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Line 50">
              <a:extLst>
                <a:ext uri="{FF2B5EF4-FFF2-40B4-BE49-F238E27FC236}">
                  <a16:creationId xmlns:a16="http://schemas.microsoft.com/office/drawing/2014/main" id="{F0EEC43A-4134-438F-99DF-8A0CD1411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3" name="Line 51">
              <a:extLst>
                <a:ext uri="{FF2B5EF4-FFF2-40B4-BE49-F238E27FC236}">
                  <a16:creationId xmlns:a16="http://schemas.microsoft.com/office/drawing/2014/main" id="{290F46E4-08AC-42E8-BB8E-711FCDD65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1" name="Line 52">
            <a:extLst>
              <a:ext uri="{FF2B5EF4-FFF2-40B4-BE49-F238E27FC236}">
                <a16:creationId xmlns:a16="http://schemas.microsoft.com/office/drawing/2014/main" id="{8A0854F5-180F-48DD-8229-A0CE3795C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533775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60">
            <a:extLst>
              <a:ext uri="{FF2B5EF4-FFF2-40B4-BE49-F238E27FC236}">
                <a16:creationId xmlns:a16="http://schemas.microsoft.com/office/drawing/2014/main" id="{BBD3B7D1-4A01-4779-8419-238355A5C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4481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3" name="Group 61">
            <a:extLst>
              <a:ext uri="{FF2B5EF4-FFF2-40B4-BE49-F238E27FC236}">
                <a16:creationId xmlns:a16="http://schemas.microsoft.com/office/drawing/2014/main" id="{AC2FF840-B3DC-429F-810B-EDB0C90C3B6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156075"/>
            <a:ext cx="1143000" cy="304800"/>
            <a:chOff x="768" y="2112"/>
            <a:chExt cx="720" cy="336"/>
          </a:xfrm>
        </p:grpSpPr>
        <p:sp>
          <p:nvSpPr>
            <p:cNvPr id="33884" name="Line 62">
              <a:extLst>
                <a:ext uri="{FF2B5EF4-FFF2-40B4-BE49-F238E27FC236}">
                  <a16:creationId xmlns:a16="http://schemas.microsoft.com/office/drawing/2014/main" id="{213D1F47-5654-4F2E-8F37-24E9D9B2E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Line 63">
              <a:extLst>
                <a:ext uri="{FF2B5EF4-FFF2-40B4-BE49-F238E27FC236}">
                  <a16:creationId xmlns:a16="http://schemas.microsoft.com/office/drawing/2014/main" id="{6747B312-7CD2-4E6D-98C2-12681D0AFD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Line 64">
              <a:extLst>
                <a:ext uri="{FF2B5EF4-FFF2-40B4-BE49-F238E27FC236}">
                  <a16:creationId xmlns:a16="http://schemas.microsoft.com/office/drawing/2014/main" id="{33BE3899-BE7F-42B0-BAB4-904135736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7" name="Line 65">
              <a:extLst>
                <a:ext uri="{FF2B5EF4-FFF2-40B4-BE49-F238E27FC236}">
                  <a16:creationId xmlns:a16="http://schemas.microsoft.com/office/drawing/2014/main" id="{E900C2F0-A355-43FC-A703-A6C92B93B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8" name="Line 66">
              <a:extLst>
                <a:ext uri="{FF2B5EF4-FFF2-40B4-BE49-F238E27FC236}">
                  <a16:creationId xmlns:a16="http://schemas.microsoft.com/office/drawing/2014/main" id="{6A8D976F-D907-4276-8E5D-531C8B22B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4" name="Line 81">
            <a:extLst>
              <a:ext uri="{FF2B5EF4-FFF2-40B4-BE49-F238E27FC236}">
                <a16:creationId xmlns:a16="http://schemas.microsoft.com/office/drawing/2014/main" id="{A6FFEAB4-6F8D-444A-BCE7-40BBBB9181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5994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5" name="Group 82">
            <a:extLst>
              <a:ext uri="{FF2B5EF4-FFF2-40B4-BE49-F238E27FC236}">
                <a16:creationId xmlns:a16="http://schemas.microsoft.com/office/drawing/2014/main" id="{B575CCB3-8868-465A-91CC-40B6CCD42A0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29200" y="5994400"/>
            <a:ext cx="1143000" cy="304800"/>
            <a:chOff x="768" y="2112"/>
            <a:chExt cx="720" cy="336"/>
          </a:xfrm>
        </p:grpSpPr>
        <p:sp>
          <p:nvSpPr>
            <p:cNvPr id="33879" name="Line 83">
              <a:extLst>
                <a:ext uri="{FF2B5EF4-FFF2-40B4-BE49-F238E27FC236}">
                  <a16:creationId xmlns:a16="http://schemas.microsoft.com/office/drawing/2014/main" id="{5FF8422C-EEBD-42CB-A090-F72792F5B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Line 84">
              <a:extLst>
                <a:ext uri="{FF2B5EF4-FFF2-40B4-BE49-F238E27FC236}">
                  <a16:creationId xmlns:a16="http://schemas.microsoft.com/office/drawing/2014/main" id="{267FD7EA-6965-41A1-B15A-284A57C9D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Line 85">
              <a:extLst>
                <a:ext uri="{FF2B5EF4-FFF2-40B4-BE49-F238E27FC236}">
                  <a16:creationId xmlns:a16="http://schemas.microsoft.com/office/drawing/2014/main" id="{8ADA95EC-91CB-4BBD-A80C-DFFA25B90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Line 86">
              <a:extLst>
                <a:ext uri="{FF2B5EF4-FFF2-40B4-BE49-F238E27FC236}">
                  <a16:creationId xmlns:a16="http://schemas.microsoft.com/office/drawing/2014/main" id="{7AEAE662-140F-4A66-89A3-304CE5F1F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Line 87">
              <a:extLst>
                <a:ext uri="{FF2B5EF4-FFF2-40B4-BE49-F238E27FC236}">
                  <a16:creationId xmlns:a16="http://schemas.microsoft.com/office/drawing/2014/main" id="{86E591ED-9E0F-4BE1-99C3-AD987C60E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6" name="Line 92">
            <a:extLst>
              <a:ext uri="{FF2B5EF4-FFF2-40B4-BE49-F238E27FC236}">
                <a16:creationId xmlns:a16="http://schemas.microsoft.com/office/drawing/2014/main" id="{369F04D9-A4D7-40EF-AE77-B3512845EE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5994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94">
            <a:extLst>
              <a:ext uri="{FF2B5EF4-FFF2-40B4-BE49-F238E27FC236}">
                <a16:creationId xmlns:a16="http://schemas.microsoft.com/office/drawing/2014/main" id="{DD7A2645-8280-4C80-B13C-2B14000CC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4481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67">
            <a:extLst>
              <a:ext uri="{FF2B5EF4-FFF2-40B4-BE49-F238E27FC236}">
                <a16:creationId xmlns:a16="http://schemas.microsoft.com/office/drawing/2014/main" id="{1718020E-4D0A-4904-B0C0-CD8D5B0F07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6005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9" name="Group 68">
            <a:extLst>
              <a:ext uri="{FF2B5EF4-FFF2-40B4-BE49-F238E27FC236}">
                <a16:creationId xmlns:a16="http://schemas.microsoft.com/office/drawing/2014/main" id="{7BC1C0C8-4DCC-41E0-A6AD-7DC7CB5DCD1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505200" y="4600575"/>
            <a:ext cx="1143000" cy="304800"/>
            <a:chOff x="768" y="2112"/>
            <a:chExt cx="720" cy="336"/>
          </a:xfrm>
        </p:grpSpPr>
        <p:sp>
          <p:nvSpPr>
            <p:cNvPr id="33874" name="Line 69">
              <a:extLst>
                <a:ext uri="{FF2B5EF4-FFF2-40B4-BE49-F238E27FC236}">
                  <a16:creationId xmlns:a16="http://schemas.microsoft.com/office/drawing/2014/main" id="{1D1C0BB0-7C9A-406C-8224-4C1422B97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Line 70">
              <a:extLst>
                <a:ext uri="{FF2B5EF4-FFF2-40B4-BE49-F238E27FC236}">
                  <a16:creationId xmlns:a16="http://schemas.microsoft.com/office/drawing/2014/main" id="{F10EB527-142E-4212-8B16-B0D664874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71">
              <a:extLst>
                <a:ext uri="{FF2B5EF4-FFF2-40B4-BE49-F238E27FC236}">
                  <a16:creationId xmlns:a16="http://schemas.microsoft.com/office/drawing/2014/main" id="{AA61A38B-EC98-4091-BED9-3B2E7E1387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Line 72">
              <a:extLst>
                <a:ext uri="{FF2B5EF4-FFF2-40B4-BE49-F238E27FC236}">
                  <a16:creationId xmlns:a16="http://schemas.microsoft.com/office/drawing/2014/main" id="{342CA879-9F38-4BA0-945C-907A0B74D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Line 73">
              <a:extLst>
                <a:ext uri="{FF2B5EF4-FFF2-40B4-BE49-F238E27FC236}">
                  <a16:creationId xmlns:a16="http://schemas.microsoft.com/office/drawing/2014/main" id="{D7D643F6-AFA6-4460-85C8-37110E270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0" name="Line 90">
            <a:extLst>
              <a:ext uri="{FF2B5EF4-FFF2-40B4-BE49-F238E27FC236}">
                <a16:creationId xmlns:a16="http://schemas.microsoft.com/office/drawing/2014/main" id="{BCF5B9CB-4161-4EBF-BB85-ABE7611901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46005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74">
            <a:extLst>
              <a:ext uri="{FF2B5EF4-FFF2-40B4-BE49-F238E27FC236}">
                <a16:creationId xmlns:a16="http://schemas.microsoft.com/office/drawing/2014/main" id="{8653BE8F-9742-48CA-B23E-E95FBE8A98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553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12" name="Group 75">
            <a:extLst>
              <a:ext uri="{FF2B5EF4-FFF2-40B4-BE49-F238E27FC236}">
                <a16:creationId xmlns:a16="http://schemas.microsoft.com/office/drawing/2014/main" id="{7F0948CA-87CF-48B2-8B85-8D1D020B1C8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267200" y="5537200"/>
            <a:ext cx="1143000" cy="304800"/>
            <a:chOff x="768" y="2112"/>
            <a:chExt cx="720" cy="336"/>
          </a:xfrm>
        </p:grpSpPr>
        <p:sp>
          <p:nvSpPr>
            <p:cNvPr id="33869" name="Line 76">
              <a:extLst>
                <a:ext uri="{FF2B5EF4-FFF2-40B4-BE49-F238E27FC236}">
                  <a16:creationId xmlns:a16="http://schemas.microsoft.com/office/drawing/2014/main" id="{52D05536-87C1-4A7B-AB5B-C53B65382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Line 77">
              <a:extLst>
                <a:ext uri="{FF2B5EF4-FFF2-40B4-BE49-F238E27FC236}">
                  <a16:creationId xmlns:a16="http://schemas.microsoft.com/office/drawing/2014/main" id="{1C744A62-F049-4202-B81A-5474547763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Line 78">
              <a:extLst>
                <a:ext uri="{FF2B5EF4-FFF2-40B4-BE49-F238E27FC236}">
                  <a16:creationId xmlns:a16="http://schemas.microsoft.com/office/drawing/2014/main" id="{A6DB39EE-AD41-41B4-B094-674C0DF79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Line 79">
              <a:extLst>
                <a:ext uri="{FF2B5EF4-FFF2-40B4-BE49-F238E27FC236}">
                  <a16:creationId xmlns:a16="http://schemas.microsoft.com/office/drawing/2014/main" id="{89DCC089-0AC3-479C-9C06-911838E62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Line 80">
              <a:extLst>
                <a:ext uri="{FF2B5EF4-FFF2-40B4-BE49-F238E27FC236}">
                  <a16:creationId xmlns:a16="http://schemas.microsoft.com/office/drawing/2014/main" id="{EC5F863F-0D09-45DB-BF63-F4A416247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3" name="Line 91">
            <a:extLst>
              <a:ext uri="{FF2B5EF4-FFF2-40B4-BE49-F238E27FC236}">
                <a16:creationId xmlns:a16="http://schemas.microsoft.com/office/drawing/2014/main" id="{59F82788-74D4-4059-A9AD-DB2AB03240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5537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96">
            <a:extLst>
              <a:ext uri="{FF2B5EF4-FFF2-40B4-BE49-F238E27FC236}">
                <a16:creationId xmlns:a16="http://schemas.microsoft.com/office/drawing/2014/main" id="{71D18AB1-181D-4080-BE2D-35BB46907A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537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Text Box 97">
            <a:extLst>
              <a:ext uri="{FF2B5EF4-FFF2-40B4-BE49-F238E27FC236}">
                <a16:creationId xmlns:a16="http://schemas.microsoft.com/office/drawing/2014/main" id="{2A9B2F23-3455-4C1E-9088-A0C081AA6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7432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CLK</a:t>
            </a:r>
          </a:p>
        </p:txBody>
      </p:sp>
      <p:sp>
        <p:nvSpPr>
          <p:cNvPr id="33816" name="Text Box 98">
            <a:extLst>
              <a:ext uri="{FF2B5EF4-FFF2-40B4-BE49-F238E27FC236}">
                <a16:creationId xmlns:a16="http://schemas.microsoft.com/office/drawing/2014/main" id="{4B81BCFA-0309-457C-8445-DE7AFE01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860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T1</a:t>
            </a:r>
          </a:p>
        </p:txBody>
      </p:sp>
      <p:sp>
        <p:nvSpPr>
          <p:cNvPr id="33817" name="Text Box 99">
            <a:extLst>
              <a:ext uri="{FF2B5EF4-FFF2-40B4-BE49-F238E27FC236}">
                <a16:creationId xmlns:a16="http://schemas.microsoft.com/office/drawing/2014/main" id="{B8EFC7E7-83CD-4E77-BC60-46C4742B4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860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T2</a:t>
            </a:r>
          </a:p>
        </p:txBody>
      </p:sp>
      <p:sp>
        <p:nvSpPr>
          <p:cNvPr id="33818" name="Text Box 100">
            <a:extLst>
              <a:ext uri="{FF2B5EF4-FFF2-40B4-BE49-F238E27FC236}">
                <a16:creationId xmlns:a16="http://schemas.microsoft.com/office/drawing/2014/main" id="{023E00C0-C5BC-4BF8-A474-F6FAC8BD8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860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T3</a:t>
            </a:r>
          </a:p>
        </p:txBody>
      </p:sp>
      <p:sp>
        <p:nvSpPr>
          <p:cNvPr id="33819" name="Text Box 101">
            <a:extLst>
              <a:ext uri="{FF2B5EF4-FFF2-40B4-BE49-F238E27FC236}">
                <a16:creationId xmlns:a16="http://schemas.microsoft.com/office/drawing/2014/main" id="{E2C45D93-1C5B-4EE6-A3C4-518E2099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860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T4</a:t>
            </a:r>
          </a:p>
        </p:txBody>
      </p:sp>
      <p:sp>
        <p:nvSpPr>
          <p:cNvPr id="33820" name="Text Box 102">
            <a:extLst>
              <a:ext uri="{FF2B5EF4-FFF2-40B4-BE49-F238E27FC236}">
                <a16:creationId xmlns:a16="http://schemas.microsoft.com/office/drawing/2014/main" id="{A42ECE16-A0D0-4555-A41D-D5C826FCC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2860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T5</a:t>
            </a:r>
          </a:p>
        </p:txBody>
      </p:sp>
      <p:sp>
        <p:nvSpPr>
          <p:cNvPr id="33821" name="Text Box 103">
            <a:extLst>
              <a:ext uri="{FF2B5EF4-FFF2-40B4-BE49-F238E27FC236}">
                <a16:creationId xmlns:a16="http://schemas.microsoft.com/office/drawing/2014/main" id="{FE200C75-B1B6-4B1A-9EBB-005FA03E8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2860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T6</a:t>
            </a:r>
          </a:p>
        </p:txBody>
      </p:sp>
      <p:sp>
        <p:nvSpPr>
          <p:cNvPr id="33822" name="Line 104">
            <a:extLst>
              <a:ext uri="{FF2B5EF4-FFF2-40B4-BE49-F238E27FC236}">
                <a16:creationId xmlns:a16="http://schemas.microsoft.com/office/drawing/2014/main" id="{1DD418C2-4B91-49A0-B616-0773CB061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Line 105">
            <a:extLst>
              <a:ext uri="{FF2B5EF4-FFF2-40B4-BE49-F238E27FC236}">
                <a16:creationId xmlns:a16="http://schemas.microsoft.com/office/drawing/2014/main" id="{D43B0FF7-8DF9-4CD6-98A4-298E31F76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Line 106">
            <a:extLst>
              <a:ext uri="{FF2B5EF4-FFF2-40B4-BE49-F238E27FC236}">
                <a16:creationId xmlns:a16="http://schemas.microsoft.com/office/drawing/2014/main" id="{9B17E507-1C93-4B03-94CD-4D0422400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Line 107">
            <a:extLst>
              <a:ext uri="{FF2B5EF4-FFF2-40B4-BE49-F238E27FC236}">
                <a16:creationId xmlns:a16="http://schemas.microsoft.com/office/drawing/2014/main" id="{61345669-1CD1-46FD-A7E8-7F3526B69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6" name="Line 108">
            <a:extLst>
              <a:ext uri="{FF2B5EF4-FFF2-40B4-BE49-F238E27FC236}">
                <a16:creationId xmlns:a16="http://schemas.microsoft.com/office/drawing/2014/main" id="{F0ED6826-F84E-478E-A02B-DF91C1A04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Line 109">
            <a:extLst>
              <a:ext uri="{FF2B5EF4-FFF2-40B4-BE49-F238E27FC236}">
                <a16:creationId xmlns:a16="http://schemas.microsoft.com/office/drawing/2014/main" id="{1A7F1AB8-B3C6-4F2C-9355-4AEDF7C2D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Line 110">
            <a:extLst>
              <a:ext uri="{FF2B5EF4-FFF2-40B4-BE49-F238E27FC236}">
                <a16:creationId xmlns:a16="http://schemas.microsoft.com/office/drawing/2014/main" id="{6C4353FD-866E-4A14-86CD-6B2A8D7EF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829" name="Object 113">
            <a:extLst>
              <a:ext uri="{FF2B5EF4-FFF2-40B4-BE49-F238E27FC236}">
                <a16:creationId xmlns:a16="http://schemas.microsoft.com/office/drawing/2014/main" id="{163B5414-95DB-4A00-87F5-19BFC9E56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0" y="3667125"/>
          <a:ext cx="3603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3" imgW="228600" imgH="228600" progId="Equation.3">
                  <p:embed/>
                </p:oleObj>
              </mc:Choice>
              <mc:Fallback>
                <p:oleObj name="Equation" r:id="rId3" imgW="228600" imgH="228600" progId="Equation.3">
                  <p:embed/>
                  <p:pic>
                    <p:nvPicPr>
                      <p:cNvPr id="33829" name="Object 113">
                        <a:extLst>
                          <a:ext uri="{FF2B5EF4-FFF2-40B4-BE49-F238E27FC236}">
                            <a16:creationId xmlns:a16="http://schemas.microsoft.com/office/drawing/2014/main" id="{163B5414-95DB-4A00-87F5-19BFC9E564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667125"/>
                        <a:ext cx="3603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0" name="Line 114">
            <a:extLst>
              <a:ext uri="{FF2B5EF4-FFF2-40B4-BE49-F238E27FC236}">
                <a16:creationId xmlns:a16="http://schemas.microsoft.com/office/drawing/2014/main" id="{6299F7FB-9CD6-4A04-90F1-E094CBC790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7004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31" name="Group 115">
            <a:extLst>
              <a:ext uri="{FF2B5EF4-FFF2-40B4-BE49-F238E27FC236}">
                <a16:creationId xmlns:a16="http://schemas.microsoft.com/office/drawing/2014/main" id="{1E3774FC-3247-498A-ACE1-EC08D8EF2F5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981200" y="3700463"/>
            <a:ext cx="1143000" cy="304800"/>
            <a:chOff x="768" y="2112"/>
            <a:chExt cx="720" cy="336"/>
          </a:xfrm>
        </p:grpSpPr>
        <p:sp>
          <p:nvSpPr>
            <p:cNvPr id="33864" name="Line 116">
              <a:extLst>
                <a:ext uri="{FF2B5EF4-FFF2-40B4-BE49-F238E27FC236}">
                  <a16:creationId xmlns:a16="http://schemas.microsoft.com/office/drawing/2014/main" id="{8D4F48EC-C208-499F-9006-6F506A867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Line 117">
              <a:extLst>
                <a:ext uri="{FF2B5EF4-FFF2-40B4-BE49-F238E27FC236}">
                  <a16:creationId xmlns:a16="http://schemas.microsoft.com/office/drawing/2014/main" id="{07FB5286-0A43-4346-A771-2B4FBE944C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118">
              <a:extLst>
                <a:ext uri="{FF2B5EF4-FFF2-40B4-BE49-F238E27FC236}">
                  <a16:creationId xmlns:a16="http://schemas.microsoft.com/office/drawing/2014/main" id="{3E4240E7-F252-4BEC-BC42-51DE4BEF3E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Line 119">
              <a:extLst>
                <a:ext uri="{FF2B5EF4-FFF2-40B4-BE49-F238E27FC236}">
                  <a16:creationId xmlns:a16="http://schemas.microsoft.com/office/drawing/2014/main" id="{D95D54D3-EB8B-455D-A73F-EDD07E640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Line 120">
              <a:extLst>
                <a:ext uri="{FF2B5EF4-FFF2-40B4-BE49-F238E27FC236}">
                  <a16:creationId xmlns:a16="http://schemas.microsoft.com/office/drawing/2014/main" id="{1CBDF51B-8C47-40B3-91D5-A01B05DDD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32" name="Line 121">
            <a:extLst>
              <a:ext uri="{FF2B5EF4-FFF2-40B4-BE49-F238E27FC236}">
                <a16:creationId xmlns:a16="http://schemas.microsoft.com/office/drawing/2014/main" id="{E2B56AA9-C00B-4788-9753-2F78B96705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7004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33" name="Group 123">
            <a:extLst>
              <a:ext uri="{FF2B5EF4-FFF2-40B4-BE49-F238E27FC236}">
                <a16:creationId xmlns:a16="http://schemas.microsoft.com/office/drawing/2014/main" id="{A874D98A-709B-4AAE-99C6-9E81BBD6016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271963" y="3697288"/>
            <a:ext cx="1143000" cy="304800"/>
            <a:chOff x="768" y="2112"/>
            <a:chExt cx="720" cy="336"/>
          </a:xfrm>
        </p:grpSpPr>
        <p:sp>
          <p:nvSpPr>
            <p:cNvPr id="33859" name="Line 124">
              <a:extLst>
                <a:ext uri="{FF2B5EF4-FFF2-40B4-BE49-F238E27FC236}">
                  <a16:creationId xmlns:a16="http://schemas.microsoft.com/office/drawing/2014/main" id="{CC479784-B906-49AE-91C6-91DAD5C7B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Line 125">
              <a:extLst>
                <a:ext uri="{FF2B5EF4-FFF2-40B4-BE49-F238E27FC236}">
                  <a16:creationId xmlns:a16="http://schemas.microsoft.com/office/drawing/2014/main" id="{EC6A8BA7-2A3A-4F3A-A109-A781D0D39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126">
              <a:extLst>
                <a:ext uri="{FF2B5EF4-FFF2-40B4-BE49-F238E27FC236}">
                  <a16:creationId xmlns:a16="http://schemas.microsoft.com/office/drawing/2014/main" id="{4167E428-284A-4673-93CF-EE4F1082AE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Line 127">
              <a:extLst>
                <a:ext uri="{FF2B5EF4-FFF2-40B4-BE49-F238E27FC236}">
                  <a16:creationId xmlns:a16="http://schemas.microsoft.com/office/drawing/2014/main" id="{3354F31B-0A0F-4E18-BBD5-767026597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Line 128">
              <a:extLst>
                <a:ext uri="{FF2B5EF4-FFF2-40B4-BE49-F238E27FC236}">
                  <a16:creationId xmlns:a16="http://schemas.microsoft.com/office/drawing/2014/main" id="{C16C841C-AA2E-4991-AC9B-E6989D357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34" name="Line 129">
            <a:extLst>
              <a:ext uri="{FF2B5EF4-FFF2-40B4-BE49-F238E27FC236}">
                <a16:creationId xmlns:a16="http://schemas.microsoft.com/office/drawing/2014/main" id="{21392EAD-523A-4C95-8881-C86D3A851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8138" y="369093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5" name="Line 130">
            <a:extLst>
              <a:ext uri="{FF2B5EF4-FFF2-40B4-BE49-F238E27FC236}">
                <a16:creationId xmlns:a16="http://schemas.microsoft.com/office/drawing/2014/main" id="{2186CA09-D557-4E62-8611-789ECDBF30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44577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36" name="Group 132">
            <a:extLst>
              <a:ext uri="{FF2B5EF4-FFF2-40B4-BE49-F238E27FC236}">
                <a16:creationId xmlns:a16="http://schemas.microsoft.com/office/drawing/2014/main" id="{8852E59A-1ABF-46C9-90D4-7720F529318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29200" y="4597400"/>
            <a:ext cx="1143000" cy="304800"/>
            <a:chOff x="768" y="2112"/>
            <a:chExt cx="720" cy="336"/>
          </a:xfrm>
        </p:grpSpPr>
        <p:sp>
          <p:nvSpPr>
            <p:cNvPr id="33854" name="Line 133">
              <a:extLst>
                <a:ext uri="{FF2B5EF4-FFF2-40B4-BE49-F238E27FC236}">
                  <a16:creationId xmlns:a16="http://schemas.microsoft.com/office/drawing/2014/main" id="{083D0C90-BC7A-404E-8191-498A0AEFC5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Line 134">
              <a:extLst>
                <a:ext uri="{FF2B5EF4-FFF2-40B4-BE49-F238E27FC236}">
                  <a16:creationId xmlns:a16="http://schemas.microsoft.com/office/drawing/2014/main" id="{C830E971-8AA6-4012-90FB-5A83B15997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Line 135">
              <a:extLst>
                <a:ext uri="{FF2B5EF4-FFF2-40B4-BE49-F238E27FC236}">
                  <a16:creationId xmlns:a16="http://schemas.microsoft.com/office/drawing/2014/main" id="{3B85616D-963E-4FD3-8F7D-F79D98399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Line 136">
              <a:extLst>
                <a:ext uri="{FF2B5EF4-FFF2-40B4-BE49-F238E27FC236}">
                  <a16:creationId xmlns:a16="http://schemas.microsoft.com/office/drawing/2014/main" id="{897CA7BB-F03F-4C2E-904F-8DEE99C89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Line 137">
              <a:extLst>
                <a:ext uri="{FF2B5EF4-FFF2-40B4-BE49-F238E27FC236}">
                  <a16:creationId xmlns:a16="http://schemas.microsoft.com/office/drawing/2014/main" id="{1D105017-17F7-462D-A0CF-E0166C2C51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37" name="Line 138">
            <a:extLst>
              <a:ext uri="{FF2B5EF4-FFF2-40B4-BE49-F238E27FC236}">
                <a16:creationId xmlns:a16="http://schemas.microsoft.com/office/drawing/2014/main" id="{2E28C3D0-E254-426F-85E4-3A551B75B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5847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8" name="Line 141">
            <a:extLst>
              <a:ext uri="{FF2B5EF4-FFF2-40B4-BE49-F238E27FC236}">
                <a16:creationId xmlns:a16="http://schemas.microsoft.com/office/drawing/2014/main" id="{1C30FB8F-A62C-401C-AAD2-F232E284A5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5067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39" name="Group 142">
            <a:extLst>
              <a:ext uri="{FF2B5EF4-FFF2-40B4-BE49-F238E27FC236}">
                <a16:creationId xmlns:a16="http://schemas.microsoft.com/office/drawing/2014/main" id="{46DCE65A-AC85-4D2E-A19A-A81D54795E9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505200" y="5067300"/>
            <a:ext cx="1143000" cy="304800"/>
            <a:chOff x="768" y="2112"/>
            <a:chExt cx="720" cy="336"/>
          </a:xfrm>
        </p:grpSpPr>
        <p:sp>
          <p:nvSpPr>
            <p:cNvPr id="33849" name="Line 143">
              <a:extLst>
                <a:ext uri="{FF2B5EF4-FFF2-40B4-BE49-F238E27FC236}">
                  <a16:creationId xmlns:a16="http://schemas.microsoft.com/office/drawing/2014/main" id="{E9E6FA4F-2598-48D6-971A-3401334597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144">
              <a:extLst>
                <a:ext uri="{FF2B5EF4-FFF2-40B4-BE49-F238E27FC236}">
                  <a16:creationId xmlns:a16="http://schemas.microsoft.com/office/drawing/2014/main" id="{E7DD2585-53BC-4B79-B524-764E5376A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Line 145">
              <a:extLst>
                <a:ext uri="{FF2B5EF4-FFF2-40B4-BE49-F238E27FC236}">
                  <a16:creationId xmlns:a16="http://schemas.microsoft.com/office/drawing/2014/main" id="{11AB2AB9-AC7E-4837-8AEA-1DB2CD760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Line 146">
              <a:extLst>
                <a:ext uri="{FF2B5EF4-FFF2-40B4-BE49-F238E27FC236}">
                  <a16:creationId xmlns:a16="http://schemas.microsoft.com/office/drawing/2014/main" id="{1E03DA0F-2D2A-4660-B4E5-604453821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Line 147">
              <a:extLst>
                <a:ext uri="{FF2B5EF4-FFF2-40B4-BE49-F238E27FC236}">
                  <a16:creationId xmlns:a16="http://schemas.microsoft.com/office/drawing/2014/main" id="{DDC2704E-C1AB-41A5-BA7C-C4A9EE481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40" name="Line 148">
            <a:extLst>
              <a:ext uri="{FF2B5EF4-FFF2-40B4-BE49-F238E27FC236}">
                <a16:creationId xmlns:a16="http://schemas.microsoft.com/office/drawing/2014/main" id="{952DD40B-43EA-4C13-944B-04CCE490E4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5067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1" name="Line 149">
            <a:extLst>
              <a:ext uri="{FF2B5EF4-FFF2-40B4-BE49-F238E27FC236}">
                <a16:creationId xmlns:a16="http://schemas.microsoft.com/office/drawing/2014/main" id="{5827936A-D7C9-4645-A9B2-ABDE406D06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50673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842" name="Object 150">
            <a:extLst>
              <a:ext uri="{FF2B5EF4-FFF2-40B4-BE49-F238E27FC236}">
                <a16:creationId xmlns:a16="http://schemas.microsoft.com/office/drawing/2014/main" id="{9D3E6B93-DEF4-4AF5-848E-876F4C8188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438" y="4125913"/>
          <a:ext cx="3190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5" imgW="203112" imgH="241195" progId="Equation.3">
                  <p:embed/>
                </p:oleObj>
              </mc:Choice>
              <mc:Fallback>
                <p:oleObj name="Equation" r:id="rId5" imgW="203112" imgH="241195" progId="Equation.3">
                  <p:embed/>
                  <p:pic>
                    <p:nvPicPr>
                      <p:cNvPr id="33842" name="Object 150">
                        <a:extLst>
                          <a:ext uri="{FF2B5EF4-FFF2-40B4-BE49-F238E27FC236}">
                            <a16:creationId xmlns:a16="http://schemas.microsoft.com/office/drawing/2014/main" id="{9D3E6B93-DEF4-4AF5-848E-876F4C8188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4125913"/>
                        <a:ext cx="3190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3" name="Object 151">
            <a:extLst>
              <a:ext uri="{FF2B5EF4-FFF2-40B4-BE49-F238E27FC236}">
                <a16:creationId xmlns:a16="http://schemas.microsoft.com/office/drawing/2014/main" id="{BB74DE4E-C8A3-484E-95B5-2A07B9574B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8275" y="4572000"/>
          <a:ext cx="3397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7" imgW="215806" imgH="228501" progId="Equation.3">
                  <p:embed/>
                </p:oleObj>
              </mc:Choice>
              <mc:Fallback>
                <p:oleObj name="Equation" r:id="rId7" imgW="215806" imgH="228501" progId="Equation.3">
                  <p:embed/>
                  <p:pic>
                    <p:nvPicPr>
                      <p:cNvPr id="33843" name="Object 151">
                        <a:extLst>
                          <a:ext uri="{FF2B5EF4-FFF2-40B4-BE49-F238E27FC236}">
                            <a16:creationId xmlns:a16="http://schemas.microsoft.com/office/drawing/2014/main" id="{BB74DE4E-C8A3-484E-95B5-2A07B9574B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4572000"/>
                        <a:ext cx="3397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44" name="Rectangle 155">
            <a:extLst>
              <a:ext uri="{FF2B5EF4-FFF2-40B4-BE49-F238E27FC236}">
                <a16:creationId xmlns:a16="http://schemas.microsoft.com/office/drawing/2014/main" id="{AE16B392-97D2-43C8-9D17-4116E9533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33845" name="Object 154">
            <a:extLst>
              <a:ext uri="{FF2B5EF4-FFF2-40B4-BE49-F238E27FC236}">
                <a16:creationId xmlns:a16="http://schemas.microsoft.com/office/drawing/2014/main" id="{5B666E17-B162-4577-8078-1C8919B350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3675" y="5029200"/>
          <a:ext cx="24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r:id="rId9" imgW="177646" imgH="228402" progId="Equation.3">
                  <p:embed/>
                </p:oleObj>
              </mc:Choice>
              <mc:Fallback>
                <p:oleObj r:id="rId9" imgW="177646" imgH="228402" progId="Equation.3">
                  <p:embed/>
                  <p:pic>
                    <p:nvPicPr>
                      <p:cNvPr id="33845" name="Object 154">
                        <a:extLst>
                          <a:ext uri="{FF2B5EF4-FFF2-40B4-BE49-F238E27FC236}">
                            <a16:creationId xmlns:a16="http://schemas.microsoft.com/office/drawing/2014/main" id="{5B666E17-B162-4577-8078-1C8919B350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5029200"/>
                        <a:ext cx="241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6" name="Object 159">
            <a:extLst>
              <a:ext uri="{FF2B5EF4-FFF2-40B4-BE49-F238E27FC236}">
                <a16:creationId xmlns:a16="http://schemas.microsoft.com/office/drawing/2014/main" id="{13ACA2ED-1BAE-4B98-9ADF-AF6C73D9FE8C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447800" y="5562600"/>
          <a:ext cx="2714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11" imgW="203112" imgH="228501" progId="Equation.3">
                  <p:embed/>
                </p:oleObj>
              </mc:Choice>
              <mc:Fallback>
                <p:oleObj name="Equation" r:id="rId11" imgW="203112" imgH="228501" progId="Equation.3">
                  <p:embed/>
                  <p:pic>
                    <p:nvPicPr>
                      <p:cNvPr id="33846" name="Object 159">
                        <a:extLst>
                          <a:ext uri="{FF2B5EF4-FFF2-40B4-BE49-F238E27FC236}">
                            <a16:creationId xmlns:a16="http://schemas.microsoft.com/office/drawing/2014/main" id="{13ACA2ED-1BAE-4B98-9ADF-AF6C73D9FE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62600"/>
                        <a:ext cx="2714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7" name="Object 168">
            <a:extLst>
              <a:ext uri="{FF2B5EF4-FFF2-40B4-BE49-F238E27FC236}">
                <a16:creationId xmlns:a16="http://schemas.microsoft.com/office/drawing/2014/main" id="{2E2E5E0A-3344-4043-ADC0-DAA96DD5EA69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1447800" y="6019800"/>
          <a:ext cx="2714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13" imgW="203112" imgH="228501" progId="Equation.3">
                  <p:embed/>
                </p:oleObj>
              </mc:Choice>
              <mc:Fallback>
                <p:oleObj name="Equation" r:id="rId13" imgW="203112" imgH="228501" progId="Equation.3">
                  <p:embed/>
                  <p:pic>
                    <p:nvPicPr>
                      <p:cNvPr id="33847" name="Object 168">
                        <a:extLst>
                          <a:ext uri="{FF2B5EF4-FFF2-40B4-BE49-F238E27FC236}">
                            <a16:creationId xmlns:a16="http://schemas.microsoft.com/office/drawing/2014/main" id="{2E2E5E0A-3344-4043-ADC0-DAA96DD5EA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19800"/>
                        <a:ext cx="2714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8" name="Object 171">
            <a:extLst>
              <a:ext uri="{FF2B5EF4-FFF2-40B4-BE49-F238E27FC236}">
                <a16:creationId xmlns:a16="http://schemas.microsoft.com/office/drawing/2014/main" id="{6AC5249B-603A-40C8-BD45-F1CCF2230758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1447800" y="3200400"/>
          <a:ext cx="2730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15" imgW="215713" imgH="241091" progId="Equation.3">
                  <p:embed/>
                </p:oleObj>
              </mc:Choice>
              <mc:Fallback>
                <p:oleObj name="Equation" r:id="rId15" imgW="215713" imgH="241091" progId="Equation.3">
                  <p:embed/>
                  <p:pic>
                    <p:nvPicPr>
                      <p:cNvPr id="33848" name="Object 171">
                        <a:extLst>
                          <a:ext uri="{FF2B5EF4-FFF2-40B4-BE49-F238E27FC236}">
                            <a16:creationId xmlns:a16="http://schemas.microsoft.com/office/drawing/2014/main" id="{6AC5249B-603A-40C8-BD45-F1CCF22307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2730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2A557E84-E4DA-4FAC-BDEB-489145C1DF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CDDD0F5-BC4C-4FCD-B1E6-9B0B7B99F45E}" type="slidenum">
              <a:rPr lang="en-GB" altLang="id-ID" sz="1400"/>
              <a:pPr algn="r"/>
              <a:t>31</a:t>
            </a:fld>
            <a:endParaRPr lang="en-GB" altLang="id-ID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2BC582C-CD56-4DDE-9041-E86D06BF0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E27D7B4-7EA4-4299-8710-97B9328A1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0BC895A7-890C-4422-9CEC-807421785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57A18890-AB3A-4309-87FB-A4E47FC9E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Eksekusi &lt; Execution Cycle &gt;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 Rutin ADD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Jika akhir siklus Fetch IR berisi kata ADD AH, maka :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 IR = 0001  1010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Selama T4 : medan instruksi dikirim ke pengendali yang melakukan pendekodean dan medan alamat diisikan ke dalam MAR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     dan      adalah bit aktif pada T4</a:t>
            </a:r>
          </a:p>
        </p:txBody>
      </p:sp>
      <p:graphicFrame>
        <p:nvGraphicFramePr>
          <p:cNvPr id="34823" name="Object 6">
            <a:extLst>
              <a:ext uri="{FF2B5EF4-FFF2-40B4-BE49-F238E27FC236}">
                <a16:creationId xmlns:a16="http://schemas.microsoft.com/office/drawing/2014/main" id="{65DFF573-014E-405C-B0AD-0E77AB269C15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371600" y="46482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4" imgW="190500" imgH="228600" progId="Equation.3">
                  <p:embed/>
                </p:oleObj>
              </mc:Choice>
              <mc:Fallback>
                <p:oleObj name="Equation" r:id="rId4" imgW="190500" imgH="228600" progId="Equation.3">
                  <p:embed/>
                  <p:pic>
                    <p:nvPicPr>
                      <p:cNvPr id="34823" name="Object 6">
                        <a:extLst>
                          <a:ext uri="{FF2B5EF4-FFF2-40B4-BE49-F238E27FC236}">
                            <a16:creationId xmlns:a16="http://schemas.microsoft.com/office/drawing/2014/main" id="{65DFF573-014E-405C-B0AD-0E77AB269C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648200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7">
            <a:extLst>
              <a:ext uri="{FF2B5EF4-FFF2-40B4-BE49-F238E27FC236}">
                <a16:creationId xmlns:a16="http://schemas.microsoft.com/office/drawing/2014/main" id="{EAF485B5-245D-46DE-9E00-8E6221ED5C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3150" y="4648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34824" name="Object 7">
                        <a:extLst>
                          <a:ext uri="{FF2B5EF4-FFF2-40B4-BE49-F238E27FC236}">
                            <a16:creationId xmlns:a16="http://schemas.microsoft.com/office/drawing/2014/main" id="{EAF485B5-245D-46DE-9E00-8E6221ED5C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46482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3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3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3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9913FC7A-B574-45A4-B3F8-6DAFB780E4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044D4BC-DD4E-4E2A-8E06-2C8AEB1B10F9}" type="slidenum">
              <a:rPr lang="en-GB" altLang="id-ID" sz="1400"/>
              <a:pPr algn="r"/>
              <a:t>32</a:t>
            </a:fld>
            <a:endParaRPr lang="en-GB" altLang="id-ID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559D5EF-7F9B-4398-AA79-4CFF8BD5A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03AA54E-2CEE-49E7-8A7A-32B351F4A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5D9EB818-2A8A-47BC-80DE-771947B5D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0EFF580E-34D3-4A56-A4CB-672307EC7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Eksekusi &lt; Execution Cycle &gt;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Selama T5 : data yang ditunjuk dalam RAM disiapkan untuk dikirimkan ke dalam Register B. Dan pengisian Register B terjadi pada tepi positif clock 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     dan      adalah bit aktif pada T5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Selama T6 : bagian Penjumlah-pengurang menyiapkan Akumulator. Dan pengisian hasil jumlahan ke Akumulator terjadi pada tepi positif clock.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     dan      adalah bit aktif pada T6</a:t>
            </a:r>
          </a:p>
          <a:p>
            <a:pPr algn="just" eaLnBrk="1" hangingPunct="1">
              <a:buFontTx/>
              <a:buBlip>
                <a:blip r:embed="rId3"/>
              </a:buBlip>
            </a:pPr>
            <a:endParaRPr lang="en-US" altLang="id-ID" sz="2400">
              <a:latin typeface="Eurostile" pitchFamily="34" charset="0"/>
            </a:endParaRPr>
          </a:p>
        </p:txBody>
      </p:sp>
      <p:graphicFrame>
        <p:nvGraphicFramePr>
          <p:cNvPr id="35847" name="Object 6">
            <a:extLst>
              <a:ext uri="{FF2B5EF4-FFF2-40B4-BE49-F238E27FC236}">
                <a16:creationId xmlns:a16="http://schemas.microsoft.com/office/drawing/2014/main" id="{8294D74B-3868-4EFE-85ED-5AF088714EB9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371600" y="3352800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4" imgW="215806" imgH="228501" progId="Equation.3">
                  <p:embed/>
                </p:oleObj>
              </mc:Choice>
              <mc:Fallback>
                <p:oleObj name="Equation" r:id="rId4" imgW="215806" imgH="228501" progId="Equation.3">
                  <p:embed/>
                  <p:pic>
                    <p:nvPicPr>
                      <p:cNvPr id="35847" name="Object 6">
                        <a:extLst>
                          <a:ext uri="{FF2B5EF4-FFF2-40B4-BE49-F238E27FC236}">
                            <a16:creationId xmlns:a16="http://schemas.microsoft.com/office/drawing/2014/main" id="{8294D74B-3868-4EFE-85ED-5AF088714E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52800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Rectangle 9">
            <a:extLst>
              <a:ext uri="{FF2B5EF4-FFF2-40B4-BE49-F238E27FC236}">
                <a16:creationId xmlns:a16="http://schemas.microsoft.com/office/drawing/2014/main" id="{5D1EC8A2-3B5B-48E0-A69C-5CC0DFED3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35849" name="Object 8">
            <a:extLst>
              <a:ext uri="{FF2B5EF4-FFF2-40B4-BE49-F238E27FC236}">
                <a16:creationId xmlns:a16="http://schemas.microsoft.com/office/drawing/2014/main" id="{2352B039-C347-44B7-9DA4-FC47510EEB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6800" y="3352800"/>
          <a:ext cx="2000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6" imgW="203112" imgH="228501" progId="Equation.3">
                  <p:embed/>
                </p:oleObj>
              </mc:Choice>
              <mc:Fallback>
                <p:oleObj r:id="rId6" imgW="203112" imgH="228501" progId="Equation.3">
                  <p:embed/>
                  <p:pic>
                    <p:nvPicPr>
                      <p:cNvPr id="35849" name="Object 8">
                        <a:extLst>
                          <a:ext uri="{FF2B5EF4-FFF2-40B4-BE49-F238E27FC236}">
                            <a16:creationId xmlns:a16="http://schemas.microsoft.com/office/drawing/2014/main" id="{2352B039-C347-44B7-9DA4-FC47510EE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352800"/>
                        <a:ext cx="2000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10">
            <a:extLst>
              <a:ext uri="{FF2B5EF4-FFF2-40B4-BE49-F238E27FC236}">
                <a16:creationId xmlns:a16="http://schemas.microsoft.com/office/drawing/2014/main" id="{19244A91-342D-4818-8996-29D83A877FE8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371600" y="4953000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8" imgW="228600" imgH="241300" progId="Equation.3">
                  <p:embed/>
                </p:oleObj>
              </mc:Choice>
              <mc:Fallback>
                <p:oleObj name="Equation" r:id="rId8" imgW="228600" imgH="241300" progId="Equation.3">
                  <p:embed/>
                  <p:pic>
                    <p:nvPicPr>
                      <p:cNvPr id="35850" name="Object 10">
                        <a:extLst>
                          <a:ext uri="{FF2B5EF4-FFF2-40B4-BE49-F238E27FC236}">
                            <a16:creationId xmlns:a16="http://schemas.microsoft.com/office/drawing/2014/main" id="{19244A91-342D-4818-8996-29D83A877F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53000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Rectangle 14">
            <a:extLst>
              <a:ext uri="{FF2B5EF4-FFF2-40B4-BE49-F238E27FC236}">
                <a16:creationId xmlns:a16="http://schemas.microsoft.com/office/drawing/2014/main" id="{70DD93E1-9B20-4EA7-A811-32B819E0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35852" name="Object 13">
            <a:extLst>
              <a:ext uri="{FF2B5EF4-FFF2-40B4-BE49-F238E27FC236}">
                <a16:creationId xmlns:a16="http://schemas.microsoft.com/office/drawing/2014/main" id="{A1900C92-BBB9-47F1-A572-13B260B9E2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953000"/>
          <a:ext cx="2000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r:id="rId10" imgW="203112" imgH="228501" progId="Equation.3">
                  <p:embed/>
                </p:oleObj>
              </mc:Choice>
              <mc:Fallback>
                <p:oleObj r:id="rId10" imgW="203112" imgH="228501" progId="Equation.3">
                  <p:embed/>
                  <p:pic>
                    <p:nvPicPr>
                      <p:cNvPr id="35852" name="Object 13">
                        <a:extLst>
                          <a:ext uri="{FF2B5EF4-FFF2-40B4-BE49-F238E27FC236}">
                            <a16:creationId xmlns:a16="http://schemas.microsoft.com/office/drawing/2014/main" id="{A1900C92-BBB9-47F1-A572-13B260B9E2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2000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>
            <a:extLst>
              <a:ext uri="{FF2B5EF4-FFF2-40B4-BE49-F238E27FC236}">
                <a16:creationId xmlns:a16="http://schemas.microsoft.com/office/drawing/2014/main" id="{A05CCEF1-2C1F-4515-B03C-D14DA0F05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162B0D6-6260-4C7A-9F34-775A79312E65}" type="slidenum">
              <a:rPr lang="en-GB" altLang="id-ID" sz="1400"/>
              <a:pPr algn="r"/>
              <a:t>33</a:t>
            </a:fld>
            <a:endParaRPr lang="en-GB" altLang="id-ID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0EB3454-2C86-4538-B2C8-FB93DBC34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50BBC1D-FEBB-4904-B5C6-F6BD0E575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76132" name="Rectangle 4">
            <a:extLst>
              <a:ext uri="{FF2B5EF4-FFF2-40B4-BE49-F238E27FC236}">
                <a16:creationId xmlns:a16="http://schemas.microsoft.com/office/drawing/2014/main" id="{6A04ED58-3410-4AC1-85CD-F2C4DA2A4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3208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Diagram Pewaktuan untuk Rutin ADD</a:t>
            </a:r>
          </a:p>
        </p:txBody>
      </p:sp>
      <p:grpSp>
        <p:nvGrpSpPr>
          <p:cNvPr id="36870" name="Group 5">
            <a:extLst>
              <a:ext uri="{FF2B5EF4-FFF2-40B4-BE49-F238E27FC236}">
                <a16:creationId xmlns:a16="http://schemas.microsoft.com/office/drawing/2014/main" id="{91A7F990-C4ED-452A-91BD-063585A6016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174875"/>
            <a:ext cx="5334000" cy="304800"/>
            <a:chOff x="768" y="1680"/>
            <a:chExt cx="3360" cy="336"/>
          </a:xfrm>
        </p:grpSpPr>
        <p:grpSp>
          <p:nvGrpSpPr>
            <p:cNvPr id="36987" name="Group 6">
              <a:extLst>
                <a:ext uri="{FF2B5EF4-FFF2-40B4-BE49-F238E27FC236}">
                  <a16:creationId xmlns:a16="http://schemas.microsoft.com/office/drawing/2014/main" id="{699819C6-66FD-477C-A81C-25FC260BC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680"/>
              <a:ext cx="480" cy="336"/>
              <a:chOff x="768" y="1680"/>
              <a:chExt cx="480" cy="336"/>
            </a:xfrm>
          </p:grpSpPr>
          <p:sp>
            <p:nvSpPr>
              <p:cNvPr id="37018" name="Line 7">
                <a:extLst>
                  <a:ext uri="{FF2B5EF4-FFF2-40B4-BE49-F238E27FC236}">
                    <a16:creationId xmlns:a16="http://schemas.microsoft.com/office/drawing/2014/main" id="{8704BC97-18D7-418C-A205-ED7813558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9" name="Line 8">
                <a:extLst>
                  <a:ext uri="{FF2B5EF4-FFF2-40B4-BE49-F238E27FC236}">
                    <a16:creationId xmlns:a16="http://schemas.microsoft.com/office/drawing/2014/main" id="{ECEB4965-A8ED-4EE8-95AB-2E2234CC5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0" name="Line 9">
                <a:extLst>
                  <a:ext uri="{FF2B5EF4-FFF2-40B4-BE49-F238E27FC236}">
                    <a16:creationId xmlns:a16="http://schemas.microsoft.com/office/drawing/2014/main" id="{49DFBAE3-4D5B-4BF4-8A71-43E8D0FD7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1" name="Line 10">
                <a:extLst>
                  <a:ext uri="{FF2B5EF4-FFF2-40B4-BE49-F238E27FC236}">
                    <a16:creationId xmlns:a16="http://schemas.microsoft.com/office/drawing/2014/main" id="{B152449D-3148-4702-BCF9-A155CB70F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88" name="Group 11">
              <a:extLst>
                <a:ext uri="{FF2B5EF4-FFF2-40B4-BE49-F238E27FC236}">
                  <a16:creationId xmlns:a16="http://schemas.microsoft.com/office/drawing/2014/main" id="{F278F3D7-FD5E-40CA-B904-873F8CA7DE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680"/>
              <a:ext cx="480" cy="336"/>
              <a:chOff x="768" y="1680"/>
              <a:chExt cx="480" cy="336"/>
            </a:xfrm>
          </p:grpSpPr>
          <p:sp>
            <p:nvSpPr>
              <p:cNvPr id="37014" name="Line 12">
                <a:extLst>
                  <a:ext uri="{FF2B5EF4-FFF2-40B4-BE49-F238E27FC236}">
                    <a16:creationId xmlns:a16="http://schemas.microsoft.com/office/drawing/2014/main" id="{9CEC1559-114C-4A55-BC55-273B42FEC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5" name="Line 13">
                <a:extLst>
                  <a:ext uri="{FF2B5EF4-FFF2-40B4-BE49-F238E27FC236}">
                    <a16:creationId xmlns:a16="http://schemas.microsoft.com/office/drawing/2014/main" id="{E3BD8BDB-0F7D-4B85-955C-1E47FA0A5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6" name="Line 14">
                <a:extLst>
                  <a:ext uri="{FF2B5EF4-FFF2-40B4-BE49-F238E27FC236}">
                    <a16:creationId xmlns:a16="http://schemas.microsoft.com/office/drawing/2014/main" id="{AC94E324-0FF4-4B92-9086-CC00C89B5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7" name="Line 15">
                <a:extLst>
                  <a:ext uri="{FF2B5EF4-FFF2-40B4-BE49-F238E27FC236}">
                    <a16:creationId xmlns:a16="http://schemas.microsoft.com/office/drawing/2014/main" id="{3740DD06-9115-49AD-8282-C10F30B8E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89" name="Group 16">
              <a:extLst>
                <a:ext uri="{FF2B5EF4-FFF2-40B4-BE49-F238E27FC236}">
                  <a16:creationId xmlns:a16="http://schemas.microsoft.com/office/drawing/2014/main" id="{8ADDFEA2-FBD5-4233-A3FD-928DD6E53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680"/>
              <a:ext cx="480" cy="336"/>
              <a:chOff x="768" y="1680"/>
              <a:chExt cx="480" cy="336"/>
            </a:xfrm>
          </p:grpSpPr>
          <p:sp>
            <p:nvSpPr>
              <p:cNvPr id="37010" name="Line 17">
                <a:extLst>
                  <a:ext uri="{FF2B5EF4-FFF2-40B4-BE49-F238E27FC236}">
                    <a16:creationId xmlns:a16="http://schemas.microsoft.com/office/drawing/2014/main" id="{0BCEAD25-C7A0-402B-AEE9-862854987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1" name="Line 18">
                <a:extLst>
                  <a:ext uri="{FF2B5EF4-FFF2-40B4-BE49-F238E27FC236}">
                    <a16:creationId xmlns:a16="http://schemas.microsoft.com/office/drawing/2014/main" id="{DC233ED9-F256-4A81-BA70-D85160B62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2" name="Line 19">
                <a:extLst>
                  <a:ext uri="{FF2B5EF4-FFF2-40B4-BE49-F238E27FC236}">
                    <a16:creationId xmlns:a16="http://schemas.microsoft.com/office/drawing/2014/main" id="{84A933C2-5E31-4C8D-9851-C1509E3A9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3" name="Line 20">
                <a:extLst>
                  <a:ext uri="{FF2B5EF4-FFF2-40B4-BE49-F238E27FC236}">
                    <a16:creationId xmlns:a16="http://schemas.microsoft.com/office/drawing/2014/main" id="{9448E73A-CB14-4BDD-98CA-4763EE7CC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90" name="Group 21">
              <a:extLst>
                <a:ext uri="{FF2B5EF4-FFF2-40B4-BE49-F238E27FC236}">
                  <a16:creationId xmlns:a16="http://schemas.microsoft.com/office/drawing/2014/main" id="{EBBDFF15-7733-4609-869D-10ADEB18AB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80"/>
              <a:ext cx="480" cy="336"/>
              <a:chOff x="768" y="1680"/>
              <a:chExt cx="480" cy="336"/>
            </a:xfrm>
          </p:grpSpPr>
          <p:sp>
            <p:nvSpPr>
              <p:cNvPr id="37006" name="Line 22">
                <a:extLst>
                  <a:ext uri="{FF2B5EF4-FFF2-40B4-BE49-F238E27FC236}">
                    <a16:creationId xmlns:a16="http://schemas.microsoft.com/office/drawing/2014/main" id="{8DBA373D-C1CF-42A2-B417-91A1D4EFF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7" name="Line 23">
                <a:extLst>
                  <a:ext uri="{FF2B5EF4-FFF2-40B4-BE49-F238E27FC236}">
                    <a16:creationId xmlns:a16="http://schemas.microsoft.com/office/drawing/2014/main" id="{5A40C7F1-FE7F-4386-AA91-5C8E21434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8" name="Line 24">
                <a:extLst>
                  <a:ext uri="{FF2B5EF4-FFF2-40B4-BE49-F238E27FC236}">
                    <a16:creationId xmlns:a16="http://schemas.microsoft.com/office/drawing/2014/main" id="{BF379799-93D4-4669-A780-52D99B5C7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9" name="Line 25">
                <a:extLst>
                  <a:ext uri="{FF2B5EF4-FFF2-40B4-BE49-F238E27FC236}">
                    <a16:creationId xmlns:a16="http://schemas.microsoft.com/office/drawing/2014/main" id="{4B9753A8-F4BF-4093-A901-3483189CB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91" name="Group 26">
              <a:extLst>
                <a:ext uri="{FF2B5EF4-FFF2-40B4-BE49-F238E27FC236}">
                  <a16:creationId xmlns:a16="http://schemas.microsoft.com/office/drawing/2014/main" id="{48A0B6C7-1D9D-4371-8994-3BB8C41EF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680"/>
              <a:ext cx="480" cy="336"/>
              <a:chOff x="768" y="1680"/>
              <a:chExt cx="480" cy="336"/>
            </a:xfrm>
          </p:grpSpPr>
          <p:sp>
            <p:nvSpPr>
              <p:cNvPr id="37002" name="Line 27">
                <a:extLst>
                  <a:ext uri="{FF2B5EF4-FFF2-40B4-BE49-F238E27FC236}">
                    <a16:creationId xmlns:a16="http://schemas.microsoft.com/office/drawing/2014/main" id="{5C3AA533-62FD-4F92-8F1B-07DE90675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3" name="Line 28">
                <a:extLst>
                  <a:ext uri="{FF2B5EF4-FFF2-40B4-BE49-F238E27FC236}">
                    <a16:creationId xmlns:a16="http://schemas.microsoft.com/office/drawing/2014/main" id="{6578A3B5-ED27-428D-A878-34A1921E2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4" name="Line 29">
                <a:extLst>
                  <a:ext uri="{FF2B5EF4-FFF2-40B4-BE49-F238E27FC236}">
                    <a16:creationId xmlns:a16="http://schemas.microsoft.com/office/drawing/2014/main" id="{295E8E18-E9A4-4240-9E85-FDB0460A5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5" name="Line 30">
                <a:extLst>
                  <a:ext uri="{FF2B5EF4-FFF2-40B4-BE49-F238E27FC236}">
                    <a16:creationId xmlns:a16="http://schemas.microsoft.com/office/drawing/2014/main" id="{E122B2DE-2945-460A-8D7E-176BE090D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92" name="Group 31">
              <a:extLst>
                <a:ext uri="{FF2B5EF4-FFF2-40B4-BE49-F238E27FC236}">
                  <a16:creationId xmlns:a16="http://schemas.microsoft.com/office/drawing/2014/main" id="{3EDDD0FA-DA1D-4BED-9C5B-AEE4A6F479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680"/>
              <a:ext cx="480" cy="336"/>
              <a:chOff x="768" y="1680"/>
              <a:chExt cx="480" cy="336"/>
            </a:xfrm>
          </p:grpSpPr>
          <p:sp>
            <p:nvSpPr>
              <p:cNvPr id="36998" name="Line 32">
                <a:extLst>
                  <a:ext uri="{FF2B5EF4-FFF2-40B4-BE49-F238E27FC236}">
                    <a16:creationId xmlns:a16="http://schemas.microsoft.com/office/drawing/2014/main" id="{BD042AB7-7F64-429D-B147-634C5F038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9" name="Line 33">
                <a:extLst>
                  <a:ext uri="{FF2B5EF4-FFF2-40B4-BE49-F238E27FC236}">
                    <a16:creationId xmlns:a16="http://schemas.microsoft.com/office/drawing/2014/main" id="{A52ED258-587D-4F88-B466-FFEE85D80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0" name="Line 34">
                <a:extLst>
                  <a:ext uri="{FF2B5EF4-FFF2-40B4-BE49-F238E27FC236}">
                    <a16:creationId xmlns:a16="http://schemas.microsoft.com/office/drawing/2014/main" id="{B8533789-AE73-41F8-8896-F4F377356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1" name="Line 35">
                <a:extLst>
                  <a:ext uri="{FF2B5EF4-FFF2-40B4-BE49-F238E27FC236}">
                    <a16:creationId xmlns:a16="http://schemas.microsoft.com/office/drawing/2014/main" id="{2EB60D8A-E818-4852-954C-F0F86F460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93" name="Group 36">
              <a:extLst>
                <a:ext uri="{FF2B5EF4-FFF2-40B4-BE49-F238E27FC236}">
                  <a16:creationId xmlns:a16="http://schemas.microsoft.com/office/drawing/2014/main" id="{6EB15A9D-9B2C-4E6D-95C8-6390423619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680"/>
              <a:ext cx="480" cy="336"/>
              <a:chOff x="768" y="1680"/>
              <a:chExt cx="480" cy="336"/>
            </a:xfrm>
          </p:grpSpPr>
          <p:sp>
            <p:nvSpPr>
              <p:cNvPr id="36994" name="Line 37">
                <a:extLst>
                  <a:ext uri="{FF2B5EF4-FFF2-40B4-BE49-F238E27FC236}">
                    <a16:creationId xmlns:a16="http://schemas.microsoft.com/office/drawing/2014/main" id="{042D4C8A-643A-4C87-BF54-E648AE73C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5" name="Line 38">
                <a:extLst>
                  <a:ext uri="{FF2B5EF4-FFF2-40B4-BE49-F238E27FC236}">
                    <a16:creationId xmlns:a16="http://schemas.microsoft.com/office/drawing/2014/main" id="{B65E4C5E-B2AA-46AE-A7C4-F56F15D15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6" name="Line 39">
                <a:extLst>
                  <a:ext uri="{FF2B5EF4-FFF2-40B4-BE49-F238E27FC236}">
                    <a16:creationId xmlns:a16="http://schemas.microsoft.com/office/drawing/2014/main" id="{A5A91AA1-1CFE-4FDE-84A6-23A91F889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7" name="Line 40">
                <a:extLst>
                  <a:ext uri="{FF2B5EF4-FFF2-40B4-BE49-F238E27FC236}">
                    <a16:creationId xmlns:a16="http://schemas.microsoft.com/office/drawing/2014/main" id="{54C1BC4D-7325-40BC-A4ED-B5F77D18C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871" name="Line 41">
            <a:extLst>
              <a:ext uri="{FF2B5EF4-FFF2-40B4-BE49-F238E27FC236}">
                <a16:creationId xmlns:a16="http://schemas.microsoft.com/office/drawing/2014/main" id="{F42865E6-E838-49D5-BE49-EA100B6D8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9368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72" name="Group 42">
            <a:extLst>
              <a:ext uri="{FF2B5EF4-FFF2-40B4-BE49-F238E27FC236}">
                <a16:creationId xmlns:a16="http://schemas.microsoft.com/office/drawing/2014/main" id="{C849334A-EFDE-493C-9096-F6938524F92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632075"/>
            <a:ext cx="1143000" cy="304800"/>
            <a:chOff x="768" y="2112"/>
            <a:chExt cx="720" cy="336"/>
          </a:xfrm>
        </p:grpSpPr>
        <p:sp>
          <p:nvSpPr>
            <p:cNvPr id="36982" name="Line 43">
              <a:extLst>
                <a:ext uri="{FF2B5EF4-FFF2-40B4-BE49-F238E27FC236}">
                  <a16:creationId xmlns:a16="http://schemas.microsoft.com/office/drawing/2014/main" id="{CA433774-A475-4F85-91B1-890761506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3" name="Line 44">
              <a:extLst>
                <a:ext uri="{FF2B5EF4-FFF2-40B4-BE49-F238E27FC236}">
                  <a16:creationId xmlns:a16="http://schemas.microsoft.com/office/drawing/2014/main" id="{71B4132B-C3E9-43AC-9F46-D71C43159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4" name="Line 45">
              <a:extLst>
                <a:ext uri="{FF2B5EF4-FFF2-40B4-BE49-F238E27FC236}">
                  <a16:creationId xmlns:a16="http://schemas.microsoft.com/office/drawing/2014/main" id="{D3B921C0-F8BF-4A25-A300-1EF1046A0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5" name="Line 46">
              <a:extLst>
                <a:ext uri="{FF2B5EF4-FFF2-40B4-BE49-F238E27FC236}">
                  <a16:creationId xmlns:a16="http://schemas.microsoft.com/office/drawing/2014/main" id="{4046E5D0-B71A-4702-AC01-95EAFA004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6" name="Line 47">
              <a:extLst>
                <a:ext uri="{FF2B5EF4-FFF2-40B4-BE49-F238E27FC236}">
                  <a16:creationId xmlns:a16="http://schemas.microsoft.com/office/drawing/2014/main" id="{D84FB87C-C359-4367-8AA2-90F5EC937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3" name="Line 48">
            <a:extLst>
              <a:ext uri="{FF2B5EF4-FFF2-40B4-BE49-F238E27FC236}">
                <a16:creationId xmlns:a16="http://schemas.microsoft.com/office/drawing/2014/main" id="{0CDF9EB5-136A-40C5-997B-2D01D9194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36875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Line 49">
            <a:extLst>
              <a:ext uri="{FF2B5EF4-FFF2-40B4-BE49-F238E27FC236}">
                <a16:creationId xmlns:a16="http://schemas.microsoft.com/office/drawing/2014/main" id="{2D12A002-2C59-4511-A3DA-293A635C0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512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75" name="Group 50">
            <a:extLst>
              <a:ext uri="{FF2B5EF4-FFF2-40B4-BE49-F238E27FC236}">
                <a16:creationId xmlns:a16="http://schemas.microsoft.com/office/drawing/2014/main" id="{C1C78232-B293-4499-921F-C5146D983B6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559175"/>
            <a:ext cx="1143000" cy="304800"/>
            <a:chOff x="768" y="2112"/>
            <a:chExt cx="720" cy="336"/>
          </a:xfrm>
        </p:grpSpPr>
        <p:sp>
          <p:nvSpPr>
            <p:cNvPr id="36977" name="Line 51">
              <a:extLst>
                <a:ext uri="{FF2B5EF4-FFF2-40B4-BE49-F238E27FC236}">
                  <a16:creationId xmlns:a16="http://schemas.microsoft.com/office/drawing/2014/main" id="{64C312ED-778B-42DA-B950-46BD082890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8" name="Line 52">
              <a:extLst>
                <a:ext uri="{FF2B5EF4-FFF2-40B4-BE49-F238E27FC236}">
                  <a16:creationId xmlns:a16="http://schemas.microsoft.com/office/drawing/2014/main" id="{2E6E3526-1292-4FF1-B884-BA23E8A094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" name="Line 53">
              <a:extLst>
                <a:ext uri="{FF2B5EF4-FFF2-40B4-BE49-F238E27FC236}">
                  <a16:creationId xmlns:a16="http://schemas.microsoft.com/office/drawing/2014/main" id="{CEFF12EC-43CE-45D8-AB1B-291C3EF2F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0" name="Line 54">
              <a:extLst>
                <a:ext uri="{FF2B5EF4-FFF2-40B4-BE49-F238E27FC236}">
                  <a16:creationId xmlns:a16="http://schemas.microsoft.com/office/drawing/2014/main" id="{5860CC6C-0C90-44B1-B6A6-741E16FDD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1" name="Line 55">
              <a:extLst>
                <a:ext uri="{FF2B5EF4-FFF2-40B4-BE49-F238E27FC236}">
                  <a16:creationId xmlns:a16="http://schemas.microsoft.com/office/drawing/2014/main" id="{3901D029-E10D-488E-99B3-520F92A5D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6" name="Line 56">
            <a:extLst>
              <a:ext uri="{FF2B5EF4-FFF2-40B4-BE49-F238E27FC236}">
                <a16:creationId xmlns:a16="http://schemas.microsoft.com/office/drawing/2014/main" id="{365F36DD-3AB6-40BC-B39B-A59FA21626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53975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77" name="Group 57">
            <a:extLst>
              <a:ext uri="{FF2B5EF4-FFF2-40B4-BE49-F238E27FC236}">
                <a16:creationId xmlns:a16="http://schemas.microsoft.com/office/drawing/2014/main" id="{B82DB706-57BE-4AFC-BEE5-13649C5852E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29200" y="5397500"/>
            <a:ext cx="1143000" cy="304800"/>
            <a:chOff x="768" y="2112"/>
            <a:chExt cx="720" cy="336"/>
          </a:xfrm>
        </p:grpSpPr>
        <p:sp>
          <p:nvSpPr>
            <p:cNvPr id="36972" name="Line 58">
              <a:extLst>
                <a:ext uri="{FF2B5EF4-FFF2-40B4-BE49-F238E27FC236}">
                  <a16:creationId xmlns:a16="http://schemas.microsoft.com/office/drawing/2014/main" id="{FE9C6202-4EBD-486A-8DC3-D305CCAD56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3" name="Line 59">
              <a:extLst>
                <a:ext uri="{FF2B5EF4-FFF2-40B4-BE49-F238E27FC236}">
                  <a16:creationId xmlns:a16="http://schemas.microsoft.com/office/drawing/2014/main" id="{B1E511CD-526D-44FF-90F7-A34C10EFF9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4" name="Line 60">
              <a:extLst>
                <a:ext uri="{FF2B5EF4-FFF2-40B4-BE49-F238E27FC236}">
                  <a16:creationId xmlns:a16="http://schemas.microsoft.com/office/drawing/2014/main" id="{09EFD3B4-8B1B-4BCB-90AA-312B163F4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5" name="Line 61">
              <a:extLst>
                <a:ext uri="{FF2B5EF4-FFF2-40B4-BE49-F238E27FC236}">
                  <a16:creationId xmlns:a16="http://schemas.microsoft.com/office/drawing/2014/main" id="{279B2642-D7A1-43EC-84FF-8E16E2388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6" name="Line 62">
              <a:extLst>
                <a:ext uri="{FF2B5EF4-FFF2-40B4-BE49-F238E27FC236}">
                  <a16:creationId xmlns:a16="http://schemas.microsoft.com/office/drawing/2014/main" id="{2FAF2AB1-0A5D-44B0-A3EF-B0D767A8B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8" name="Line 63">
            <a:extLst>
              <a:ext uri="{FF2B5EF4-FFF2-40B4-BE49-F238E27FC236}">
                <a16:creationId xmlns:a16="http://schemas.microsoft.com/office/drawing/2014/main" id="{8CF7A9EA-09DC-4B2C-9032-2D010A4E3C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53975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Line 64">
            <a:extLst>
              <a:ext uri="{FF2B5EF4-FFF2-40B4-BE49-F238E27FC236}">
                <a16:creationId xmlns:a16="http://schemas.microsoft.com/office/drawing/2014/main" id="{6DF78EE1-41D0-4F8A-B719-97223E1D7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8512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Line 65">
            <a:extLst>
              <a:ext uri="{FF2B5EF4-FFF2-40B4-BE49-F238E27FC236}">
                <a16:creationId xmlns:a16="http://schemas.microsoft.com/office/drawing/2014/main" id="{D6A67F40-E99E-476F-85E9-D2D95EA458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0036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81" name="Group 66">
            <a:extLst>
              <a:ext uri="{FF2B5EF4-FFF2-40B4-BE49-F238E27FC236}">
                <a16:creationId xmlns:a16="http://schemas.microsoft.com/office/drawing/2014/main" id="{822F52FD-530F-4303-9198-938B5E1BCE1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505200" y="4003675"/>
            <a:ext cx="1143000" cy="304800"/>
            <a:chOff x="768" y="2112"/>
            <a:chExt cx="720" cy="336"/>
          </a:xfrm>
        </p:grpSpPr>
        <p:sp>
          <p:nvSpPr>
            <p:cNvPr id="36967" name="Line 67">
              <a:extLst>
                <a:ext uri="{FF2B5EF4-FFF2-40B4-BE49-F238E27FC236}">
                  <a16:creationId xmlns:a16="http://schemas.microsoft.com/office/drawing/2014/main" id="{A4DEA736-1D98-4B44-B5F6-2A0AC2C71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8" name="Line 68">
              <a:extLst>
                <a:ext uri="{FF2B5EF4-FFF2-40B4-BE49-F238E27FC236}">
                  <a16:creationId xmlns:a16="http://schemas.microsoft.com/office/drawing/2014/main" id="{9EC1B97E-04F3-4450-9603-481D85394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9" name="Line 69">
              <a:extLst>
                <a:ext uri="{FF2B5EF4-FFF2-40B4-BE49-F238E27FC236}">
                  <a16:creationId xmlns:a16="http://schemas.microsoft.com/office/drawing/2014/main" id="{304C6C7D-4974-4C2B-AF61-F4CA6CE55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0" name="Line 70">
              <a:extLst>
                <a:ext uri="{FF2B5EF4-FFF2-40B4-BE49-F238E27FC236}">
                  <a16:creationId xmlns:a16="http://schemas.microsoft.com/office/drawing/2014/main" id="{5E722039-7CAB-4D76-9ECC-567625A0A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1" name="Line 71">
              <a:extLst>
                <a:ext uri="{FF2B5EF4-FFF2-40B4-BE49-F238E27FC236}">
                  <a16:creationId xmlns:a16="http://schemas.microsoft.com/office/drawing/2014/main" id="{BE160A20-7CC1-4AA0-9868-CCD392A23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82" name="Line 72">
            <a:extLst>
              <a:ext uri="{FF2B5EF4-FFF2-40B4-BE49-F238E27FC236}">
                <a16:creationId xmlns:a16="http://schemas.microsoft.com/office/drawing/2014/main" id="{1759E7B0-602A-4DAF-B52D-3389BB831E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40036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73">
            <a:extLst>
              <a:ext uri="{FF2B5EF4-FFF2-40B4-BE49-F238E27FC236}">
                <a16:creationId xmlns:a16="http://schemas.microsoft.com/office/drawing/2014/main" id="{F1A53BDF-4EEB-4664-A8A9-A00AA85820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4940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84" name="Group 74">
            <a:extLst>
              <a:ext uri="{FF2B5EF4-FFF2-40B4-BE49-F238E27FC236}">
                <a16:creationId xmlns:a16="http://schemas.microsoft.com/office/drawing/2014/main" id="{BF4454AE-8B36-445A-B778-A2E04CBD209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267200" y="4940300"/>
            <a:ext cx="1143000" cy="304800"/>
            <a:chOff x="768" y="2112"/>
            <a:chExt cx="720" cy="336"/>
          </a:xfrm>
        </p:grpSpPr>
        <p:sp>
          <p:nvSpPr>
            <p:cNvPr id="36962" name="Line 75">
              <a:extLst>
                <a:ext uri="{FF2B5EF4-FFF2-40B4-BE49-F238E27FC236}">
                  <a16:creationId xmlns:a16="http://schemas.microsoft.com/office/drawing/2014/main" id="{D77E6379-C2CF-4A1E-A7FB-AD614841C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3" name="Line 76">
              <a:extLst>
                <a:ext uri="{FF2B5EF4-FFF2-40B4-BE49-F238E27FC236}">
                  <a16:creationId xmlns:a16="http://schemas.microsoft.com/office/drawing/2014/main" id="{4063915A-32A2-4B29-BED7-74BA4DA11F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4" name="Line 77">
              <a:extLst>
                <a:ext uri="{FF2B5EF4-FFF2-40B4-BE49-F238E27FC236}">
                  <a16:creationId xmlns:a16="http://schemas.microsoft.com/office/drawing/2014/main" id="{AE75D18B-E337-4815-B6B8-498AFD142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5" name="Line 78">
              <a:extLst>
                <a:ext uri="{FF2B5EF4-FFF2-40B4-BE49-F238E27FC236}">
                  <a16:creationId xmlns:a16="http://schemas.microsoft.com/office/drawing/2014/main" id="{E164AD22-8BC5-429A-905C-661D11DF1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6" name="Line 79">
              <a:extLst>
                <a:ext uri="{FF2B5EF4-FFF2-40B4-BE49-F238E27FC236}">
                  <a16:creationId xmlns:a16="http://schemas.microsoft.com/office/drawing/2014/main" id="{58CFE530-7C86-4C07-BE8B-6B6E940E1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85" name="Line 80">
            <a:extLst>
              <a:ext uri="{FF2B5EF4-FFF2-40B4-BE49-F238E27FC236}">
                <a16:creationId xmlns:a16="http://schemas.microsoft.com/office/drawing/2014/main" id="{0E3D2DDA-8BFE-4B71-BC0C-460DB561FE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49403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81">
            <a:extLst>
              <a:ext uri="{FF2B5EF4-FFF2-40B4-BE49-F238E27FC236}">
                <a16:creationId xmlns:a16="http://schemas.microsoft.com/office/drawing/2014/main" id="{670501D1-F1BF-4775-A0EE-633A55BDFA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49403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Text Box 82">
            <a:extLst>
              <a:ext uri="{FF2B5EF4-FFF2-40B4-BE49-F238E27FC236}">
                <a16:creationId xmlns:a16="http://schemas.microsoft.com/office/drawing/2014/main" id="{23CE96CC-8228-4055-A955-ECE7CD7CB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1463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CLK</a:t>
            </a:r>
          </a:p>
        </p:txBody>
      </p:sp>
      <p:sp>
        <p:nvSpPr>
          <p:cNvPr id="36888" name="Text Box 83">
            <a:extLst>
              <a:ext uri="{FF2B5EF4-FFF2-40B4-BE49-F238E27FC236}">
                <a16:creationId xmlns:a16="http://schemas.microsoft.com/office/drawing/2014/main" id="{C747F72C-1B2B-42F1-8366-628F0065A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891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T1</a:t>
            </a:r>
          </a:p>
        </p:txBody>
      </p:sp>
      <p:sp>
        <p:nvSpPr>
          <p:cNvPr id="36889" name="Text Box 84">
            <a:extLst>
              <a:ext uri="{FF2B5EF4-FFF2-40B4-BE49-F238E27FC236}">
                <a16:creationId xmlns:a16="http://schemas.microsoft.com/office/drawing/2014/main" id="{6F6643D0-745A-4476-B948-AA471785E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891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T2</a:t>
            </a:r>
          </a:p>
        </p:txBody>
      </p:sp>
      <p:sp>
        <p:nvSpPr>
          <p:cNvPr id="36890" name="Text Box 85">
            <a:extLst>
              <a:ext uri="{FF2B5EF4-FFF2-40B4-BE49-F238E27FC236}">
                <a16:creationId xmlns:a16="http://schemas.microsoft.com/office/drawing/2014/main" id="{9CCC90F9-3E6D-4A25-9D0F-14ADB391B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6891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T3</a:t>
            </a:r>
          </a:p>
        </p:txBody>
      </p:sp>
      <p:sp>
        <p:nvSpPr>
          <p:cNvPr id="36891" name="Text Box 86">
            <a:extLst>
              <a:ext uri="{FF2B5EF4-FFF2-40B4-BE49-F238E27FC236}">
                <a16:creationId xmlns:a16="http://schemas.microsoft.com/office/drawing/2014/main" id="{9BA7FD1C-520E-42D7-A0ED-B26A59879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891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T4</a:t>
            </a:r>
          </a:p>
        </p:txBody>
      </p:sp>
      <p:sp>
        <p:nvSpPr>
          <p:cNvPr id="36892" name="Text Box 87">
            <a:extLst>
              <a:ext uri="{FF2B5EF4-FFF2-40B4-BE49-F238E27FC236}">
                <a16:creationId xmlns:a16="http://schemas.microsoft.com/office/drawing/2014/main" id="{BEC28EF5-A411-4972-9A9F-C42B15276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891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T5</a:t>
            </a:r>
          </a:p>
        </p:txBody>
      </p:sp>
      <p:sp>
        <p:nvSpPr>
          <p:cNvPr id="36893" name="Text Box 88">
            <a:extLst>
              <a:ext uri="{FF2B5EF4-FFF2-40B4-BE49-F238E27FC236}">
                <a16:creationId xmlns:a16="http://schemas.microsoft.com/office/drawing/2014/main" id="{6332DE80-73A7-49B4-936E-0B52A97B2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6891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T6</a:t>
            </a:r>
          </a:p>
        </p:txBody>
      </p:sp>
      <p:sp>
        <p:nvSpPr>
          <p:cNvPr id="36894" name="Line 89">
            <a:extLst>
              <a:ext uri="{FF2B5EF4-FFF2-40B4-BE49-F238E27FC236}">
                <a16:creationId xmlns:a16="http://schemas.microsoft.com/office/drawing/2014/main" id="{5149FEAF-7E37-45B8-97D4-19D9D2880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689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Line 90">
            <a:extLst>
              <a:ext uri="{FF2B5EF4-FFF2-40B4-BE49-F238E27FC236}">
                <a16:creationId xmlns:a16="http://schemas.microsoft.com/office/drawing/2014/main" id="{7FD35FEC-5AC6-4EE9-A72E-39196CE3C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689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6" name="Line 91">
            <a:extLst>
              <a:ext uri="{FF2B5EF4-FFF2-40B4-BE49-F238E27FC236}">
                <a16:creationId xmlns:a16="http://schemas.microsoft.com/office/drawing/2014/main" id="{313157DC-FF6A-47C2-A4D2-9F586F319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1689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7" name="Line 92">
            <a:extLst>
              <a:ext uri="{FF2B5EF4-FFF2-40B4-BE49-F238E27FC236}">
                <a16:creationId xmlns:a16="http://schemas.microsoft.com/office/drawing/2014/main" id="{C344821D-DE4F-40FF-AE40-ECAA75D32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689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8" name="Line 93">
            <a:extLst>
              <a:ext uri="{FF2B5EF4-FFF2-40B4-BE49-F238E27FC236}">
                <a16:creationId xmlns:a16="http://schemas.microsoft.com/office/drawing/2014/main" id="{D0D2AF6D-1A44-4346-84DE-B44658559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689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9" name="Line 94">
            <a:extLst>
              <a:ext uri="{FF2B5EF4-FFF2-40B4-BE49-F238E27FC236}">
                <a16:creationId xmlns:a16="http://schemas.microsoft.com/office/drawing/2014/main" id="{D3FFD896-D120-4379-96C5-B5AC66F83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689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0" name="Line 95">
            <a:extLst>
              <a:ext uri="{FF2B5EF4-FFF2-40B4-BE49-F238E27FC236}">
                <a16:creationId xmlns:a16="http://schemas.microsoft.com/office/drawing/2014/main" id="{8E8B80CA-7D9F-4F08-A27D-54034CB18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689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901" name="Object 96">
            <a:extLst>
              <a:ext uri="{FF2B5EF4-FFF2-40B4-BE49-F238E27FC236}">
                <a16:creationId xmlns:a16="http://schemas.microsoft.com/office/drawing/2014/main" id="{39D664C3-0880-4AD6-AD16-8BD857DAE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0" y="3070225"/>
          <a:ext cx="3603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3" imgW="228600" imgH="228600" progId="Equation.3">
                  <p:embed/>
                </p:oleObj>
              </mc:Choice>
              <mc:Fallback>
                <p:oleObj name="Equation" r:id="rId3" imgW="228600" imgH="228600" progId="Equation.3">
                  <p:embed/>
                  <p:pic>
                    <p:nvPicPr>
                      <p:cNvPr id="36901" name="Object 96">
                        <a:extLst>
                          <a:ext uri="{FF2B5EF4-FFF2-40B4-BE49-F238E27FC236}">
                            <a16:creationId xmlns:a16="http://schemas.microsoft.com/office/drawing/2014/main" id="{39D664C3-0880-4AD6-AD16-8BD857DAE3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070225"/>
                        <a:ext cx="3603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2" name="Line 97">
            <a:extLst>
              <a:ext uri="{FF2B5EF4-FFF2-40B4-BE49-F238E27FC236}">
                <a16:creationId xmlns:a16="http://schemas.microsoft.com/office/drawing/2014/main" id="{F808894C-BCCB-4102-894F-AC38C076E0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1035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03" name="Group 98">
            <a:extLst>
              <a:ext uri="{FF2B5EF4-FFF2-40B4-BE49-F238E27FC236}">
                <a16:creationId xmlns:a16="http://schemas.microsoft.com/office/drawing/2014/main" id="{AB447D95-B97C-4566-A996-688552E8945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981200" y="3103563"/>
            <a:ext cx="1143000" cy="304800"/>
            <a:chOff x="768" y="2112"/>
            <a:chExt cx="720" cy="336"/>
          </a:xfrm>
        </p:grpSpPr>
        <p:sp>
          <p:nvSpPr>
            <p:cNvPr id="36957" name="Line 99">
              <a:extLst>
                <a:ext uri="{FF2B5EF4-FFF2-40B4-BE49-F238E27FC236}">
                  <a16:creationId xmlns:a16="http://schemas.microsoft.com/office/drawing/2014/main" id="{33265682-017E-480E-9D24-AEE630D85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8" name="Line 100">
              <a:extLst>
                <a:ext uri="{FF2B5EF4-FFF2-40B4-BE49-F238E27FC236}">
                  <a16:creationId xmlns:a16="http://schemas.microsoft.com/office/drawing/2014/main" id="{C36E6339-8409-4488-B6EA-8EBC3FF86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9" name="Line 101">
              <a:extLst>
                <a:ext uri="{FF2B5EF4-FFF2-40B4-BE49-F238E27FC236}">
                  <a16:creationId xmlns:a16="http://schemas.microsoft.com/office/drawing/2014/main" id="{66F9A078-81AE-4B85-BC22-93EF877510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0" name="Line 102">
              <a:extLst>
                <a:ext uri="{FF2B5EF4-FFF2-40B4-BE49-F238E27FC236}">
                  <a16:creationId xmlns:a16="http://schemas.microsoft.com/office/drawing/2014/main" id="{D400FBBB-9C61-4B4E-A463-355886409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1" name="Line 103">
              <a:extLst>
                <a:ext uri="{FF2B5EF4-FFF2-40B4-BE49-F238E27FC236}">
                  <a16:creationId xmlns:a16="http://schemas.microsoft.com/office/drawing/2014/main" id="{59ACBBF1-B199-4C8B-AFB7-6A9F12B2D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04" name="Line 104">
            <a:extLst>
              <a:ext uri="{FF2B5EF4-FFF2-40B4-BE49-F238E27FC236}">
                <a16:creationId xmlns:a16="http://schemas.microsoft.com/office/drawing/2014/main" id="{267C2E0A-7E5A-45BA-A2A3-DB5CB288A2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1035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05" name="Group 105">
            <a:extLst>
              <a:ext uri="{FF2B5EF4-FFF2-40B4-BE49-F238E27FC236}">
                <a16:creationId xmlns:a16="http://schemas.microsoft.com/office/drawing/2014/main" id="{94F15254-33CE-4148-A3DC-09F8F48FDB1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271963" y="3100388"/>
            <a:ext cx="1143000" cy="304800"/>
            <a:chOff x="768" y="2112"/>
            <a:chExt cx="720" cy="336"/>
          </a:xfrm>
        </p:grpSpPr>
        <p:sp>
          <p:nvSpPr>
            <p:cNvPr id="36952" name="Line 106">
              <a:extLst>
                <a:ext uri="{FF2B5EF4-FFF2-40B4-BE49-F238E27FC236}">
                  <a16:creationId xmlns:a16="http://schemas.microsoft.com/office/drawing/2014/main" id="{2045632D-5704-4D59-A14A-D07B5AC2A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3" name="Line 107">
              <a:extLst>
                <a:ext uri="{FF2B5EF4-FFF2-40B4-BE49-F238E27FC236}">
                  <a16:creationId xmlns:a16="http://schemas.microsoft.com/office/drawing/2014/main" id="{658709E3-529C-41B5-B1EB-E6DD2CE72E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4" name="Line 108">
              <a:extLst>
                <a:ext uri="{FF2B5EF4-FFF2-40B4-BE49-F238E27FC236}">
                  <a16:creationId xmlns:a16="http://schemas.microsoft.com/office/drawing/2014/main" id="{A34929EE-AB67-49AF-94AB-4D4A8A28CB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5" name="Line 109">
              <a:extLst>
                <a:ext uri="{FF2B5EF4-FFF2-40B4-BE49-F238E27FC236}">
                  <a16:creationId xmlns:a16="http://schemas.microsoft.com/office/drawing/2014/main" id="{86F6FF1C-D0B3-4BBA-A532-4D4557CC9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Line 110">
              <a:extLst>
                <a:ext uri="{FF2B5EF4-FFF2-40B4-BE49-F238E27FC236}">
                  <a16:creationId xmlns:a16="http://schemas.microsoft.com/office/drawing/2014/main" id="{38D2E2BF-FA40-4D07-A6CE-E344B9BC5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06" name="Line 111">
            <a:extLst>
              <a:ext uri="{FF2B5EF4-FFF2-40B4-BE49-F238E27FC236}">
                <a16:creationId xmlns:a16="http://schemas.microsoft.com/office/drawing/2014/main" id="{F1F2C9B7-E1AD-4380-9BE6-A46B1FBD3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8138" y="309403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7" name="Line 112">
            <a:extLst>
              <a:ext uri="{FF2B5EF4-FFF2-40B4-BE49-F238E27FC236}">
                <a16:creationId xmlns:a16="http://schemas.microsoft.com/office/drawing/2014/main" id="{92BAB7D8-5DF7-4645-82F9-5EC417AAAB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38655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08" name="Group 113">
            <a:extLst>
              <a:ext uri="{FF2B5EF4-FFF2-40B4-BE49-F238E27FC236}">
                <a16:creationId xmlns:a16="http://schemas.microsoft.com/office/drawing/2014/main" id="{95FB6C6B-0ADA-4EB1-A35F-D5E9F97B36A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29200" y="4000500"/>
            <a:ext cx="1143000" cy="304800"/>
            <a:chOff x="768" y="2112"/>
            <a:chExt cx="720" cy="336"/>
          </a:xfrm>
        </p:grpSpPr>
        <p:sp>
          <p:nvSpPr>
            <p:cNvPr id="36947" name="Line 114">
              <a:extLst>
                <a:ext uri="{FF2B5EF4-FFF2-40B4-BE49-F238E27FC236}">
                  <a16:creationId xmlns:a16="http://schemas.microsoft.com/office/drawing/2014/main" id="{FB5AEDC0-52C9-4B3A-AA66-F2E59C2C2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8" name="Line 115">
              <a:extLst>
                <a:ext uri="{FF2B5EF4-FFF2-40B4-BE49-F238E27FC236}">
                  <a16:creationId xmlns:a16="http://schemas.microsoft.com/office/drawing/2014/main" id="{2365D914-6573-479D-9B55-E26C06216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9" name="Line 116">
              <a:extLst>
                <a:ext uri="{FF2B5EF4-FFF2-40B4-BE49-F238E27FC236}">
                  <a16:creationId xmlns:a16="http://schemas.microsoft.com/office/drawing/2014/main" id="{8E773CF8-75BB-4E08-A45A-84CA575CE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0" name="Line 117">
              <a:extLst>
                <a:ext uri="{FF2B5EF4-FFF2-40B4-BE49-F238E27FC236}">
                  <a16:creationId xmlns:a16="http://schemas.microsoft.com/office/drawing/2014/main" id="{C5D38F3C-B543-4CB3-BC0A-0D9C88B28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1" name="Line 118">
              <a:extLst>
                <a:ext uri="{FF2B5EF4-FFF2-40B4-BE49-F238E27FC236}">
                  <a16:creationId xmlns:a16="http://schemas.microsoft.com/office/drawing/2014/main" id="{7333785F-B731-4C01-9705-FBC8D08A5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09" name="Line 119">
            <a:extLst>
              <a:ext uri="{FF2B5EF4-FFF2-40B4-BE49-F238E27FC236}">
                <a16:creationId xmlns:a16="http://schemas.microsoft.com/office/drawing/2014/main" id="{F4094DA3-6D18-4778-B89E-233457C40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987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0" name="Line 120">
            <a:extLst>
              <a:ext uri="{FF2B5EF4-FFF2-40B4-BE49-F238E27FC236}">
                <a16:creationId xmlns:a16="http://schemas.microsoft.com/office/drawing/2014/main" id="{11A79B09-91E0-4019-9CD3-9B85B534B9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47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11" name="Group 121">
            <a:extLst>
              <a:ext uri="{FF2B5EF4-FFF2-40B4-BE49-F238E27FC236}">
                <a16:creationId xmlns:a16="http://schemas.microsoft.com/office/drawing/2014/main" id="{640785F9-1230-441A-ADFE-8147F5521F8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505200" y="4470400"/>
            <a:ext cx="1143000" cy="304800"/>
            <a:chOff x="768" y="2112"/>
            <a:chExt cx="720" cy="336"/>
          </a:xfrm>
        </p:grpSpPr>
        <p:sp>
          <p:nvSpPr>
            <p:cNvPr id="36942" name="Line 122">
              <a:extLst>
                <a:ext uri="{FF2B5EF4-FFF2-40B4-BE49-F238E27FC236}">
                  <a16:creationId xmlns:a16="http://schemas.microsoft.com/office/drawing/2014/main" id="{80E55688-3C4E-432E-812F-461EDBC3B6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Line 123">
              <a:extLst>
                <a:ext uri="{FF2B5EF4-FFF2-40B4-BE49-F238E27FC236}">
                  <a16:creationId xmlns:a16="http://schemas.microsoft.com/office/drawing/2014/main" id="{6709A7E9-FB37-4BE7-A2B2-9EF845D98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Line 124">
              <a:extLst>
                <a:ext uri="{FF2B5EF4-FFF2-40B4-BE49-F238E27FC236}">
                  <a16:creationId xmlns:a16="http://schemas.microsoft.com/office/drawing/2014/main" id="{7610FA4D-B8FE-4749-8815-D1F91DADDC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5" name="Line 125">
              <a:extLst>
                <a:ext uri="{FF2B5EF4-FFF2-40B4-BE49-F238E27FC236}">
                  <a16:creationId xmlns:a16="http://schemas.microsoft.com/office/drawing/2014/main" id="{BB05234D-4CFF-4A98-B7DD-A250EFC91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6" name="Line 126">
              <a:extLst>
                <a:ext uri="{FF2B5EF4-FFF2-40B4-BE49-F238E27FC236}">
                  <a16:creationId xmlns:a16="http://schemas.microsoft.com/office/drawing/2014/main" id="{2D701496-C8DF-47BE-B050-F435D69D4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12" name="Line 127">
            <a:extLst>
              <a:ext uri="{FF2B5EF4-FFF2-40B4-BE49-F238E27FC236}">
                <a16:creationId xmlns:a16="http://schemas.microsoft.com/office/drawing/2014/main" id="{3372872B-DD77-4ED6-BE85-D068693690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4470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3" name="Line 128">
            <a:extLst>
              <a:ext uri="{FF2B5EF4-FFF2-40B4-BE49-F238E27FC236}">
                <a16:creationId xmlns:a16="http://schemas.microsoft.com/office/drawing/2014/main" id="{BF687D48-0415-4D35-9929-75BC61CC6C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470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914" name="Object 129">
            <a:extLst>
              <a:ext uri="{FF2B5EF4-FFF2-40B4-BE49-F238E27FC236}">
                <a16:creationId xmlns:a16="http://schemas.microsoft.com/office/drawing/2014/main" id="{EBCAF179-2FED-4CB0-B123-448A60C35F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438" y="3529013"/>
          <a:ext cx="3190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5" imgW="203112" imgH="241195" progId="Equation.3">
                  <p:embed/>
                </p:oleObj>
              </mc:Choice>
              <mc:Fallback>
                <p:oleObj name="Equation" r:id="rId5" imgW="203112" imgH="241195" progId="Equation.3">
                  <p:embed/>
                  <p:pic>
                    <p:nvPicPr>
                      <p:cNvPr id="36914" name="Object 129">
                        <a:extLst>
                          <a:ext uri="{FF2B5EF4-FFF2-40B4-BE49-F238E27FC236}">
                            <a16:creationId xmlns:a16="http://schemas.microsoft.com/office/drawing/2014/main" id="{EBCAF179-2FED-4CB0-B123-448A60C35F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3529013"/>
                        <a:ext cx="3190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15" name="Object 130">
            <a:extLst>
              <a:ext uri="{FF2B5EF4-FFF2-40B4-BE49-F238E27FC236}">
                <a16:creationId xmlns:a16="http://schemas.microsoft.com/office/drawing/2014/main" id="{45D92BA7-CDAD-48DE-9BA4-6F3CA5EDC1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8275" y="3975100"/>
          <a:ext cx="3397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7" imgW="215806" imgH="228501" progId="Equation.3">
                  <p:embed/>
                </p:oleObj>
              </mc:Choice>
              <mc:Fallback>
                <p:oleObj name="Equation" r:id="rId7" imgW="215806" imgH="228501" progId="Equation.3">
                  <p:embed/>
                  <p:pic>
                    <p:nvPicPr>
                      <p:cNvPr id="36915" name="Object 130">
                        <a:extLst>
                          <a:ext uri="{FF2B5EF4-FFF2-40B4-BE49-F238E27FC236}">
                            <a16:creationId xmlns:a16="http://schemas.microsoft.com/office/drawing/2014/main" id="{45D92BA7-CDAD-48DE-9BA4-6F3CA5EDC1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3975100"/>
                        <a:ext cx="3397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16" name="Rectangle 131">
            <a:extLst>
              <a:ext uri="{FF2B5EF4-FFF2-40B4-BE49-F238E27FC236}">
                <a16:creationId xmlns:a16="http://schemas.microsoft.com/office/drawing/2014/main" id="{90EED32A-D939-42CC-B84B-6FA56C5CD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36917" name="Object 132">
            <a:extLst>
              <a:ext uri="{FF2B5EF4-FFF2-40B4-BE49-F238E27FC236}">
                <a16:creationId xmlns:a16="http://schemas.microsoft.com/office/drawing/2014/main" id="{72F4546C-21D7-480F-9A48-8C2FEC8C6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3675" y="4432300"/>
          <a:ext cx="24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r:id="rId9" imgW="177646" imgH="228402" progId="Equation.3">
                  <p:embed/>
                </p:oleObj>
              </mc:Choice>
              <mc:Fallback>
                <p:oleObj r:id="rId9" imgW="177646" imgH="228402" progId="Equation.3">
                  <p:embed/>
                  <p:pic>
                    <p:nvPicPr>
                      <p:cNvPr id="36917" name="Object 132">
                        <a:extLst>
                          <a:ext uri="{FF2B5EF4-FFF2-40B4-BE49-F238E27FC236}">
                            <a16:creationId xmlns:a16="http://schemas.microsoft.com/office/drawing/2014/main" id="{72F4546C-21D7-480F-9A48-8C2FEC8C6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4432300"/>
                        <a:ext cx="241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18" name="Object 133">
            <a:extLst>
              <a:ext uri="{FF2B5EF4-FFF2-40B4-BE49-F238E27FC236}">
                <a16:creationId xmlns:a16="http://schemas.microsoft.com/office/drawing/2014/main" id="{A108F57B-C3D8-4168-AB79-08ABDF9E6495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447800" y="4965700"/>
          <a:ext cx="2714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11" imgW="203112" imgH="228501" progId="Equation.3">
                  <p:embed/>
                </p:oleObj>
              </mc:Choice>
              <mc:Fallback>
                <p:oleObj name="Equation" r:id="rId11" imgW="203112" imgH="228501" progId="Equation.3">
                  <p:embed/>
                  <p:pic>
                    <p:nvPicPr>
                      <p:cNvPr id="36918" name="Object 133">
                        <a:extLst>
                          <a:ext uri="{FF2B5EF4-FFF2-40B4-BE49-F238E27FC236}">
                            <a16:creationId xmlns:a16="http://schemas.microsoft.com/office/drawing/2014/main" id="{A108F57B-C3D8-4168-AB79-08ABDF9E64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65700"/>
                        <a:ext cx="2714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19" name="Object 135">
            <a:extLst>
              <a:ext uri="{FF2B5EF4-FFF2-40B4-BE49-F238E27FC236}">
                <a16:creationId xmlns:a16="http://schemas.microsoft.com/office/drawing/2014/main" id="{D8A6DB4E-987A-4463-A468-45CD5B654E11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1447800" y="2603500"/>
          <a:ext cx="2730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13" imgW="215713" imgH="241091" progId="Equation.3">
                  <p:embed/>
                </p:oleObj>
              </mc:Choice>
              <mc:Fallback>
                <p:oleObj name="Equation" r:id="rId13" imgW="215713" imgH="241091" progId="Equation.3">
                  <p:embed/>
                  <p:pic>
                    <p:nvPicPr>
                      <p:cNvPr id="36919" name="Object 135">
                        <a:extLst>
                          <a:ext uri="{FF2B5EF4-FFF2-40B4-BE49-F238E27FC236}">
                            <a16:creationId xmlns:a16="http://schemas.microsoft.com/office/drawing/2014/main" id="{D8A6DB4E-987A-4463-A468-45CD5B654E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03500"/>
                        <a:ext cx="2730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20" name="Line 136">
            <a:extLst>
              <a:ext uri="{FF2B5EF4-FFF2-40B4-BE49-F238E27FC236}">
                <a16:creationId xmlns:a16="http://schemas.microsoft.com/office/drawing/2014/main" id="{3B69A919-6F56-453A-80A1-9E032378D8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6311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21" name="Group 137">
            <a:extLst>
              <a:ext uri="{FF2B5EF4-FFF2-40B4-BE49-F238E27FC236}">
                <a16:creationId xmlns:a16="http://schemas.microsoft.com/office/drawing/2014/main" id="{6C1D4969-C5D2-4564-8A71-0C1C450A737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791200" y="6311900"/>
            <a:ext cx="1143000" cy="304800"/>
            <a:chOff x="768" y="2112"/>
            <a:chExt cx="720" cy="336"/>
          </a:xfrm>
        </p:grpSpPr>
        <p:sp>
          <p:nvSpPr>
            <p:cNvPr id="36937" name="Line 138">
              <a:extLst>
                <a:ext uri="{FF2B5EF4-FFF2-40B4-BE49-F238E27FC236}">
                  <a16:creationId xmlns:a16="http://schemas.microsoft.com/office/drawing/2014/main" id="{6AD3E63A-7C11-4E92-A520-8BFD9587B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Line 139">
              <a:extLst>
                <a:ext uri="{FF2B5EF4-FFF2-40B4-BE49-F238E27FC236}">
                  <a16:creationId xmlns:a16="http://schemas.microsoft.com/office/drawing/2014/main" id="{9FF19D15-A717-4F4C-BDF7-AF1080DF6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9" name="Line 140">
              <a:extLst>
                <a:ext uri="{FF2B5EF4-FFF2-40B4-BE49-F238E27FC236}">
                  <a16:creationId xmlns:a16="http://schemas.microsoft.com/office/drawing/2014/main" id="{FCA709E0-C2B8-4EE5-B583-37F2117A5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Line 141">
              <a:extLst>
                <a:ext uri="{FF2B5EF4-FFF2-40B4-BE49-F238E27FC236}">
                  <a16:creationId xmlns:a16="http://schemas.microsoft.com/office/drawing/2014/main" id="{332738FC-277E-4EC1-A0AF-FBC8518B8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1" name="Line 142">
              <a:extLst>
                <a:ext uri="{FF2B5EF4-FFF2-40B4-BE49-F238E27FC236}">
                  <a16:creationId xmlns:a16="http://schemas.microsoft.com/office/drawing/2014/main" id="{7A2BEF52-9310-46E5-B7B1-8F9CBF4BB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6922" name="Object 144">
            <a:extLst>
              <a:ext uri="{FF2B5EF4-FFF2-40B4-BE49-F238E27FC236}">
                <a16:creationId xmlns:a16="http://schemas.microsoft.com/office/drawing/2014/main" id="{D5D2837B-1F53-4412-9E1D-4B858CF2C9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3200" y="6299200"/>
          <a:ext cx="2714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15" imgW="203112" imgH="228501" progId="Equation.3">
                  <p:embed/>
                </p:oleObj>
              </mc:Choice>
              <mc:Fallback>
                <p:oleObj name="Equation" r:id="rId15" imgW="203112" imgH="228501" progId="Equation.3">
                  <p:embed/>
                  <p:pic>
                    <p:nvPicPr>
                      <p:cNvPr id="36922" name="Object 144">
                        <a:extLst>
                          <a:ext uri="{FF2B5EF4-FFF2-40B4-BE49-F238E27FC236}">
                            <a16:creationId xmlns:a16="http://schemas.microsoft.com/office/drawing/2014/main" id="{D5D2837B-1F53-4412-9E1D-4B858CF2C9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6299200"/>
                        <a:ext cx="2714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23" name="Line 145">
            <a:extLst>
              <a:ext uri="{FF2B5EF4-FFF2-40B4-BE49-F238E27FC236}">
                <a16:creationId xmlns:a16="http://schemas.microsoft.com/office/drawing/2014/main" id="{3BA40CA4-4689-4F10-B5E0-42B1EABEA6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63119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4" name="Rectangle 147">
            <a:extLst>
              <a:ext uri="{FF2B5EF4-FFF2-40B4-BE49-F238E27FC236}">
                <a16:creationId xmlns:a16="http://schemas.microsoft.com/office/drawing/2014/main" id="{8CF0140A-32DD-49FD-8EA4-4CCC55650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36925" name="Object 146">
            <a:extLst>
              <a:ext uri="{FF2B5EF4-FFF2-40B4-BE49-F238E27FC236}">
                <a16:creationId xmlns:a16="http://schemas.microsoft.com/office/drawing/2014/main" id="{7625FF17-CB22-4707-B5E8-A19EFBDDAD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346700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r:id="rId17" imgW="203112" imgH="228501" progId="Equation.3">
                  <p:embed/>
                </p:oleObj>
              </mc:Choice>
              <mc:Fallback>
                <p:oleObj r:id="rId17" imgW="203112" imgH="228501" progId="Equation.3">
                  <p:embed/>
                  <p:pic>
                    <p:nvPicPr>
                      <p:cNvPr id="36925" name="Object 146">
                        <a:extLst>
                          <a:ext uri="{FF2B5EF4-FFF2-40B4-BE49-F238E27FC236}">
                            <a16:creationId xmlns:a16="http://schemas.microsoft.com/office/drawing/2014/main" id="{7625FF17-CB22-4707-B5E8-A19EFBDDAD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46700"/>
                        <a:ext cx="266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926" name="Group 157">
            <a:extLst>
              <a:ext uri="{FF2B5EF4-FFF2-40B4-BE49-F238E27FC236}">
                <a16:creationId xmlns:a16="http://schemas.microsoft.com/office/drawing/2014/main" id="{D5C282B4-7018-4EE9-AAFC-B3578DC7B58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905000" y="5842000"/>
            <a:ext cx="5410200" cy="304800"/>
            <a:chOff x="1200" y="3696"/>
            <a:chExt cx="3408" cy="192"/>
          </a:xfrm>
        </p:grpSpPr>
        <p:sp>
          <p:nvSpPr>
            <p:cNvPr id="36929" name="Line 149">
              <a:extLst>
                <a:ext uri="{FF2B5EF4-FFF2-40B4-BE49-F238E27FC236}">
                  <a16:creationId xmlns:a16="http://schemas.microsoft.com/office/drawing/2014/main" id="{7E816CA6-EB61-4869-AEDA-FFC142B080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30" name="Group 150">
              <a:extLst>
                <a:ext uri="{FF2B5EF4-FFF2-40B4-BE49-F238E27FC236}">
                  <a16:creationId xmlns:a16="http://schemas.microsoft.com/office/drawing/2014/main" id="{048F33C0-CBB0-4AF9-9C35-EAE65EF3153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48" y="3696"/>
              <a:ext cx="720" cy="192"/>
              <a:chOff x="768" y="2112"/>
              <a:chExt cx="720" cy="336"/>
            </a:xfrm>
          </p:grpSpPr>
          <p:sp>
            <p:nvSpPr>
              <p:cNvPr id="36932" name="Line 151">
                <a:extLst>
                  <a:ext uri="{FF2B5EF4-FFF2-40B4-BE49-F238E27FC236}">
                    <a16:creationId xmlns:a16="http://schemas.microsoft.com/office/drawing/2014/main" id="{A2C2AB8E-2959-4A4D-AF44-8854FB3D0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11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3" name="Line 152">
                <a:extLst>
                  <a:ext uri="{FF2B5EF4-FFF2-40B4-BE49-F238E27FC236}">
                    <a16:creationId xmlns:a16="http://schemas.microsoft.com/office/drawing/2014/main" id="{B6DF8639-FCD1-4253-BDC2-EF6378997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11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4" name="Line 153">
                <a:extLst>
                  <a:ext uri="{FF2B5EF4-FFF2-40B4-BE49-F238E27FC236}">
                    <a16:creationId xmlns:a16="http://schemas.microsoft.com/office/drawing/2014/main" id="{541381ED-7E3D-4852-A79A-DA7A5834B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244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5" name="Line 154">
                <a:extLst>
                  <a:ext uri="{FF2B5EF4-FFF2-40B4-BE49-F238E27FC236}">
                    <a16:creationId xmlns:a16="http://schemas.microsoft.com/office/drawing/2014/main" id="{0C3DEE92-0597-4955-A547-5067DFFC8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6" name="Line 155">
                <a:extLst>
                  <a:ext uri="{FF2B5EF4-FFF2-40B4-BE49-F238E27FC236}">
                    <a16:creationId xmlns:a16="http://schemas.microsoft.com/office/drawing/2014/main" id="{46B04998-098E-4FFD-BB44-B00D181B6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11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31" name="Line 156">
              <a:extLst>
                <a:ext uri="{FF2B5EF4-FFF2-40B4-BE49-F238E27FC236}">
                  <a16:creationId xmlns:a16="http://schemas.microsoft.com/office/drawing/2014/main" id="{580B2330-168C-428B-B378-DE6CDEFC6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3696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27" name="Rectangle 159">
            <a:extLst>
              <a:ext uri="{FF2B5EF4-FFF2-40B4-BE49-F238E27FC236}">
                <a16:creationId xmlns:a16="http://schemas.microsoft.com/office/drawing/2014/main" id="{8684ACFF-A02C-4C94-B8E0-A21FAEA9A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36928" name="Object 158">
            <a:extLst>
              <a:ext uri="{FF2B5EF4-FFF2-40B4-BE49-F238E27FC236}">
                <a16:creationId xmlns:a16="http://schemas.microsoft.com/office/drawing/2014/main" id="{765A8D80-64FE-483C-B6A6-433FCC10BC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803900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r:id="rId19" imgW="228600" imgH="241300" progId="Equation.3">
                  <p:embed/>
                </p:oleObj>
              </mc:Choice>
              <mc:Fallback>
                <p:oleObj r:id="rId19" imgW="228600" imgH="241300" progId="Equation.3">
                  <p:embed/>
                  <p:pic>
                    <p:nvPicPr>
                      <p:cNvPr id="36928" name="Object 158">
                        <a:extLst>
                          <a:ext uri="{FF2B5EF4-FFF2-40B4-BE49-F238E27FC236}">
                            <a16:creationId xmlns:a16="http://schemas.microsoft.com/office/drawing/2014/main" id="{765A8D80-64FE-483C-B6A6-433FCC10BC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803900"/>
                        <a:ext cx="292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453F5B9F-F8ED-458C-9D25-9D373AB4E1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5DEC6F8-4566-4ABF-B658-D4F42D9F856D}" type="slidenum">
              <a:rPr lang="en-GB" altLang="id-ID" sz="1400"/>
              <a:pPr algn="r"/>
              <a:t>34</a:t>
            </a:fld>
            <a:endParaRPr lang="en-GB" altLang="id-ID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34ED777-1193-4472-83AF-AEAAB254A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814BE4B-7367-4398-A85D-11DDDF357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2C744635-A75E-407B-991F-21D729BCB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3208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Diagram Pewaktuan untuk Rutin SUB</a:t>
            </a:r>
          </a:p>
        </p:txBody>
      </p:sp>
      <p:grpSp>
        <p:nvGrpSpPr>
          <p:cNvPr id="37894" name="Group 5">
            <a:extLst>
              <a:ext uri="{FF2B5EF4-FFF2-40B4-BE49-F238E27FC236}">
                <a16:creationId xmlns:a16="http://schemas.microsoft.com/office/drawing/2014/main" id="{E4BD53CB-24FD-49A5-9AD2-BD804B21637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174875"/>
            <a:ext cx="5334000" cy="304800"/>
            <a:chOff x="768" y="1680"/>
            <a:chExt cx="3360" cy="336"/>
          </a:xfrm>
        </p:grpSpPr>
        <p:grpSp>
          <p:nvGrpSpPr>
            <p:cNvPr id="38012" name="Group 6">
              <a:extLst>
                <a:ext uri="{FF2B5EF4-FFF2-40B4-BE49-F238E27FC236}">
                  <a16:creationId xmlns:a16="http://schemas.microsoft.com/office/drawing/2014/main" id="{56E29D92-C009-4754-9307-E1838E814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680"/>
              <a:ext cx="480" cy="336"/>
              <a:chOff x="768" y="1680"/>
              <a:chExt cx="480" cy="336"/>
            </a:xfrm>
          </p:grpSpPr>
          <p:sp>
            <p:nvSpPr>
              <p:cNvPr id="38043" name="Line 7">
                <a:extLst>
                  <a:ext uri="{FF2B5EF4-FFF2-40B4-BE49-F238E27FC236}">
                    <a16:creationId xmlns:a16="http://schemas.microsoft.com/office/drawing/2014/main" id="{7580C97B-6E4E-4D2F-B779-2620AD6F1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4" name="Line 8">
                <a:extLst>
                  <a:ext uri="{FF2B5EF4-FFF2-40B4-BE49-F238E27FC236}">
                    <a16:creationId xmlns:a16="http://schemas.microsoft.com/office/drawing/2014/main" id="{0579508B-FE43-4ACB-B8D8-DA77164FA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5" name="Line 9">
                <a:extLst>
                  <a:ext uri="{FF2B5EF4-FFF2-40B4-BE49-F238E27FC236}">
                    <a16:creationId xmlns:a16="http://schemas.microsoft.com/office/drawing/2014/main" id="{DE50963B-9EF7-4C3C-8E82-3A916B4D4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6" name="Line 10">
                <a:extLst>
                  <a:ext uri="{FF2B5EF4-FFF2-40B4-BE49-F238E27FC236}">
                    <a16:creationId xmlns:a16="http://schemas.microsoft.com/office/drawing/2014/main" id="{CEAE1B7A-4B6E-4CB8-B20B-56177970B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13" name="Group 11">
              <a:extLst>
                <a:ext uri="{FF2B5EF4-FFF2-40B4-BE49-F238E27FC236}">
                  <a16:creationId xmlns:a16="http://schemas.microsoft.com/office/drawing/2014/main" id="{871F10CD-3D90-4A59-A784-9387BEF2C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680"/>
              <a:ext cx="480" cy="336"/>
              <a:chOff x="768" y="1680"/>
              <a:chExt cx="480" cy="336"/>
            </a:xfrm>
          </p:grpSpPr>
          <p:sp>
            <p:nvSpPr>
              <p:cNvPr id="38039" name="Line 12">
                <a:extLst>
                  <a:ext uri="{FF2B5EF4-FFF2-40B4-BE49-F238E27FC236}">
                    <a16:creationId xmlns:a16="http://schemas.microsoft.com/office/drawing/2014/main" id="{5A11700B-2228-4B12-B271-C5FD81930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0" name="Line 13">
                <a:extLst>
                  <a:ext uri="{FF2B5EF4-FFF2-40B4-BE49-F238E27FC236}">
                    <a16:creationId xmlns:a16="http://schemas.microsoft.com/office/drawing/2014/main" id="{2378F8CB-E4CF-4A69-9782-DC8A841BD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1" name="Line 14">
                <a:extLst>
                  <a:ext uri="{FF2B5EF4-FFF2-40B4-BE49-F238E27FC236}">
                    <a16:creationId xmlns:a16="http://schemas.microsoft.com/office/drawing/2014/main" id="{42A79744-0CBF-4A40-A5E6-ADA13FA79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2" name="Line 15">
                <a:extLst>
                  <a:ext uri="{FF2B5EF4-FFF2-40B4-BE49-F238E27FC236}">
                    <a16:creationId xmlns:a16="http://schemas.microsoft.com/office/drawing/2014/main" id="{BE6270C4-9980-47F5-A3EB-D21499790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14" name="Group 16">
              <a:extLst>
                <a:ext uri="{FF2B5EF4-FFF2-40B4-BE49-F238E27FC236}">
                  <a16:creationId xmlns:a16="http://schemas.microsoft.com/office/drawing/2014/main" id="{F419C17B-E0B2-40A4-814F-AE865C0FB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680"/>
              <a:ext cx="480" cy="336"/>
              <a:chOff x="768" y="1680"/>
              <a:chExt cx="480" cy="336"/>
            </a:xfrm>
          </p:grpSpPr>
          <p:sp>
            <p:nvSpPr>
              <p:cNvPr id="38035" name="Line 17">
                <a:extLst>
                  <a:ext uri="{FF2B5EF4-FFF2-40B4-BE49-F238E27FC236}">
                    <a16:creationId xmlns:a16="http://schemas.microsoft.com/office/drawing/2014/main" id="{4107596D-8451-4C94-879E-69FE6C0D0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6" name="Line 18">
                <a:extLst>
                  <a:ext uri="{FF2B5EF4-FFF2-40B4-BE49-F238E27FC236}">
                    <a16:creationId xmlns:a16="http://schemas.microsoft.com/office/drawing/2014/main" id="{3D18A52F-DF49-4191-81D2-5D746DB5B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7" name="Line 19">
                <a:extLst>
                  <a:ext uri="{FF2B5EF4-FFF2-40B4-BE49-F238E27FC236}">
                    <a16:creationId xmlns:a16="http://schemas.microsoft.com/office/drawing/2014/main" id="{EBE851A9-C462-4F27-BED6-AFBB48A03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8" name="Line 20">
                <a:extLst>
                  <a:ext uri="{FF2B5EF4-FFF2-40B4-BE49-F238E27FC236}">
                    <a16:creationId xmlns:a16="http://schemas.microsoft.com/office/drawing/2014/main" id="{06277B72-0688-46E7-8E9B-CC7D94FF1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15" name="Group 21">
              <a:extLst>
                <a:ext uri="{FF2B5EF4-FFF2-40B4-BE49-F238E27FC236}">
                  <a16:creationId xmlns:a16="http://schemas.microsoft.com/office/drawing/2014/main" id="{878C6919-1F57-4675-85E3-E4E15170E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680"/>
              <a:ext cx="480" cy="336"/>
              <a:chOff x="768" y="1680"/>
              <a:chExt cx="480" cy="336"/>
            </a:xfrm>
          </p:grpSpPr>
          <p:sp>
            <p:nvSpPr>
              <p:cNvPr id="38031" name="Line 22">
                <a:extLst>
                  <a:ext uri="{FF2B5EF4-FFF2-40B4-BE49-F238E27FC236}">
                    <a16:creationId xmlns:a16="http://schemas.microsoft.com/office/drawing/2014/main" id="{19F12B61-B8A7-4CF2-B6A7-CFB0F3531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2" name="Line 23">
                <a:extLst>
                  <a:ext uri="{FF2B5EF4-FFF2-40B4-BE49-F238E27FC236}">
                    <a16:creationId xmlns:a16="http://schemas.microsoft.com/office/drawing/2014/main" id="{C9157C83-173A-48EE-8936-95623E13F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3" name="Line 24">
                <a:extLst>
                  <a:ext uri="{FF2B5EF4-FFF2-40B4-BE49-F238E27FC236}">
                    <a16:creationId xmlns:a16="http://schemas.microsoft.com/office/drawing/2014/main" id="{D1F69EC2-6A04-4589-BC15-D771D5B43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4" name="Line 25">
                <a:extLst>
                  <a:ext uri="{FF2B5EF4-FFF2-40B4-BE49-F238E27FC236}">
                    <a16:creationId xmlns:a16="http://schemas.microsoft.com/office/drawing/2014/main" id="{8ABA0531-24A0-42C9-BAE8-2767545B2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16" name="Group 26">
              <a:extLst>
                <a:ext uri="{FF2B5EF4-FFF2-40B4-BE49-F238E27FC236}">
                  <a16:creationId xmlns:a16="http://schemas.microsoft.com/office/drawing/2014/main" id="{ACD3091F-1FB3-409F-B81C-01B6169760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680"/>
              <a:ext cx="480" cy="336"/>
              <a:chOff x="768" y="1680"/>
              <a:chExt cx="480" cy="336"/>
            </a:xfrm>
          </p:grpSpPr>
          <p:sp>
            <p:nvSpPr>
              <p:cNvPr id="38027" name="Line 27">
                <a:extLst>
                  <a:ext uri="{FF2B5EF4-FFF2-40B4-BE49-F238E27FC236}">
                    <a16:creationId xmlns:a16="http://schemas.microsoft.com/office/drawing/2014/main" id="{DC44EE28-21A2-4EEB-8435-9AAB92085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8" name="Line 28">
                <a:extLst>
                  <a:ext uri="{FF2B5EF4-FFF2-40B4-BE49-F238E27FC236}">
                    <a16:creationId xmlns:a16="http://schemas.microsoft.com/office/drawing/2014/main" id="{121F8017-DB1F-4FE0-B43F-EBBFCFDC9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9" name="Line 29">
                <a:extLst>
                  <a:ext uri="{FF2B5EF4-FFF2-40B4-BE49-F238E27FC236}">
                    <a16:creationId xmlns:a16="http://schemas.microsoft.com/office/drawing/2014/main" id="{BB91BD2C-DD2D-4226-B5D5-12E24C709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0" name="Line 30">
                <a:extLst>
                  <a:ext uri="{FF2B5EF4-FFF2-40B4-BE49-F238E27FC236}">
                    <a16:creationId xmlns:a16="http://schemas.microsoft.com/office/drawing/2014/main" id="{EC3F3A5E-AA24-4D02-8DA1-46491E0C8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17" name="Group 31">
              <a:extLst>
                <a:ext uri="{FF2B5EF4-FFF2-40B4-BE49-F238E27FC236}">
                  <a16:creationId xmlns:a16="http://schemas.microsoft.com/office/drawing/2014/main" id="{98920277-3260-47F9-AB68-2DC0B33111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680"/>
              <a:ext cx="480" cy="336"/>
              <a:chOff x="768" y="1680"/>
              <a:chExt cx="480" cy="336"/>
            </a:xfrm>
          </p:grpSpPr>
          <p:sp>
            <p:nvSpPr>
              <p:cNvPr id="38023" name="Line 32">
                <a:extLst>
                  <a:ext uri="{FF2B5EF4-FFF2-40B4-BE49-F238E27FC236}">
                    <a16:creationId xmlns:a16="http://schemas.microsoft.com/office/drawing/2014/main" id="{731674B1-4D90-455F-8B95-A1A71A7BB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4" name="Line 33">
                <a:extLst>
                  <a:ext uri="{FF2B5EF4-FFF2-40B4-BE49-F238E27FC236}">
                    <a16:creationId xmlns:a16="http://schemas.microsoft.com/office/drawing/2014/main" id="{FD5E38C7-08A0-4AA7-8588-C749713BB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5" name="Line 34">
                <a:extLst>
                  <a:ext uri="{FF2B5EF4-FFF2-40B4-BE49-F238E27FC236}">
                    <a16:creationId xmlns:a16="http://schemas.microsoft.com/office/drawing/2014/main" id="{3EB3214F-5DEB-499D-AF0B-6B3C290F9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6" name="Line 35">
                <a:extLst>
                  <a:ext uri="{FF2B5EF4-FFF2-40B4-BE49-F238E27FC236}">
                    <a16:creationId xmlns:a16="http://schemas.microsoft.com/office/drawing/2014/main" id="{17ED9F27-A7CC-474A-A064-E60400608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18" name="Group 36">
              <a:extLst>
                <a:ext uri="{FF2B5EF4-FFF2-40B4-BE49-F238E27FC236}">
                  <a16:creationId xmlns:a16="http://schemas.microsoft.com/office/drawing/2014/main" id="{E4022809-E025-4380-BCA1-747D32BFA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680"/>
              <a:ext cx="480" cy="336"/>
              <a:chOff x="768" y="1680"/>
              <a:chExt cx="480" cy="336"/>
            </a:xfrm>
          </p:grpSpPr>
          <p:sp>
            <p:nvSpPr>
              <p:cNvPr id="38019" name="Line 37">
                <a:extLst>
                  <a:ext uri="{FF2B5EF4-FFF2-40B4-BE49-F238E27FC236}">
                    <a16:creationId xmlns:a16="http://schemas.microsoft.com/office/drawing/2014/main" id="{701E333F-9A78-4B72-B7C5-E10BBD58D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0" name="Line 38">
                <a:extLst>
                  <a:ext uri="{FF2B5EF4-FFF2-40B4-BE49-F238E27FC236}">
                    <a16:creationId xmlns:a16="http://schemas.microsoft.com/office/drawing/2014/main" id="{C29552D6-F648-47AE-A3BB-5B355EF5C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1" name="Line 39">
                <a:extLst>
                  <a:ext uri="{FF2B5EF4-FFF2-40B4-BE49-F238E27FC236}">
                    <a16:creationId xmlns:a16="http://schemas.microsoft.com/office/drawing/2014/main" id="{F28738FA-D6D7-4CA2-BBBE-330EA8A6D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6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2" name="Line 40">
                <a:extLst>
                  <a:ext uri="{FF2B5EF4-FFF2-40B4-BE49-F238E27FC236}">
                    <a16:creationId xmlns:a16="http://schemas.microsoft.com/office/drawing/2014/main" id="{7AC2B5AD-4F1B-45E1-8DDB-6D8A06BB8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895" name="Line 41">
            <a:extLst>
              <a:ext uri="{FF2B5EF4-FFF2-40B4-BE49-F238E27FC236}">
                <a16:creationId xmlns:a16="http://schemas.microsoft.com/office/drawing/2014/main" id="{571C5F1F-ADD9-46FE-B77C-F03F6FEBB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9368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6" name="Group 42">
            <a:extLst>
              <a:ext uri="{FF2B5EF4-FFF2-40B4-BE49-F238E27FC236}">
                <a16:creationId xmlns:a16="http://schemas.microsoft.com/office/drawing/2014/main" id="{F8A7AA69-06E0-4E85-BB00-9F6BFBB0966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632075"/>
            <a:ext cx="1143000" cy="304800"/>
            <a:chOff x="768" y="2112"/>
            <a:chExt cx="720" cy="336"/>
          </a:xfrm>
        </p:grpSpPr>
        <p:sp>
          <p:nvSpPr>
            <p:cNvPr id="38007" name="Line 43">
              <a:extLst>
                <a:ext uri="{FF2B5EF4-FFF2-40B4-BE49-F238E27FC236}">
                  <a16:creationId xmlns:a16="http://schemas.microsoft.com/office/drawing/2014/main" id="{454AF5DB-5BF3-4657-931A-83266CC933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8" name="Line 44">
              <a:extLst>
                <a:ext uri="{FF2B5EF4-FFF2-40B4-BE49-F238E27FC236}">
                  <a16:creationId xmlns:a16="http://schemas.microsoft.com/office/drawing/2014/main" id="{7754DE69-DBF0-463D-A027-CBF9895BC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9" name="Line 45">
              <a:extLst>
                <a:ext uri="{FF2B5EF4-FFF2-40B4-BE49-F238E27FC236}">
                  <a16:creationId xmlns:a16="http://schemas.microsoft.com/office/drawing/2014/main" id="{1D3C22AF-FB6B-4453-8351-0C321072C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0" name="Line 46">
              <a:extLst>
                <a:ext uri="{FF2B5EF4-FFF2-40B4-BE49-F238E27FC236}">
                  <a16:creationId xmlns:a16="http://schemas.microsoft.com/office/drawing/2014/main" id="{B1B81984-50FC-4A22-B51D-84173BB78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1" name="Line 47">
              <a:extLst>
                <a:ext uri="{FF2B5EF4-FFF2-40B4-BE49-F238E27FC236}">
                  <a16:creationId xmlns:a16="http://schemas.microsoft.com/office/drawing/2014/main" id="{B1526FA8-73FA-4C77-919E-9BE14C46A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7" name="Line 48">
            <a:extLst>
              <a:ext uri="{FF2B5EF4-FFF2-40B4-BE49-F238E27FC236}">
                <a16:creationId xmlns:a16="http://schemas.microsoft.com/office/drawing/2014/main" id="{DD37E41C-78A0-4C78-A0FF-FF1650869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36875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49">
            <a:extLst>
              <a:ext uri="{FF2B5EF4-FFF2-40B4-BE49-F238E27FC236}">
                <a16:creationId xmlns:a16="http://schemas.microsoft.com/office/drawing/2014/main" id="{4F53C434-0224-4C7E-91E5-AE5D0EF5A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512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9" name="Group 50">
            <a:extLst>
              <a:ext uri="{FF2B5EF4-FFF2-40B4-BE49-F238E27FC236}">
                <a16:creationId xmlns:a16="http://schemas.microsoft.com/office/drawing/2014/main" id="{9940B330-3EB3-41FA-B01A-DC54DD71822E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559175"/>
            <a:ext cx="1143000" cy="304800"/>
            <a:chOff x="768" y="2112"/>
            <a:chExt cx="720" cy="336"/>
          </a:xfrm>
        </p:grpSpPr>
        <p:sp>
          <p:nvSpPr>
            <p:cNvPr id="38002" name="Line 51">
              <a:extLst>
                <a:ext uri="{FF2B5EF4-FFF2-40B4-BE49-F238E27FC236}">
                  <a16:creationId xmlns:a16="http://schemas.microsoft.com/office/drawing/2014/main" id="{70787E36-4718-410D-A675-B1AB431752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3" name="Line 52">
              <a:extLst>
                <a:ext uri="{FF2B5EF4-FFF2-40B4-BE49-F238E27FC236}">
                  <a16:creationId xmlns:a16="http://schemas.microsoft.com/office/drawing/2014/main" id="{B162BDEA-6830-495A-B33F-836CD2C732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4" name="Line 53">
              <a:extLst>
                <a:ext uri="{FF2B5EF4-FFF2-40B4-BE49-F238E27FC236}">
                  <a16:creationId xmlns:a16="http://schemas.microsoft.com/office/drawing/2014/main" id="{F7B44828-C761-48DB-AD7E-6BA7A72BA9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5" name="Line 54">
              <a:extLst>
                <a:ext uri="{FF2B5EF4-FFF2-40B4-BE49-F238E27FC236}">
                  <a16:creationId xmlns:a16="http://schemas.microsoft.com/office/drawing/2014/main" id="{08611FD0-53EF-4C52-BE49-C90DA73D3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6" name="Line 55">
              <a:extLst>
                <a:ext uri="{FF2B5EF4-FFF2-40B4-BE49-F238E27FC236}">
                  <a16:creationId xmlns:a16="http://schemas.microsoft.com/office/drawing/2014/main" id="{F3CB0471-7576-4CB1-82C2-38AB20510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0" name="Line 56">
            <a:extLst>
              <a:ext uri="{FF2B5EF4-FFF2-40B4-BE49-F238E27FC236}">
                <a16:creationId xmlns:a16="http://schemas.microsoft.com/office/drawing/2014/main" id="{44765EDA-C877-4F0F-99CD-00893072A7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53975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01" name="Group 57">
            <a:extLst>
              <a:ext uri="{FF2B5EF4-FFF2-40B4-BE49-F238E27FC236}">
                <a16:creationId xmlns:a16="http://schemas.microsoft.com/office/drawing/2014/main" id="{38A933AA-7D1F-464C-B4AF-2720873E4B5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29200" y="5397500"/>
            <a:ext cx="1143000" cy="304800"/>
            <a:chOff x="768" y="2112"/>
            <a:chExt cx="720" cy="336"/>
          </a:xfrm>
        </p:grpSpPr>
        <p:sp>
          <p:nvSpPr>
            <p:cNvPr id="37997" name="Line 58">
              <a:extLst>
                <a:ext uri="{FF2B5EF4-FFF2-40B4-BE49-F238E27FC236}">
                  <a16:creationId xmlns:a16="http://schemas.microsoft.com/office/drawing/2014/main" id="{2C78B0F4-DC05-4D32-B08F-EC5C2664A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8" name="Line 59">
              <a:extLst>
                <a:ext uri="{FF2B5EF4-FFF2-40B4-BE49-F238E27FC236}">
                  <a16:creationId xmlns:a16="http://schemas.microsoft.com/office/drawing/2014/main" id="{0D9A5028-DA39-4539-A899-B5198198E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Line 60">
              <a:extLst>
                <a:ext uri="{FF2B5EF4-FFF2-40B4-BE49-F238E27FC236}">
                  <a16:creationId xmlns:a16="http://schemas.microsoft.com/office/drawing/2014/main" id="{3C094A2B-E6C4-4BEC-A4E7-5541EACEB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0" name="Line 61">
              <a:extLst>
                <a:ext uri="{FF2B5EF4-FFF2-40B4-BE49-F238E27FC236}">
                  <a16:creationId xmlns:a16="http://schemas.microsoft.com/office/drawing/2014/main" id="{98E3F75E-E8CD-4BB0-A4B8-3B5D0F0EF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1" name="Line 62">
              <a:extLst>
                <a:ext uri="{FF2B5EF4-FFF2-40B4-BE49-F238E27FC236}">
                  <a16:creationId xmlns:a16="http://schemas.microsoft.com/office/drawing/2014/main" id="{703005C0-BBEA-41A9-82D8-D96012FB8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2" name="Line 63">
            <a:extLst>
              <a:ext uri="{FF2B5EF4-FFF2-40B4-BE49-F238E27FC236}">
                <a16:creationId xmlns:a16="http://schemas.microsoft.com/office/drawing/2014/main" id="{33E2B9C2-6DC9-4C5B-A5CF-532560B83D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53975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Line 64">
            <a:extLst>
              <a:ext uri="{FF2B5EF4-FFF2-40B4-BE49-F238E27FC236}">
                <a16:creationId xmlns:a16="http://schemas.microsoft.com/office/drawing/2014/main" id="{303EC087-3F3B-4156-931E-B37324127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8512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65">
            <a:extLst>
              <a:ext uri="{FF2B5EF4-FFF2-40B4-BE49-F238E27FC236}">
                <a16:creationId xmlns:a16="http://schemas.microsoft.com/office/drawing/2014/main" id="{36975F5D-82D9-4467-9E28-66942A412C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0036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05" name="Group 66">
            <a:extLst>
              <a:ext uri="{FF2B5EF4-FFF2-40B4-BE49-F238E27FC236}">
                <a16:creationId xmlns:a16="http://schemas.microsoft.com/office/drawing/2014/main" id="{55019B60-4579-44F2-9D7C-1040E9CB3A2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505200" y="4003675"/>
            <a:ext cx="1143000" cy="304800"/>
            <a:chOff x="768" y="2112"/>
            <a:chExt cx="720" cy="336"/>
          </a:xfrm>
        </p:grpSpPr>
        <p:sp>
          <p:nvSpPr>
            <p:cNvPr id="37992" name="Line 67">
              <a:extLst>
                <a:ext uri="{FF2B5EF4-FFF2-40B4-BE49-F238E27FC236}">
                  <a16:creationId xmlns:a16="http://schemas.microsoft.com/office/drawing/2014/main" id="{AB6D6DC5-6DF4-4311-BA84-DF30CBD18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Line 68">
              <a:extLst>
                <a:ext uri="{FF2B5EF4-FFF2-40B4-BE49-F238E27FC236}">
                  <a16:creationId xmlns:a16="http://schemas.microsoft.com/office/drawing/2014/main" id="{B6FDA503-23B3-4DC2-87A4-EF0DC4DD97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4" name="Line 69">
              <a:extLst>
                <a:ext uri="{FF2B5EF4-FFF2-40B4-BE49-F238E27FC236}">
                  <a16:creationId xmlns:a16="http://schemas.microsoft.com/office/drawing/2014/main" id="{76A3A3F1-BC51-4816-97F1-72E04B49E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5" name="Line 70">
              <a:extLst>
                <a:ext uri="{FF2B5EF4-FFF2-40B4-BE49-F238E27FC236}">
                  <a16:creationId xmlns:a16="http://schemas.microsoft.com/office/drawing/2014/main" id="{94D2987C-0B8B-4AAE-A20F-FE99B84CB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Line 71">
              <a:extLst>
                <a:ext uri="{FF2B5EF4-FFF2-40B4-BE49-F238E27FC236}">
                  <a16:creationId xmlns:a16="http://schemas.microsoft.com/office/drawing/2014/main" id="{8D6161BB-9860-4A66-875D-9A34C916F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6" name="Line 72">
            <a:extLst>
              <a:ext uri="{FF2B5EF4-FFF2-40B4-BE49-F238E27FC236}">
                <a16:creationId xmlns:a16="http://schemas.microsoft.com/office/drawing/2014/main" id="{14393962-EA50-4E87-A067-88F56EDD4C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40036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Line 73">
            <a:extLst>
              <a:ext uri="{FF2B5EF4-FFF2-40B4-BE49-F238E27FC236}">
                <a16:creationId xmlns:a16="http://schemas.microsoft.com/office/drawing/2014/main" id="{06DC24AD-E2E7-4B49-939A-2CDD4C1DE4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4940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08" name="Group 74">
            <a:extLst>
              <a:ext uri="{FF2B5EF4-FFF2-40B4-BE49-F238E27FC236}">
                <a16:creationId xmlns:a16="http://schemas.microsoft.com/office/drawing/2014/main" id="{E645208A-C8D6-4D5A-8606-DF965EF692E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267200" y="4940300"/>
            <a:ext cx="1143000" cy="304800"/>
            <a:chOff x="768" y="2112"/>
            <a:chExt cx="720" cy="336"/>
          </a:xfrm>
        </p:grpSpPr>
        <p:sp>
          <p:nvSpPr>
            <p:cNvPr id="37987" name="Line 75">
              <a:extLst>
                <a:ext uri="{FF2B5EF4-FFF2-40B4-BE49-F238E27FC236}">
                  <a16:creationId xmlns:a16="http://schemas.microsoft.com/office/drawing/2014/main" id="{A615BE81-9C2A-4FE6-84B5-C84C1000C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8" name="Line 76">
              <a:extLst>
                <a:ext uri="{FF2B5EF4-FFF2-40B4-BE49-F238E27FC236}">
                  <a16:creationId xmlns:a16="http://schemas.microsoft.com/office/drawing/2014/main" id="{29104BED-0B42-4890-8CC5-43B450B8A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9" name="Line 77">
              <a:extLst>
                <a:ext uri="{FF2B5EF4-FFF2-40B4-BE49-F238E27FC236}">
                  <a16:creationId xmlns:a16="http://schemas.microsoft.com/office/drawing/2014/main" id="{9844D796-0C99-478B-9D5A-6D4025498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Line 78">
              <a:extLst>
                <a:ext uri="{FF2B5EF4-FFF2-40B4-BE49-F238E27FC236}">
                  <a16:creationId xmlns:a16="http://schemas.microsoft.com/office/drawing/2014/main" id="{5CCDF19C-0D35-4D32-9EF7-79268BDD4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1" name="Line 79">
              <a:extLst>
                <a:ext uri="{FF2B5EF4-FFF2-40B4-BE49-F238E27FC236}">
                  <a16:creationId xmlns:a16="http://schemas.microsoft.com/office/drawing/2014/main" id="{B9A66013-A401-491F-816F-3F44568B9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9" name="Line 80">
            <a:extLst>
              <a:ext uri="{FF2B5EF4-FFF2-40B4-BE49-F238E27FC236}">
                <a16:creationId xmlns:a16="http://schemas.microsoft.com/office/drawing/2014/main" id="{057A265F-7AAF-45AF-A165-13028D470A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49403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81">
            <a:extLst>
              <a:ext uri="{FF2B5EF4-FFF2-40B4-BE49-F238E27FC236}">
                <a16:creationId xmlns:a16="http://schemas.microsoft.com/office/drawing/2014/main" id="{2B606C41-688E-4EDB-8A4D-F686414472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49403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Text Box 82">
            <a:extLst>
              <a:ext uri="{FF2B5EF4-FFF2-40B4-BE49-F238E27FC236}">
                <a16:creationId xmlns:a16="http://schemas.microsoft.com/office/drawing/2014/main" id="{3EC2B7C2-4965-4DD0-87F7-42C650BC6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1463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CLK</a:t>
            </a:r>
          </a:p>
        </p:txBody>
      </p:sp>
      <p:sp>
        <p:nvSpPr>
          <p:cNvPr id="37912" name="Text Box 83">
            <a:extLst>
              <a:ext uri="{FF2B5EF4-FFF2-40B4-BE49-F238E27FC236}">
                <a16:creationId xmlns:a16="http://schemas.microsoft.com/office/drawing/2014/main" id="{38A758AA-899F-4BC6-A900-63009D5B7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891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T1</a:t>
            </a:r>
          </a:p>
        </p:txBody>
      </p:sp>
      <p:sp>
        <p:nvSpPr>
          <p:cNvPr id="37913" name="Text Box 84">
            <a:extLst>
              <a:ext uri="{FF2B5EF4-FFF2-40B4-BE49-F238E27FC236}">
                <a16:creationId xmlns:a16="http://schemas.microsoft.com/office/drawing/2014/main" id="{64733E8B-204E-48D3-93E4-CA8549E97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891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T2</a:t>
            </a:r>
          </a:p>
        </p:txBody>
      </p:sp>
      <p:sp>
        <p:nvSpPr>
          <p:cNvPr id="37914" name="Text Box 85">
            <a:extLst>
              <a:ext uri="{FF2B5EF4-FFF2-40B4-BE49-F238E27FC236}">
                <a16:creationId xmlns:a16="http://schemas.microsoft.com/office/drawing/2014/main" id="{5CB47BF7-2E7D-486B-A45B-D03BE8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6891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T3</a:t>
            </a:r>
          </a:p>
        </p:txBody>
      </p:sp>
      <p:sp>
        <p:nvSpPr>
          <p:cNvPr id="37915" name="Text Box 86">
            <a:extLst>
              <a:ext uri="{FF2B5EF4-FFF2-40B4-BE49-F238E27FC236}">
                <a16:creationId xmlns:a16="http://schemas.microsoft.com/office/drawing/2014/main" id="{66971085-08CB-4344-9026-06F01DE15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891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T4</a:t>
            </a:r>
          </a:p>
        </p:txBody>
      </p:sp>
      <p:sp>
        <p:nvSpPr>
          <p:cNvPr id="37916" name="Text Box 87">
            <a:extLst>
              <a:ext uri="{FF2B5EF4-FFF2-40B4-BE49-F238E27FC236}">
                <a16:creationId xmlns:a16="http://schemas.microsoft.com/office/drawing/2014/main" id="{53505096-C678-49FD-AB57-F6BB59AF5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891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T5</a:t>
            </a:r>
          </a:p>
        </p:txBody>
      </p:sp>
      <p:sp>
        <p:nvSpPr>
          <p:cNvPr id="37917" name="Text Box 88">
            <a:extLst>
              <a:ext uri="{FF2B5EF4-FFF2-40B4-BE49-F238E27FC236}">
                <a16:creationId xmlns:a16="http://schemas.microsoft.com/office/drawing/2014/main" id="{8FAEE664-43C5-4679-AFDB-126171183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6891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800">
                <a:latin typeface="Eurostile" pitchFamily="34" charset="0"/>
              </a:rPr>
              <a:t>T6</a:t>
            </a:r>
          </a:p>
        </p:txBody>
      </p:sp>
      <p:sp>
        <p:nvSpPr>
          <p:cNvPr id="37918" name="Line 89">
            <a:extLst>
              <a:ext uri="{FF2B5EF4-FFF2-40B4-BE49-F238E27FC236}">
                <a16:creationId xmlns:a16="http://schemas.microsoft.com/office/drawing/2014/main" id="{92A350A1-6D8B-4DB0-A79B-6903C4C41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689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Line 90">
            <a:extLst>
              <a:ext uri="{FF2B5EF4-FFF2-40B4-BE49-F238E27FC236}">
                <a16:creationId xmlns:a16="http://schemas.microsoft.com/office/drawing/2014/main" id="{C1765CCF-F85F-495E-B26B-42AA55AE0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689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91">
            <a:extLst>
              <a:ext uri="{FF2B5EF4-FFF2-40B4-BE49-F238E27FC236}">
                <a16:creationId xmlns:a16="http://schemas.microsoft.com/office/drawing/2014/main" id="{98BA3404-36F2-49B4-9BCC-9BDD7B2E5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1689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92">
            <a:extLst>
              <a:ext uri="{FF2B5EF4-FFF2-40B4-BE49-F238E27FC236}">
                <a16:creationId xmlns:a16="http://schemas.microsoft.com/office/drawing/2014/main" id="{E4D438D4-4430-498E-9446-C76BE9CDEC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689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Line 93">
            <a:extLst>
              <a:ext uri="{FF2B5EF4-FFF2-40B4-BE49-F238E27FC236}">
                <a16:creationId xmlns:a16="http://schemas.microsoft.com/office/drawing/2014/main" id="{1CA60509-2553-4CE2-930C-434D8C52E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689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3" name="Line 94">
            <a:extLst>
              <a:ext uri="{FF2B5EF4-FFF2-40B4-BE49-F238E27FC236}">
                <a16:creationId xmlns:a16="http://schemas.microsoft.com/office/drawing/2014/main" id="{DD26C0B8-E8D2-48AA-9ACC-1FFA03654B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689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4" name="Line 95">
            <a:extLst>
              <a:ext uri="{FF2B5EF4-FFF2-40B4-BE49-F238E27FC236}">
                <a16:creationId xmlns:a16="http://schemas.microsoft.com/office/drawing/2014/main" id="{3ADD70FE-CCFC-4310-B2E6-25372A078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689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925" name="Object 96">
            <a:extLst>
              <a:ext uri="{FF2B5EF4-FFF2-40B4-BE49-F238E27FC236}">
                <a16:creationId xmlns:a16="http://schemas.microsoft.com/office/drawing/2014/main" id="{D4154A51-5970-41FE-8239-84B14062DA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0" y="3070225"/>
          <a:ext cx="3603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3" imgW="228600" imgH="228600" progId="Equation.3">
                  <p:embed/>
                </p:oleObj>
              </mc:Choice>
              <mc:Fallback>
                <p:oleObj name="Equation" r:id="rId3" imgW="228600" imgH="228600" progId="Equation.3">
                  <p:embed/>
                  <p:pic>
                    <p:nvPicPr>
                      <p:cNvPr id="37925" name="Object 96">
                        <a:extLst>
                          <a:ext uri="{FF2B5EF4-FFF2-40B4-BE49-F238E27FC236}">
                            <a16:creationId xmlns:a16="http://schemas.microsoft.com/office/drawing/2014/main" id="{D4154A51-5970-41FE-8239-84B14062DA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070225"/>
                        <a:ext cx="3603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6" name="Line 97">
            <a:extLst>
              <a:ext uri="{FF2B5EF4-FFF2-40B4-BE49-F238E27FC236}">
                <a16:creationId xmlns:a16="http://schemas.microsoft.com/office/drawing/2014/main" id="{2D705A7B-2FD9-4C39-B349-686854DFAF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1035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27" name="Group 98">
            <a:extLst>
              <a:ext uri="{FF2B5EF4-FFF2-40B4-BE49-F238E27FC236}">
                <a16:creationId xmlns:a16="http://schemas.microsoft.com/office/drawing/2014/main" id="{CC842054-EC83-40BB-A69B-C1A80BFC645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981200" y="3103563"/>
            <a:ext cx="1143000" cy="304800"/>
            <a:chOff x="768" y="2112"/>
            <a:chExt cx="720" cy="336"/>
          </a:xfrm>
        </p:grpSpPr>
        <p:sp>
          <p:nvSpPr>
            <p:cNvPr id="37982" name="Line 99">
              <a:extLst>
                <a:ext uri="{FF2B5EF4-FFF2-40B4-BE49-F238E27FC236}">
                  <a16:creationId xmlns:a16="http://schemas.microsoft.com/office/drawing/2014/main" id="{89BA3816-2F63-4212-A2CE-ECF3C0F47C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3" name="Line 100">
              <a:extLst>
                <a:ext uri="{FF2B5EF4-FFF2-40B4-BE49-F238E27FC236}">
                  <a16:creationId xmlns:a16="http://schemas.microsoft.com/office/drawing/2014/main" id="{10B336A7-4B18-4015-9545-088BE84D6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4" name="Line 101">
              <a:extLst>
                <a:ext uri="{FF2B5EF4-FFF2-40B4-BE49-F238E27FC236}">
                  <a16:creationId xmlns:a16="http://schemas.microsoft.com/office/drawing/2014/main" id="{FFACA84F-ADE3-4C18-942B-D908B2D17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5" name="Line 102">
              <a:extLst>
                <a:ext uri="{FF2B5EF4-FFF2-40B4-BE49-F238E27FC236}">
                  <a16:creationId xmlns:a16="http://schemas.microsoft.com/office/drawing/2014/main" id="{1471B761-4E1F-4C28-BA1F-669B908C1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6" name="Line 103">
              <a:extLst>
                <a:ext uri="{FF2B5EF4-FFF2-40B4-BE49-F238E27FC236}">
                  <a16:creationId xmlns:a16="http://schemas.microsoft.com/office/drawing/2014/main" id="{34D50B58-FFDF-4EA5-8809-C5EC013AB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28" name="Line 104">
            <a:extLst>
              <a:ext uri="{FF2B5EF4-FFF2-40B4-BE49-F238E27FC236}">
                <a16:creationId xmlns:a16="http://schemas.microsoft.com/office/drawing/2014/main" id="{23C3B512-A186-4437-87E5-4DC4AE9268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1035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29" name="Group 105">
            <a:extLst>
              <a:ext uri="{FF2B5EF4-FFF2-40B4-BE49-F238E27FC236}">
                <a16:creationId xmlns:a16="http://schemas.microsoft.com/office/drawing/2014/main" id="{1FCA2D54-1778-4E86-B2DA-11C33453EE6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271963" y="3100388"/>
            <a:ext cx="1143000" cy="304800"/>
            <a:chOff x="768" y="2112"/>
            <a:chExt cx="720" cy="336"/>
          </a:xfrm>
        </p:grpSpPr>
        <p:sp>
          <p:nvSpPr>
            <p:cNvPr id="37977" name="Line 106">
              <a:extLst>
                <a:ext uri="{FF2B5EF4-FFF2-40B4-BE49-F238E27FC236}">
                  <a16:creationId xmlns:a16="http://schemas.microsoft.com/office/drawing/2014/main" id="{C814C5DA-9EF9-4F99-82DE-9D78103BC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8" name="Line 107">
              <a:extLst>
                <a:ext uri="{FF2B5EF4-FFF2-40B4-BE49-F238E27FC236}">
                  <a16:creationId xmlns:a16="http://schemas.microsoft.com/office/drawing/2014/main" id="{59226F20-4912-486A-B223-416C7A6341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Line 108">
              <a:extLst>
                <a:ext uri="{FF2B5EF4-FFF2-40B4-BE49-F238E27FC236}">
                  <a16:creationId xmlns:a16="http://schemas.microsoft.com/office/drawing/2014/main" id="{4219CE50-1613-4702-A24D-7B074ADAF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0" name="Line 109">
              <a:extLst>
                <a:ext uri="{FF2B5EF4-FFF2-40B4-BE49-F238E27FC236}">
                  <a16:creationId xmlns:a16="http://schemas.microsoft.com/office/drawing/2014/main" id="{494DDDD1-9308-4B03-9ECA-0273339F4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Line 110">
              <a:extLst>
                <a:ext uri="{FF2B5EF4-FFF2-40B4-BE49-F238E27FC236}">
                  <a16:creationId xmlns:a16="http://schemas.microsoft.com/office/drawing/2014/main" id="{8DCC1786-229E-4EE1-B692-E098D7075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30" name="Line 111">
            <a:extLst>
              <a:ext uri="{FF2B5EF4-FFF2-40B4-BE49-F238E27FC236}">
                <a16:creationId xmlns:a16="http://schemas.microsoft.com/office/drawing/2014/main" id="{A2D2C4CF-E8D4-4228-A354-773936E33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8138" y="309403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1" name="Line 112">
            <a:extLst>
              <a:ext uri="{FF2B5EF4-FFF2-40B4-BE49-F238E27FC236}">
                <a16:creationId xmlns:a16="http://schemas.microsoft.com/office/drawing/2014/main" id="{90DF8E6D-D308-4D62-B726-F3B1D59CE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38655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32" name="Group 113">
            <a:extLst>
              <a:ext uri="{FF2B5EF4-FFF2-40B4-BE49-F238E27FC236}">
                <a16:creationId xmlns:a16="http://schemas.microsoft.com/office/drawing/2014/main" id="{31B5DBC2-33CD-4D77-A896-E5B82FE962D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29200" y="4000500"/>
            <a:ext cx="1143000" cy="304800"/>
            <a:chOff x="768" y="2112"/>
            <a:chExt cx="720" cy="336"/>
          </a:xfrm>
        </p:grpSpPr>
        <p:sp>
          <p:nvSpPr>
            <p:cNvPr id="37972" name="Line 114">
              <a:extLst>
                <a:ext uri="{FF2B5EF4-FFF2-40B4-BE49-F238E27FC236}">
                  <a16:creationId xmlns:a16="http://schemas.microsoft.com/office/drawing/2014/main" id="{6A613E92-9411-48F1-8676-66FBE631D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Line 115">
              <a:extLst>
                <a:ext uri="{FF2B5EF4-FFF2-40B4-BE49-F238E27FC236}">
                  <a16:creationId xmlns:a16="http://schemas.microsoft.com/office/drawing/2014/main" id="{EB42A4CE-BA17-4293-89A4-702708328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Line 116">
              <a:extLst>
                <a:ext uri="{FF2B5EF4-FFF2-40B4-BE49-F238E27FC236}">
                  <a16:creationId xmlns:a16="http://schemas.microsoft.com/office/drawing/2014/main" id="{3AFF7365-B6D4-4E66-97DD-B10849161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Line 117">
              <a:extLst>
                <a:ext uri="{FF2B5EF4-FFF2-40B4-BE49-F238E27FC236}">
                  <a16:creationId xmlns:a16="http://schemas.microsoft.com/office/drawing/2014/main" id="{FD75A858-43B2-41FB-984E-65D685FC2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Line 118">
              <a:extLst>
                <a:ext uri="{FF2B5EF4-FFF2-40B4-BE49-F238E27FC236}">
                  <a16:creationId xmlns:a16="http://schemas.microsoft.com/office/drawing/2014/main" id="{5DCB8C18-C301-4006-B45D-66E0D4480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33" name="Line 119">
            <a:extLst>
              <a:ext uri="{FF2B5EF4-FFF2-40B4-BE49-F238E27FC236}">
                <a16:creationId xmlns:a16="http://schemas.microsoft.com/office/drawing/2014/main" id="{1B11B1F6-27B9-4BF9-81B5-A8FFBCF82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987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4" name="Line 120">
            <a:extLst>
              <a:ext uri="{FF2B5EF4-FFF2-40B4-BE49-F238E27FC236}">
                <a16:creationId xmlns:a16="http://schemas.microsoft.com/office/drawing/2014/main" id="{60CFFA15-3532-48E7-9040-B0AAB9335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47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35" name="Group 121">
            <a:extLst>
              <a:ext uri="{FF2B5EF4-FFF2-40B4-BE49-F238E27FC236}">
                <a16:creationId xmlns:a16="http://schemas.microsoft.com/office/drawing/2014/main" id="{FD7ABEB7-7D45-455A-AF53-C89E64E0FE6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505200" y="4470400"/>
            <a:ext cx="1143000" cy="304800"/>
            <a:chOff x="768" y="2112"/>
            <a:chExt cx="720" cy="336"/>
          </a:xfrm>
        </p:grpSpPr>
        <p:sp>
          <p:nvSpPr>
            <p:cNvPr id="37967" name="Line 122">
              <a:extLst>
                <a:ext uri="{FF2B5EF4-FFF2-40B4-BE49-F238E27FC236}">
                  <a16:creationId xmlns:a16="http://schemas.microsoft.com/office/drawing/2014/main" id="{8ADFEDF5-811E-4D17-8247-74335D685C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Line 123">
              <a:extLst>
                <a:ext uri="{FF2B5EF4-FFF2-40B4-BE49-F238E27FC236}">
                  <a16:creationId xmlns:a16="http://schemas.microsoft.com/office/drawing/2014/main" id="{75EC811B-3DC9-474C-9533-FCBA3364B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9" name="Line 124">
              <a:extLst>
                <a:ext uri="{FF2B5EF4-FFF2-40B4-BE49-F238E27FC236}">
                  <a16:creationId xmlns:a16="http://schemas.microsoft.com/office/drawing/2014/main" id="{5A01EA28-BE57-496D-8AD5-E927B23A6F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0" name="Line 125">
              <a:extLst>
                <a:ext uri="{FF2B5EF4-FFF2-40B4-BE49-F238E27FC236}">
                  <a16:creationId xmlns:a16="http://schemas.microsoft.com/office/drawing/2014/main" id="{78CDA1DA-ED88-4D52-885E-5EE0869CC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1" name="Line 126">
              <a:extLst>
                <a:ext uri="{FF2B5EF4-FFF2-40B4-BE49-F238E27FC236}">
                  <a16:creationId xmlns:a16="http://schemas.microsoft.com/office/drawing/2014/main" id="{3E439255-36EF-4E4E-9DC4-5642551FD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36" name="Line 127">
            <a:extLst>
              <a:ext uri="{FF2B5EF4-FFF2-40B4-BE49-F238E27FC236}">
                <a16:creationId xmlns:a16="http://schemas.microsoft.com/office/drawing/2014/main" id="{D6CEB691-EB61-4F80-8490-DA353207D2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4470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7" name="Line 128">
            <a:extLst>
              <a:ext uri="{FF2B5EF4-FFF2-40B4-BE49-F238E27FC236}">
                <a16:creationId xmlns:a16="http://schemas.microsoft.com/office/drawing/2014/main" id="{9F1AB025-5ABE-4EF1-82CC-CDCC86589D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470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938" name="Object 129">
            <a:extLst>
              <a:ext uri="{FF2B5EF4-FFF2-40B4-BE49-F238E27FC236}">
                <a16:creationId xmlns:a16="http://schemas.microsoft.com/office/drawing/2014/main" id="{6AB258B4-3D63-44E3-BC74-33CF4F3073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438" y="3529013"/>
          <a:ext cx="3190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5" imgW="203112" imgH="241195" progId="Equation.3">
                  <p:embed/>
                </p:oleObj>
              </mc:Choice>
              <mc:Fallback>
                <p:oleObj name="Equation" r:id="rId5" imgW="203112" imgH="241195" progId="Equation.3">
                  <p:embed/>
                  <p:pic>
                    <p:nvPicPr>
                      <p:cNvPr id="37938" name="Object 129">
                        <a:extLst>
                          <a:ext uri="{FF2B5EF4-FFF2-40B4-BE49-F238E27FC236}">
                            <a16:creationId xmlns:a16="http://schemas.microsoft.com/office/drawing/2014/main" id="{6AB258B4-3D63-44E3-BC74-33CF4F3073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3529013"/>
                        <a:ext cx="3190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39" name="Object 130">
            <a:extLst>
              <a:ext uri="{FF2B5EF4-FFF2-40B4-BE49-F238E27FC236}">
                <a16:creationId xmlns:a16="http://schemas.microsoft.com/office/drawing/2014/main" id="{A3642BB0-896C-4F44-A600-46315F13F4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8275" y="3975100"/>
          <a:ext cx="3397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7" imgW="215806" imgH="228501" progId="Equation.3">
                  <p:embed/>
                </p:oleObj>
              </mc:Choice>
              <mc:Fallback>
                <p:oleObj name="Equation" r:id="rId7" imgW="215806" imgH="228501" progId="Equation.3">
                  <p:embed/>
                  <p:pic>
                    <p:nvPicPr>
                      <p:cNvPr id="37939" name="Object 130">
                        <a:extLst>
                          <a:ext uri="{FF2B5EF4-FFF2-40B4-BE49-F238E27FC236}">
                            <a16:creationId xmlns:a16="http://schemas.microsoft.com/office/drawing/2014/main" id="{A3642BB0-896C-4F44-A600-46315F13F4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3975100"/>
                        <a:ext cx="3397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40" name="Rectangle 131">
            <a:extLst>
              <a:ext uri="{FF2B5EF4-FFF2-40B4-BE49-F238E27FC236}">
                <a16:creationId xmlns:a16="http://schemas.microsoft.com/office/drawing/2014/main" id="{EC743D44-5D07-4A13-91A7-E67F43294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37941" name="Object 132">
            <a:extLst>
              <a:ext uri="{FF2B5EF4-FFF2-40B4-BE49-F238E27FC236}">
                <a16:creationId xmlns:a16="http://schemas.microsoft.com/office/drawing/2014/main" id="{54B7CB09-D197-4928-BCDF-800343F943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3675" y="4432300"/>
          <a:ext cx="24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r:id="rId9" imgW="177646" imgH="228402" progId="Equation.3">
                  <p:embed/>
                </p:oleObj>
              </mc:Choice>
              <mc:Fallback>
                <p:oleObj r:id="rId9" imgW="177646" imgH="228402" progId="Equation.3">
                  <p:embed/>
                  <p:pic>
                    <p:nvPicPr>
                      <p:cNvPr id="37941" name="Object 132">
                        <a:extLst>
                          <a:ext uri="{FF2B5EF4-FFF2-40B4-BE49-F238E27FC236}">
                            <a16:creationId xmlns:a16="http://schemas.microsoft.com/office/drawing/2014/main" id="{54B7CB09-D197-4928-BCDF-800343F943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4432300"/>
                        <a:ext cx="241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42" name="Object 133">
            <a:extLst>
              <a:ext uri="{FF2B5EF4-FFF2-40B4-BE49-F238E27FC236}">
                <a16:creationId xmlns:a16="http://schemas.microsoft.com/office/drawing/2014/main" id="{C30FCF68-D3E8-42B0-95DD-A5A5EF67D1AC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447800" y="4965700"/>
          <a:ext cx="2714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11" imgW="203112" imgH="228501" progId="Equation.3">
                  <p:embed/>
                </p:oleObj>
              </mc:Choice>
              <mc:Fallback>
                <p:oleObj name="Equation" r:id="rId11" imgW="203112" imgH="228501" progId="Equation.3">
                  <p:embed/>
                  <p:pic>
                    <p:nvPicPr>
                      <p:cNvPr id="37942" name="Object 133">
                        <a:extLst>
                          <a:ext uri="{FF2B5EF4-FFF2-40B4-BE49-F238E27FC236}">
                            <a16:creationId xmlns:a16="http://schemas.microsoft.com/office/drawing/2014/main" id="{C30FCF68-D3E8-42B0-95DD-A5A5EF67D1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65700"/>
                        <a:ext cx="2714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43" name="Object 134">
            <a:extLst>
              <a:ext uri="{FF2B5EF4-FFF2-40B4-BE49-F238E27FC236}">
                <a16:creationId xmlns:a16="http://schemas.microsoft.com/office/drawing/2014/main" id="{7D88F11A-25A5-45BF-9D4A-E44F53B252CB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1447800" y="2603500"/>
          <a:ext cx="2730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13" imgW="215713" imgH="241091" progId="Equation.3">
                  <p:embed/>
                </p:oleObj>
              </mc:Choice>
              <mc:Fallback>
                <p:oleObj name="Equation" r:id="rId13" imgW="215713" imgH="241091" progId="Equation.3">
                  <p:embed/>
                  <p:pic>
                    <p:nvPicPr>
                      <p:cNvPr id="37943" name="Object 134">
                        <a:extLst>
                          <a:ext uri="{FF2B5EF4-FFF2-40B4-BE49-F238E27FC236}">
                            <a16:creationId xmlns:a16="http://schemas.microsoft.com/office/drawing/2014/main" id="{7D88F11A-25A5-45BF-9D4A-E44F53B25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03500"/>
                        <a:ext cx="2730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44" name="Line 135">
            <a:extLst>
              <a:ext uri="{FF2B5EF4-FFF2-40B4-BE49-F238E27FC236}">
                <a16:creationId xmlns:a16="http://schemas.microsoft.com/office/drawing/2014/main" id="{03CDEEA0-FABE-4494-A76E-68C81CD4D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6311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45" name="Group 136">
            <a:extLst>
              <a:ext uri="{FF2B5EF4-FFF2-40B4-BE49-F238E27FC236}">
                <a16:creationId xmlns:a16="http://schemas.microsoft.com/office/drawing/2014/main" id="{C3FEBCCF-C476-469E-BDD9-E82AC8BE7BC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791200" y="6311900"/>
            <a:ext cx="1143000" cy="304800"/>
            <a:chOff x="768" y="2112"/>
            <a:chExt cx="720" cy="336"/>
          </a:xfrm>
        </p:grpSpPr>
        <p:sp>
          <p:nvSpPr>
            <p:cNvPr id="37962" name="Line 137">
              <a:extLst>
                <a:ext uri="{FF2B5EF4-FFF2-40B4-BE49-F238E27FC236}">
                  <a16:creationId xmlns:a16="http://schemas.microsoft.com/office/drawing/2014/main" id="{64C82A43-7E76-4F0D-A331-9A958BCE0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Line 138">
              <a:extLst>
                <a:ext uri="{FF2B5EF4-FFF2-40B4-BE49-F238E27FC236}">
                  <a16:creationId xmlns:a16="http://schemas.microsoft.com/office/drawing/2014/main" id="{1BF014FF-68E6-444C-B8E5-BCE8141C7A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Line 139">
              <a:extLst>
                <a:ext uri="{FF2B5EF4-FFF2-40B4-BE49-F238E27FC236}">
                  <a16:creationId xmlns:a16="http://schemas.microsoft.com/office/drawing/2014/main" id="{889DDE47-1874-4EA6-AC34-7671DAF1C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Line 140">
              <a:extLst>
                <a:ext uri="{FF2B5EF4-FFF2-40B4-BE49-F238E27FC236}">
                  <a16:creationId xmlns:a16="http://schemas.microsoft.com/office/drawing/2014/main" id="{2DA2FC54-F8DA-4B0D-860C-2D1CFE15A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Line 141">
              <a:extLst>
                <a:ext uri="{FF2B5EF4-FFF2-40B4-BE49-F238E27FC236}">
                  <a16:creationId xmlns:a16="http://schemas.microsoft.com/office/drawing/2014/main" id="{2BA7957A-4837-4FD3-B8E9-90B104308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7946" name="Object 142">
            <a:extLst>
              <a:ext uri="{FF2B5EF4-FFF2-40B4-BE49-F238E27FC236}">
                <a16:creationId xmlns:a16="http://schemas.microsoft.com/office/drawing/2014/main" id="{1B59427E-CEED-40AB-9A68-8B53BD2E9A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3200" y="6299200"/>
          <a:ext cx="2714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15" imgW="203112" imgH="228501" progId="Equation.3">
                  <p:embed/>
                </p:oleObj>
              </mc:Choice>
              <mc:Fallback>
                <p:oleObj name="Equation" r:id="rId15" imgW="203112" imgH="228501" progId="Equation.3">
                  <p:embed/>
                  <p:pic>
                    <p:nvPicPr>
                      <p:cNvPr id="37946" name="Object 142">
                        <a:extLst>
                          <a:ext uri="{FF2B5EF4-FFF2-40B4-BE49-F238E27FC236}">
                            <a16:creationId xmlns:a16="http://schemas.microsoft.com/office/drawing/2014/main" id="{1B59427E-CEED-40AB-9A68-8B53BD2E9A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6299200"/>
                        <a:ext cx="2714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47" name="Line 143">
            <a:extLst>
              <a:ext uri="{FF2B5EF4-FFF2-40B4-BE49-F238E27FC236}">
                <a16:creationId xmlns:a16="http://schemas.microsoft.com/office/drawing/2014/main" id="{1AEC6E3D-90CD-4D4B-82C3-DF8174325C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63119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8" name="Rectangle 144">
            <a:extLst>
              <a:ext uri="{FF2B5EF4-FFF2-40B4-BE49-F238E27FC236}">
                <a16:creationId xmlns:a16="http://schemas.microsoft.com/office/drawing/2014/main" id="{3141A1D9-EED7-451B-8BA5-D9BBD4DA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37949" name="Object 145">
            <a:extLst>
              <a:ext uri="{FF2B5EF4-FFF2-40B4-BE49-F238E27FC236}">
                <a16:creationId xmlns:a16="http://schemas.microsoft.com/office/drawing/2014/main" id="{5E0E631F-96F4-4D97-BB48-ABEBCD3759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346700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r:id="rId17" imgW="203112" imgH="228501" progId="Equation.3">
                  <p:embed/>
                </p:oleObj>
              </mc:Choice>
              <mc:Fallback>
                <p:oleObj r:id="rId17" imgW="203112" imgH="228501" progId="Equation.3">
                  <p:embed/>
                  <p:pic>
                    <p:nvPicPr>
                      <p:cNvPr id="37949" name="Object 145">
                        <a:extLst>
                          <a:ext uri="{FF2B5EF4-FFF2-40B4-BE49-F238E27FC236}">
                            <a16:creationId xmlns:a16="http://schemas.microsoft.com/office/drawing/2014/main" id="{5E0E631F-96F4-4D97-BB48-ABEBCD3759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46700"/>
                        <a:ext cx="266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50" name="Group 146">
            <a:extLst>
              <a:ext uri="{FF2B5EF4-FFF2-40B4-BE49-F238E27FC236}">
                <a16:creationId xmlns:a16="http://schemas.microsoft.com/office/drawing/2014/main" id="{269BFADD-C00D-4395-B8F8-C939B3CB9B5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905000" y="5842000"/>
            <a:ext cx="5410200" cy="304800"/>
            <a:chOff x="1200" y="3696"/>
            <a:chExt cx="3408" cy="192"/>
          </a:xfrm>
        </p:grpSpPr>
        <p:sp>
          <p:nvSpPr>
            <p:cNvPr id="37954" name="Line 147">
              <a:extLst>
                <a:ext uri="{FF2B5EF4-FFF2-40B4-BE49-F238E27FC236}">
                  <a16:creationId xmlns:a16="http://schemas.microsoft.com/office/drawing/2014/main" id="{74FF8B0F-1B73-46BF-8FA9-B9B90B3A6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55" name="Group 148">
              <a:extLst>
                <a:ext uri="{FF2B5EF4-FFF2-40B4-BE49-F238E27FC236}">
                  <a16:creationId xmlns:a16="http://schemas.microsoft.com/office/drawing/2014/main" id="{50993306-D3BF-4839-8ABE-FE197494E2F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48" y="3696"/>
              <a:ext cx="720" cy="192"/>
              <a:chOff x="768" y="2112"/>
              <a:chExt cx="720" cy="336"/>
            </a:xfrm>
          </p:grpSpPr>
          <p:sp>
            <p:nvSpPr>
              <p:cNvPr id="37957" name="Line 149">
                <a:extLst>
                  <a:ext uri="{FF2B5EF4-FFF2-40B4-BE49-F238E27FC236}">
                    <a16:creationId xmlns:a16="http://schemas.microsoft.com/office/drawing/2014/main" id="{B155545F-A90F-4319-8DB6-2BDF549AF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11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8" name="Line 150">
                <a:extLst>
                  <a:ext uri="{FF2B5EF4-FFF2-40B4-BE49-F238E27FC236}">
                    <a16:creationId xmlns:a16="http://schemas.microsoft.com/office/drawing/2014/main" id="{557EF334-D293-49AB-9E99-33A67E924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11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9" name="Line 151">
                <a:extLst>
                  <a:ext uri="{FF2B5EF4-FFF2-40B4-BE49-F238E27FC236}">
                    <a16:creationId xmlns:a16="http://schemas.microsoft.com/office/drawing/2014/main" id="{F1E798CA-9EA4-48CA-A183-5A5E5B7C9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244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0" name="Line 152">
                <a:extLst>
                  <a:ext uri="{FF2B5EF4-FFF2-40B4-BE49-F238E27FC236}">
                    <a16:creationId xmlns:a16="http://schemas.microsoft.com/office/drawing/2014/main" id="{9D5ED19D-1665-466F-9396-80FBD823F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1" name="Line 153">
                <a:extLst>
                  <a:ext uri="{FF2B5EF4-FFF2-40B4-BE49-F238E27FC236}">
                    <a16:creationId xmlns:a16="http://schemas.microsoft.com/office/drawing/2014/main" id="{7878FE75-83AE-49D9-841A-35855B79D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11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56" name="Line 154">
              <a:extLst>
                <a:ext uri="{FF2B5EF4-FFF2-40B4-BE49-F238E27FC236}">
                  <a16:creationId xmlns:a16="http://schemas.microsoft.com/office/drawing/2014/main" id="{759E7B0C-C0DF-452F-86A9-9F445AB78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3696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51" name="Rectangle 155">
            <a:extLst>
              <a:ext uri="{FF2B5EF4-FFF2-40B4-BE49-F238E27FC236}">
                <a16:creationId xmlns:a16="http://schemas.microsoft.com/office/drawing/2014/main" id="{F33E15CE-B379-4011-8CBA-BD450B43B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7952" name="Rectangle 158">
            <a:extLst>
              <a:ext uri="{FF2B5EF4-FFF2-40B4-BE49-F238E27FC236}">
                <a16:creationId xmlns:a16="http://schemas.microsoft.com/office/drawing/2014/main" id="{1C84EC2C-97B4-4D91-95AD-15B55949E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37953" name="Object 157">
            <a:extLst>
              <a:ext uri="{FF2B5EF4-FFF2-40B4-BE49-F238E27FC236}">
                <a16:creationId xmlns:a16="http://schemas.microsoft.com/office/drawing/2014/main" id="{1722B662-D967-45A0-B6CB-AEFFC2DA0A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829300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r:id="rId19" imgW="203112" imgH="228501" progId="Equation.3">
                  <p:embed/>
                </p:oleObj>
              </mc:Choice>
              <mc:Fallback>
                <p:oleObj r:id="rId19" imgW="203112" imgH="228501" progId="Equation.3">
                  <p:embed/>
                  <p:pic>
                    <p:nvPicPr>
                      <p:cNvPr id="37953" name="Object 157">
                        <a:extLst>
                          <a:ext uri="{FF2B5EF4-FFF2-40B4-BE49-F238E27FC236}">
                            <a16:creationId xmlns:a16="http://schemas.microsoft.com/office/drawing/2014/main" id="{1722B662-D967-45A0-B6CB-AEFFC2DA0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829300"/>
                        <a:ext cx="266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785724A5-8782-479B-A6AB-09C5C504E2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1159CF2-EF29-4BD7-9677-F5CE88DEA9A5}" type="slidenum">
              <a:rPr lang="en-GB" altLang="id-ID" sz="1400"/>
              <a:pPr algn="r"/>
              <a:t>35</a:t>
            </a:fld>
            <a:endParaRPr lang="en-GB" altLang="id-ID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FEC78C0-D9E1-4FCE-90E5-87259E258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A69144B-B250-4A8A-B170-D086F76E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8917" name="Rectangle 4">
            <a:extLst>
              <a:ext uri="{FF2B5EF4-FFF2-40B4-BE49-F238E27FC236}">
                <a16:creationId xmlns:a16="http://schemas.microsoft.com/office/drawing/2014/main" id="{A3C51D52-2437-4937-B1D8-DC6991405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id="{DB1AEBA4-1AE5-4114-8188-62C8E0FED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Eksekusi &lt; Execution Cycle &gt;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 Rutin OUT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Jika akhir siklus Fetch IR berisi kata OUT, maka :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 IR = 1110  XXXX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Selama T4 : medan instruksi dikirim ke pengendali yang melakukan pendekodean dan Pengendali mengeluarkan kata kendali untuk memindahkan isi Akumulator ke register Keluaran.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     dan      adalah bit aktif pada T4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Pada keadaan T5 dan T6 tidak terjadi Operasi (NOP)</a:t>
            </a:r>
          </a:p>
          <a:p>
            <a:pPr algn="just" eaLnBrk="1" hangingPunct="1">
              <a:buFontTx/>
              <a:buNone/>
            </a:pPr>
            <a:endParaRPr lang="en-US" altLang="id-ID" sz="2400">
              <a:latin typeface="Eurostile" pitchFamily="34" charset="0"/>
            </a:endParaRPr>
          </a:p>
        </p:txBody>
      </p:sp>
      <p:sp>
        <p:nvSpPr>
          <p:cNvPr id="38919" name="Rectangle 9">
            <a:extLst>
              <a:ext uri="{FF2B5EF4-FFF2-40B4-BE49-F238E27FC236}">
                <a16:creationId xmlns:a16="http://schemas.microsoft.com/office/drawing/2014/main" id="{1639379F-2B92-4A5B-A5DE-E0BA41A19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8920" name="Rectangle 12">
            <a:extLst>
              <a:ext uri="{FF2B5EF4-FFF2-40B4-BE49-F238E27FC236}">
                <a16:creationId xmlns:a16="http://schemas.microsoft.com/office/drawing/2014/main" id="{50F0FECB-EF58-4862-B0B9-57D2274BC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38921" name="Object 11">
            <a:extLst>
              <a:ext uri="{FF2B5EF4-FFF2-40B4-BE49-F238E27FC236}">
                <a16:creationId xmlns:a16="http://schemas.microsoft.com/office/drawing/2014/main" id="{731D1BAE-7437-4B3E-B127-DE2F98ED75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8575" y="4953000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r:id="rId4" imgW="215806" imgH="228501" progId="Equation.3">
                  <p:embed/>
                </p:oleObj>
              </mc:Choice>
              <mc:Fallback>
                <p:oleObj r:id="rId4" imgW="215806" imgH="228501" progId="Equation.3">
                  <p:embed/>
                  <p:pic>
                    <p:nvPicPr>
                      <p:cNvPr id="38921" name="Object 11">
                        <a:extLst>
                          <a:ext uri="{FF2B5EF4-FFF2-40B4-BE49-F238E27FC236}">
                            <a16:creationId xmlns:a16="http://schemas.microsoft.com/office/drawing/2014/main" id="{731D1BAE-7437-4B3E-B127-DE2F98ED75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4953000"/>
                        <a:ext cx="292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Rectangle 14">
            <a:extLst>
              <a:ext uri="{FF2B5EF4-FFF2-40B4-BE49-F238E27FC236}">
                <a16:creationId xmlns:a16="http://schemas.microsoft.com/office/drawing/2014/main" id="{A3ED3EE8-D058-4131-9312-4A2647443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38923" name="Object 13">
            <a:extLst>
              <a:ext uri="{FF2B5EF4-FFF2-40B4-BE49-F238E27FC236}">
                <a16:creationId xmlns:a16="http://schemas.microsoft.com/office/drawing/2014/main" id="{5F5E9374-7DD5-4A06-B91A-AFED9EF294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4953000"/>
          <a:ext cx="2635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r:id="rId6" imgW="203112" imgH="241195" progId="Equation.3">
                  <p:embed/>
                </p:oleObj>
              </mc:Choice>
              <mc:Fallback>
                <p:oleObj r:id="rId6" imgW="203112" imgH="241195" progId="Equation.3">
                  <p:embed/>
                  <p:pic>
                    <p:nvPicPr>
                      <p:cNvPr id="38923" name="Object 13">
                        <a:extLst>
                          <a:ext uri="{FF2B5EF4-FFF2-40B4-BE49-F238E27FC236}">
                            <a16:creationId xmlns:a16="http://schemas.microsoft.com/office/drawing/2014/main" id="{5F5E9374-7DD5-4A06-B91A-AFED9EF294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2635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8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8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8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>
            <a:extLst>
              <a:ext uri="{FF2B5EF4-FFF2-40B4-BE49-F238E27FC236}">
                <a16:creationId xmlns:a16="http://schemas.microsoft.com/office/drawing/2014/main" id="{6BD13E84-A0D2-43FE-905E-7DE1F2F3F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0E5675D-2048-4BAC-9F7F-C1FA91DBC8ED}" type="slidenum">
              <a:rPr lang="en-GB" altLang="id-ID" sz="1400"/>
              <a:pPr algn="r"/>
              <a:t>36</a:t>
            </a:fld>
            <a:endParaRPr lang="en-GB" altLang="id-ID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433C23E-81B1-41B8-94CF-F18A6EBB7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DB035DE-7C19-49BA-83DF-CAF8401C5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9941" name="Rectangle 4">
            <a:extLst>
              <a:ext uri="{FF2B5EF4-FFF2-40B4-BE49-F238E27FC236}">
                <a16:creationId xmlns:a16="http://schemas.microsoft.com/office/drawing/2014/main" id="{230E2DEC-A35B-47F6-9123-A1520FECB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A4F785CC-1677-4372-843A-71B0678CA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Eksekusi &lt; Execution Cycle &gt;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 Rutin HLT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Jika akhir siklus Fetch IR berisi kata HLT, maka :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 IR = 1111  XXXX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Medan instruksi dikirim ke pengendali yang melakukan pendekodean dan Pengendali mengeluarkan kata kendali untuk menghentikan operasi komputer dengan menghentikan clock.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Tidak membutuhkan rutin kendali.</a:t>
            </a:r>
          </a:p>
        </p:txBody>
      </p:sp>
      <p:sp>
        <p:nvSpPr>
          <p:cNvPr id="39943" name="Rectangle 6">
            <a:extLst>
              <a:ext uri="{FF2B5EF4-FFF2-40B4-BE49-F238E27FC236}">
                <a16:creationId xmlns:a16="http://schemas.microsoft.com/office/drawing/2014/main" id="{8D1AE1AD-082A-414E-BE24-5CF8162A4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9944" name="Rectangle 7">
            <a:extLst>
              <a:ext uri="{FF2B5EF4-FFF2-40B4-BE49-F238E27FC236}">
                <a16:creationId xmlns:a16="http://schemas.microsoft.com/office/drawing/2014/main" id="{72F30107-F726-4022-942B-63717297E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47D13B13-B636-4BEE-93A5-5D7FA228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9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9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9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C4798CEE-B74E-43B1-BC0B-85700F711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3B4A9A4-2CA7-4C37-BB98-1AD7E9F50EA7}" type="slidenum">
              <a:rPr lang="en-GB" altLang="id-ID" sz="1400"/>
              <a:pPr algn="r"/>
              <a:t>37</a:t>
            </a:fld>
            <a:endParaRPr lang="en-GB" altLang="id-ID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5C3C304-EE3B-4ED6-96E3-03E6317CE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D86033B-C9C5-4ACD-862F-9B499F3CF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id="{2EE504F4-E34F-4B87-B2FD-9CE1DB130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80229" name="Rectangle 5">
            <a:extLst>
              <a:ext uri="{FF2B5EF4-FFF2-40B4-BE49-F238E27FC236}">
                <a16:creationId xmlns:a16="http://schemas.microsoft.com/office/drawing/2014/main" id="{77624C04-AB89-4FB0-8C60-22E696FF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Siklus Mesin dan Siklus Instruksi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</a:rPr>
              <a:t> SAP-1 mempunyai Enam keadaan T (3 untuk Fetch dan 3 untuk Execute) </a:t>
            </a: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 Siklus Mesin &lt; Mc &gt;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SAP-1 memerlukan 1 Siklus Mesin untuk mengambil dan melaksanakan setiap instruksi. 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SAP-1 dengan clock frekuensi KHz ekivalen dengan periode 1 ms, maka 1 Siklus Mesin memerlukan waktu 6 ms.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Jumlah keadaan T yang diperlukan untuk mengambil dan melaksanakan sebuah instruksi disebut Siklus Instruksi (</a:t>
            </a:r>
            <a:r>
              <a:rPr lang="en-US" altLang="id-ID" sz="2400" i="1">
                <a:latin typeface="Eurostile" pitchFamily="34" charset="0"/>
                <a:sym typeface="Wingdings" panose="05000000000000000000" pitchFamily="2" charset="2"/>
              </a:rPr>
              <a:t>Instruction Cycle=Ic</a:t>
            </a: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)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SAP-1 Ic = Mc</a:t>
            </a:r>
            <a:endParaRPr lang="en-US" altLang="id-ID" sz="2400">
              <a:latin typeface="Eurostile" pitchFamily="34" charset="0"/>
            </a:endParaRPr>
          </a:p>
        </p:txBody>
      </p:sp>
      <p:sp>
        <p:nvSpPr>
          <p:cNvPr id="40967" name="Rectangle 6">
            <a:extLst>
              <a:ext uri="{FF2B5EF4-FFF2-40B4-BE49-F238E27FC236}">
                <a16:creationId xmlns:a16="http://schemas.microsoft.com/office/drawing/2014/main" id="{94D88155-092D-43D5-ACF6-ACEE35D6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0968" name="Rectangle 7">
            <a:extLst>
              <a:ext uri="{FF2B5EF4-FFF2-40B4-BE49-F238E27FC236}">
                <a16:creationId xmlns:a16="http://schemas.microsoft.com/office/drawing/2014/main" id="{79882C07-BAA4-435A-86FB-36D39FAA7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0969" name="Rectangle 8">
            <a:extLst>
              <a:ext uri="{FF2B5EF4-FFF2-40B4-BE49-F238E27FC236}">
                <a16:creationId xmlns:a16="http://schemas.microsoft.com/office/drawing/2014/main" id="{C70AE01D-C2C9-4E43-B0A7-B7E363C60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0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0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0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0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0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>
            <a:extLst>
              <a:ext uri="{FF2B5EF4-FFF2-40B4-BE49-F238E27FC236}">
                <a16:creationId xmlns:a16="http://schemas.microsoft.com/office/drawing/2014/main" id="{6056CE45-579B-4E93-A53E-269890CF2A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1451B32-0014-41E1-AC84-F4EB90A05A69}" type="slidenum">
              <a:rPr lang="en-GB" altLang="id-ID" sz="1400"/>
              <a:pPr algn="r"/>
              <a:t>38</a:t>
            </a:fld>
            <a:endParaRPr lang="en-GB" altLang="id-ID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67EA4ED-3802-4D21-9040-539E6BC7F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7D6EB47-7999-44BE-BEF0-340678BBB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1989" name="Rectangle 4">
            <a:extLst>
              <a:ext uri="{FF2B5EF4-FFF2-40B4-BE49-F238E27FC236}">
                <a16:creationId xmlns:a16="http://schemas.microsoft.com/office/drawing/2014/main" id="{31B9F86D-3AEF-4DBB-A994-189AF773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DE9CA5F3-81EC-4F16-8D65-69A191B00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MIKROPROGRAM SAP-1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 Pengendali-pengurut mengeluarkan kata kendali yang masing-masing menimbulkan satu langkah kecil disebut  </a:t>
            </a:r>
            <a:r>
              <a:rPr lang="en-US" altLang="id-ID" sz="2400" i="1">
                <a:latin typeface="Eurostile" pitchFamily="34" charset="0"/>
              </a:rPr>
              <a:t>MikroInstruksi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i="1">
                <a:latin typeface="Eurostile" pitchFamily="34" charset="0"/>
              </a:rPr>
              <a:t>MakroInstruksi </a:t>
            </a:r>
            <a:r>
              <a:rPr lang="en-US" altLang="id-ID" sz="2400">
                <a:latin typeface="Eurostile" pitchFamily="34" charset="0"/>
              </a:rPr>
              <a:t>adalah Instruksi-instruksi yang digunakan dalam pemrograman Assembly (LDA, ADD, SUB, dll)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b="1">
                <a:latin typeface="Eurostile" pitchFamily="34" charset="0"/>
              </a:rPr>
              <a:t>Makro    Keadaan   CON   yang Aktif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b="1">
                <a:latin typeface="Eurostile" pitchFamily="34" charset="0"/>
              </a:rPr>
              <a:t> LDA	T4	     1A3H    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b="1">
                <a:latin typeface="Eurostile" pitchFamily="34" charset="0"/>
              </a:rPr>
              <a:t>                T5	     2C3H      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b="1">
                <a:latin typeface="Eurostile" pitchFamily="34" charset="0"/>
              </a:rPr>
              <a:t>                T6            3E3H      Tidak Ada</a:t>
            </a:r>
          </a:p>
        </p:txBody>
      </p:sp>
      <p:sp>
        <p:nvSpPr>
          <p:cNvPr id="41991" name="Rectangle 6">
            <a:extLst>
              <a:ext uri="{FF2B5EF4-FFF2-40B4-BE49-F238E27FC236}">
                <a16:creationId xmlns:a16="http://schemas.microsoft.com/office/drawing/2014/main" id="{5D7A234A-5FA6-4F07-BF9B-BC1952849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1992" name="Rectangle 7">
            <a:extLst>
              <a:ext uri="{FF2B5EF4-FFF2-40B4-BE49-F238E27FC236}">
                <a16:creationId xmlns:a16="http://schemas.microsoft.com/office/drawing/2014/main" id="{7E1C6A8B-7A41-411E-B39E-BB5D14DAF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1993" name="Rectangle 8">
            <a:extLst>
              <a:ext uri="{FF2B5EF4-FFF2-40B4-BE49-F238E27FC236}">
                <a16:creationId xmlns:a16="http://schemas.microsoft.com/office/drawing/2014/main" id="{2194D079-FFE9-468B-B7C4-D9CEA65EE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C7156A83-0453-4344-B015-3CC2AFDDB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41995" name="Object 9">
            <a:extLst>
              <a:ext uri="{FF2B5EF4-FFF2-40B4-BE49-F238E27FC236}">
                <a16:creationId xmlns:a16="http://schemas.microsoft.com/office/drawing/2014/main" id="{710DB2FB-73E4-4609-B667-3B686D87A6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190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r:id="rId4" imgW="215806" imgH="228501" progId="Equation.3">
                  <p:embed/>
                </p:oleObj>
              </mc:Choice>
              <mc:Fallback>
                <p:oleObj r:id="rId4" imgW="215806" imgH="228501" progId="Equation.3">
                  <p:embed/>
                  <p:pic>
                    <p:nvPicPr>
                      <p:cNvPr id="41995" name="Object 9">
                        <a:extLst>
                          <a:ext uri="{FF2B5EF4-FFF2-40B4-BE49-F238E27FC236}">
                            <a16:creationId xmlns:a16="http://schemas.microsoft.com/office/drawing/2014/main" id="{710DB2FB-73E4-4609-B667-3B686D87A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907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Rectangle 12">
            <a:extLst>
              <a:ext uri="{FF2B5EF4-FFF2-40B4-BE49-F238E27FC236}">
                <a16:creationId xmlns:a16="http://schemas.microsoft.com/office/drawing/2014/main" id="{B48E85E2-63B4-4952-860B-FC5D601A1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41997" name="Object 11">
            <a:extLst>
              <a:ext uri="{FF2B5EF4-FFF2-40B4-BE49-F238E27FC236}">
                <a16:creationId xmlns:a16="http://schemas.microsoft.com/office/drawing/2014/main" id="{8A58755D-5F4D-4E18-848E-FAECDCD06C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5334000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r:id="rId6" imgW="215806" imgH="228501" progId="Equation.3">
                  <p:embed/>
                </p:oleObj>
              </mc:Choice>
              <mc:Fallback>
                <p:oleObj r:id="rId6" imgW="215806" imgH="228501" progId="Equation.3">
                  <p:embed/>
                  <p:pic>
                    <p:nvPicPr>
                      <p:cNvPr id="41997" name="Object 11">
                        <a:extLst>
                          <a:ext uri="{FF2B5EF4-FFF2-40B4-BE49-F238E27FC236}">
                            <a16:creationId xmlns:a16="http://schemas.microsoft.com/office/drawing/2014/main" id="{8A58755D-5F4D-4E18-848E-FAECDCD06C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0"/>
                        <a:ext cx="292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8" name="Rectangle 14">
            <a:extLst>
              <a:ext uri="{FF2B5EF4-FFF2-40B4-BE49-F238E27FC236}">
                <a16:creationId xmlns:a16="http://schemas.microsoft.com/office/drawing/2014/main" id="{16F71063-D450-4645-9BC0-79E4091B7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41999" name="Object 13">
            <a:extLst>
              <a:ext uri="{FF2B5EF4-FFF2-40B4-BE49-F238E27FC236}">
                <a16:creationId xmlns:a16="http://schemas.microsoft.com/office/drawing/2014/main" id="{29FC9626-9922-451B-90C1-946E4CF1BB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000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r:id="rId7" imgW="203112" imgH="228501" progId="Equation.3">
                  <p:embed/>
                </p:oleObj>
              </mc:Choice>
              <mc:Fallback>
                <p:oleObj r:id="rId7" imgW="203112" imgH="228501" progId="Equation.3">
                  <p:embed/>
                  <p:pic>
                    <p:nvPicPr>
                      <p:cNvPr id="41999" name="Object 13">
                        <a:extLst>
                          <a:ext uri="{FF2B5EF4-FFF2-40B4-BE49-F238E27FC236}">
                            <a16:creationId xmlns:a16="http://schemas.microsoft.com/office/drawing/2014/main" id="{29FC9626-9922-451B-90C1-946E4CF1BB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00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0" name="Rectangle 16">
            <a:extLst>
              <a:ext uri="{FF2B5EF4-FFF2-40B4-BE49-F238E27FC236}">
                <a16:creationId xmlns:a16="http://schemas.microsoft.com/office/drawing/2014/main" id="{73B280B1-953F-48AF-8089-C6C642896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42001" name="Object 15">
            <a:extLst>
              <a:ext uri="{FF2B5EF4-FFF2-40B4-BE49-F238E27FC236}">
                <a16:creationId xmlns:a16="http://schemas.microsoft.com/office/drawing/2014/main" id="{F407E08D-2BCC-4EDE-875A-631DAEF5E0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5334000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r:id="rId9" imgW="203112" imgH="228501" progId="Equation.3">
                  <p:embed/>
                </p:oleObj>
              </mc:Choice>
              <mc:Fallback>
                <p:oleObj r:id="rId9" imgW="203112" imgH="228501" progId="Equation.3">
                  <p:embed/>
                  <p:pic>
                    <p:nvPicPr>
                      <p:cNvPr id="42001" name="Object 15">
                        <a:extLst>
                          <a:ext uri="{FF2B5EF4-FFF2-40B4-BE49-F238E27FC236}">
                            <a16:creationId xmlns:a16="http://schemas.microsoft.com/office/drawing/2014/main" id="{F407E08D-2BCC-4EDE-875A-631DAEF5E0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334000"/>
                        <a:ext cx="266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2" name="Rectangle 18">
            <a:extLst>
              <a:ext uri="{FF2B5EF4-FFF2-40B4-BE49-F238E27FC236}">
                <a16:creationId xmlns:a16="http://schemas.microsoft.com/office/drawing/2014/main" id="{3C76212D-9443-4F46-AF01-A5B7FF3D7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42003" name="Object 17">
            <a:extLst>
              <a:ext uri="{FF2B5EF4-FFF2-40B4-BE49-F238E27FC236}">
                <a16:creationId xmlns:a16="http://schemas.microsoft.com/office/drawing/2014/main" id="{33C911E9-259E-4008-B676-628CBD975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4953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r:id="rId10" imgW="228600" imgH="228600" progId="Equation.3">
                  <p:embed/>
                </p:oleObj>
              </mc:Choice>
              <mc:Fallback>
                <p:oleObj r:id="rId10" imgW="228600" imgH="228600" progId="Equation.3">
                  <p:embed/>
                  <p:pic>
                    <p:nvPicPr>
                      <p:cNvPr id="42003" name="Object 17">
                        <a:extLst>
                          <a:ext uri="{FF2B5EF4-FFF2-40B4-BE49-F238E27FC236}">
                            <a16:creationId xmlns:a16="http://schemas.microsoft.com/office/drawing/2014/main" id="{33C911E9-259E-4008-B676-628CBD975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530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4" name="Rectangle 20">
            <a:extLst>
              <a:ext uri="{FF2B5EF4-FFF2-40B4-BE49-F238E27FC236}">
                <a16:creationId xmlns:a16="http://schemas.microsoft.com/office/drawing/2014/main" id="{D443DE1B-4C6E-4273-BDF6-F9C568E5A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42005" name="Object 19">
            <a:extLst>
              <a:ext uri="{FF2B5EF4-FFF2-40B4-BE49-F238E27FC236}">
                <a16:creationId xmlns:a16="http://schemas.microsoft.com/office/drawing/2014/main" id="{A02B98D3-3FDA-4A12-9183-16531944D8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953000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r:id="rId12" imgW="203112" imgH="228501" progId="Equation.3">
                  <p:embed/>
                </p:oleObj>
              </mc:Choice>
              <mc:Fallback>
                <p:oleObj r:id="rId12" imgW="203112" imgH="228501" progId="Equation.3">
                  <p:embed/>
                  <p:pic>
                    <p:nvPicPr>
                      <p:cNvPr id="42005" name="Object 19">
                        <a:extLst>
                          <a:ext uri="{FF2B5EF4-FFF2-40B4-BE49-F238E27FC236}">
                            <a16:creationId xmlns:a16="http://schemas.microsoft.com/office/drawing/2014/main" id="{A02B98D3-3FDA-4A12-9183-16531944D8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953000"/>
                        <a:ext cx="266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1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18F6C0FF-7AB2-41C3-AD0A-3A3DF2AB6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E05CB60-B017-4DCE-A569-C3F3ABB12966}" type="slidenum">
              <a:rPr lang="en-GB" altLang="id-ID" sz="1400"/>
              <a:pPr algn="r"/>
              <a:t>39</a:t>
            </a:fld>
            <a:endParaRPr lang="en-GB" altLang="id-ID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75B4540-C603-47B7-BCCE-7CE58A0DE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080BDD5-86FD-4B80-AEA8-9337F121F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3013" name="Rectangle 4">
            <a:extLst>
              <a:ext uri="{FF2B5EF4-FFF2-40B4-BE49-F238E27FC236}">
                <a16:creationId xmlns:a16="http://schemas.microsoft.com/office/drawing/2014/main" id="{8FE1A78A-CCE3-4A9C-8D8B-91EE0D383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50C27978-B63E-409C-804F-BA0FD639C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ROM KENDALI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</a:rPr>
              <a:t>Matrik kendali menjadi sangat rumit untuk perangkat Instruksi yang lebih besar/banyak, sehingga memerlukan ratusan/ribuan gerbang logika</a:t>
            </a: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 </a:t>
            </a:r>
            <a:r>
              <a:rPr lang="en-US" altLang="id-ID" sz="2400" i="1">
                <a:latin typeface="Eurostile" pitchFamily="34" charset="0"/>
                <a:sym typeface="Wingdings" panose="05000000000000000000" pitchFamily="2" charset="2"/>
              </a:rPr>
              <a:t>Pengendali Secara H/W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Kata kendali yang disimpan dalam format mikroprogram ke dalam ROM  </a:t>
            </a:r>
            <a:r>
              <a:rPr lang="en-US" altLang="id-ID" sz="2400" i="1">
                <a:latin typeface="Eurostile" pitchFamily="34" charset="0"/>
                <a:sym typeface="Wingdings" panose="05000000000000000000" pitchFamily="2" charset="2"/>
              </a:rPr>
              <a:t>Pengendali Secara S/W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>
                <a:latin typeface="Eurostile" pitchFamily="34" charset="0"/>
                <a:sym typeface="Wingdings" panose="05000000000000000000" pitchFamily="2" charset="2"/>
              </a:rPr>
              <a:t>Menyederhanakan rangkaian Pengendali-Pengurut.</a:t>
            </a:r>
            <a:endParaRPr lang="en-US" altLang="id-ID" sz="2400" b="1">
              <a:latin typeface="Eurostile" pitchFamily="34" charset="0"/>
            </a:endParaRPr>
          </a:p>
        </p:txBody>
      </p:sp>
      <p:sp>
        <p:nvSpPr>
          <p:cNvPr id="43015" name="Rectangle 6">
            <a:extLst>
              <a:ext uri="{FF2B5EF4-FFF2-40B4-BE49-F238E27FC236}">
                <a16:creationId xmlns:a16="http://schemas.microsoft.com/office/drawing/2014/main" id="{EDC6F498-449C-4513-A419-80231B109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3016" name="Rectangle 7">
            <a:extLst>
              <a:ext uri="{FF2B5EF4-FFF2-40B4-BE49-F238E27FC236}">
                <a16:creationId xmlns:a16="http://schemas.microsoft.com/office/drawing/2014/main" id="{E56C8047-5706-4C0D-8F41-BB9E55033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3017" name="Rectangle 8">
            <a:extLst>
              <a:ext uri="{FF2B5EF4-FFF2-40B4-BE49-F238E27FC236}">
                <a16:creationId xmlns:a16="http://schemas.microsoft.com/office/drawing/2014/main" id="{2D8CD30F-0840-4A06-8023-33AA85D03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3018" name="Rectangle 9">
            <a:extLst>
              <a:ext uri="{FF2B5EF4-FFF2-40B4-BE49-F238E27FC236}">
                <a16:creationId xmlns:a16="http://schemas.microsoft.com/office/drawing/2014/main" id="{6923BF83-32E8-415F-B545-2D5CBEF9A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43019" name="Object 10">
            <a:extLst>
              <a:ext uri="{FF2B5EF4-FFF2-40B4-BE49-F238E27FC236}">
                <a16:creationId xmlns:a16="http://schemas.microsoft.com/office/drawing/2014/main" id="{68EC924D-BD8F-44E7-9C31-2B08A12320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190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r:id="rId4" imgW="215806" imgH="228501" progId="Equation.3">
                  <p:embed/>
                </p:oleObj>
              </mc:Choice>
              <mc:Fallback>
                <p:oleObj r:id="rId4" imgW="215806" imgH="228501" progId="Equation.3">
                  <p:embed/>
                  <p:pic>
                    <p:nvPicPr>
                      <p:cNvPr id="43019" name="Object 10">
                        <a:extLst>
                          <a:ext uri="{FF2B5EF4-FFF2-40B4-BE49-F238E27FC236}">
                            <a16:creationId xmlns:a16="http://schemas.microsoft.com/office/drawing/2014/main" id="{68EC924D-BD8F-44E7-9C31-2B08A12320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907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0" name="Rectangle 11">
            <a:extLst>
              <a:ext uri="{FF2B5EF4-FFF2-40B4-BE49-F238E27FC236}">
                <a16:creationId xmlns:a16="http://schemas.microsoft.com/office/drawing/2014/main" id="{EADFD60D-53FD-4D5D-9A57-11A33BA9D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3021" name="Rectangle 13">
            <a:extLst>
              <a:ext uri="{FF2B5EF4-FFF2-40B4-BE49-F238E27FC236}">
                <a16:creationId xmlns:a16="http://schemas.microsoft.com/office/drawing/2014/main" id="{B4688346-90E9-4E1B-B5A9-BBCDB7E40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43022" name="Object 14">
            <a:extLst>
              <a:ext uri="{FF2B5EF4-FFF2-40B4-BE49-F238E27FC236}">
                <a16:creationId xmlns:a16="http://schemas.microsoft.com/office/drawing/2014/main" id="{BC13F065-44F8-419E-9438-FDE66A6815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000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r:id="rId6" imgW="203112" imgH="228501" progId="Equation.3">
                  <p:embed/>
                </p:oleObj>
              </mc:Choice>
              <mc:Fallback>
                <p:oleObj r:id="rId6" imgW="203112" imgH="228501" progId="Equation.3">
                  <p:embed/>
                  <p:pic>
                    <p:nvPicPr>
                      <p:cNvPr id="43022" name="Object 14">
                        <a:extLst>
                          <a:ext uri="{FF2B5EF4-FFF2-40B4-BE49-F238E27FC236}">
                            <a16:creationId xmlns:a16="http://schemas.microsoft.com/office/drawing/2014/main" id="{BC13F065-44F8-419E-9438-FDE66A6815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00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3" name="Rectangle 15">
            <a:extLst>
              <a:ext uri="{FF2B5EF4-FFF2-40B4-BE49-F238E27FC236}">
                <a16:creationId xmlns:a16="http://schemas.microsoft.com/office/drawing/2014/main" id="{E97E50AF-1C81-4ECF-BCB1-B6A9971C8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3024" name="Rectangle 17">
            <a:extLst>
              <a:ext uri="{FF2B5EF4-FFF2-40B4-BE49-F238E27FC236}">
                <a16:creationId xmlns:a16="http://schemas.microsoft.com/office/drawing/2014/main" id="{0BB71F76-8F96-4AC2-8952-0A7383ED7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3025" name="Rectangle 19">
            <a:extLst>
              <a:ext uri="{FF2B5EF4-FFF2-40B4-BE49-F238E27FC236}">
                <a16:creationId xmlns:a16="http://schemas.microsoft.com/office/drawing/2014/main" id="{92C0225D-5423-43E8-B975-C08E772C3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D992FE00-4C6F-416E-825E-9CB6FFC3CD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487AA57-8926-4B21-9B41-C48560449081}" type="slidenum">
              <a:rPr lang="en-GB" altLang="id-ID" sz="1400"/>
              <a:pPr algn="r"/>
              <a:t>4</a:t>
            </a:fld>
            <a:endParaRPr lang="en-GB" altLang="id-ID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EB840B2-5464-4226-B96B-F8CEA9CD7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F1635BE-EE73-453A-BE66-49768B786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A530820C-6E55-481C-8F37-D034B7C24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pSp>
        <p:nvGrpSpPr>
          <p:cNvPr id="7174" name="Group 5">
            <a:extLst>
              <a:ext uri="{FF2B5EF4-FFF2-40B4-BE49-F238E27FC236}">
                <a16:creationId xmlns:a16="http://schemas.microsoft.com/office/drawing/2014/main" id="{22EABF2C-2393-4BD2-9F3A-C863B4101A7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371600"/>
            <a:ext cx="4705350" cy="5257800"/>
            <a:chOff x="463" y="864"/>
            <a:chExt cx="2964" cy="3312"/>
          </a:xfrm>
        </p:grpSpPr>
        <p:grpSp>
          <p:nvGrpSpPr>
            <p:cNvPr id="7176" name="Group 6">
              <a:extLst>
                <a:ext uri="{FF2B5EF4-FFF2-40B4-BE49-F238E27FC236}">
                  <a16:creationId xmlns:a16="http://schemas.microsoft.com/office/drawing/2014/main" id="{58107B5B-EEBC-4583-B8D7-7425870BA7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" y="1002"/>
              <a:ext cx="2964" cy="3174"/>
              <a:chOff x="463" y="1296"/>
              <a:chExt cx="2964" cy="2742"/>
            </a:xfrm>
          </p:grpSpPr>
          <p:sp>
            <p:nvSpPr>
              <p:cNvPr id="7178" name="Rectangle 7">
                <a:extLst>
                  <a:ext uri="{FF2B5EF4-FFF2-40B4-BE49-F238E27FC236}">
                    <a16:creationId xmlns:a16="http://schemas.microsoft.com/office/drawing/2014/main" id="{39FAC01A-699C-4B8A-AA76-58E389936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240" cy="19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d-ID" altLang="en-US"/>
              </a:p>
            </p:txBody>
          </p:sp>
          <p:sp>
            <p:nvSpPr>
              <p:cNvPr id="7179" name="Rectangle 8">
                <a:extLst>
                  <a:ext uri="{FF2B5EF4-FFF2-40B4-BE49-F238E27FC236}">
                    <a16:creationId xmlns:a16="http://schemas.microsoft.com/office/drawing/2014/main" id="{E1D12BC9-6FA5-4CFE-9FC3-7712E5F53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PC</a:t>
                </a:r>
              </a:p>
            </p:txBody>
          </p:sp>
          <p:sp>
            <p:nvSpPr>
              <p:cNvPr id="7180" name="Rectangle 9">
                <a:extLst>
                  <a:ext uri="{FF2B5EF4-FFF2-40B4-BE49-F238E27FC236}">
                    <a16:creationId xmlns:a16="http://schemas.microsoft.com/office/drawing/2014/main" id="{7726831B-1501-4D26-AD2F-AEE705861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82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MAR</a:t>
                </a:r>
              </a:p>
            </p:txBody>
          </p:sp>
          <p:sp>
            <p:nvSpPr>
              <p:cNvPr id="7181" name="Rectangle 10">
                <a:extLst>
                  <a:ext uri="{FF2B5EF4-FFF2-40B4-BE49-F238E27FC236}">
                    <a16:creationId xmlns:a16="http://schemas.microsoft.com/office/drawing/2014/main" id="{C6265359-AA44-4D04-864D-B767950C0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RAM</a:t>
                </a:r>
              </a:p>
            </p:txBody>
          </p:sp>
          <p:sp>
            <p:nvSpPr>
              <p:cNvPr id="7182" name="Rectangle 11">
                <a:extLst>
                  <a:ext uri="{FF2B5EF4-FFF2-40B4-BE49-F238E27FC236}">
                    <a16:creationId xmlns:a16="http://schemas.microsoft.com/office/drawing/2014/main" id="{D95429DE-FC1A-4EA7-ABDA-1E474C322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78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IR</a:t>
                </a:r>
              </a:p>
            </p:txBody>
          </p:sp>
          <p:sp>
            <p:nvSpPr>
              <p:cNvPr id="7183" name="Rectangle 12">
                <a:extLst>
                  <a:ext uri="{FF2B5EF4-FFF2-40B4-BE49-F238E27FC236}">
                    <a16:creationId xmlns:a16="http://schemas.microsoft.com/office/drawing/2014/main" id="{3AE5BFC2-BA42-4345-8E87-E05F1F297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318"/>
                <a:ext cx="576" cy="33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CON</a:t>
                </a:r>
              </a:p>
            </p:txBody>
          </p:sp>
          <p:sp>
            <p:nvSpPr>
              <p:cNvPr id="7184" name="Rectangle 13">
                <a:extLst>
                  <a:ext uri="{FF2B5EF4-FFF2-40B4-BE49-F238E27FC236}">
                    <a16:creationId xmlns:a16="http://schemas.microsoft.com/office/drawing/2014/main" id="{F8229DA4-F1A0-4553-BD87-E0A4452BE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34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A</a:t>
                </a:r>
              </a:p>
            </p:txBody>
          </p:sp>
          <p:sp>
            <p:nvSpPr>
              <p:cNvPr id="7185" name="Rectangle 14">
                <a:extLst>
                  <a:ext uri="{FF2B5EF4-FFF2-40B4-BE49-F238E27FC236}">
                    <a16:creationId xmlns:a16="http://schemas.microsoft.com/office/drawing/2014/main" id="{E05022C9-62E8-48C3-A411-2D9184B86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82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ADD</a:t>
                </a:r>
              </a:p>
            </p:txBody>
          </p:sp>
          <p:sp>
            <p:nvSpPr>
              <p:cNvPr id="7186" name="Rectangle 15">
                <a:extLst>
                  <a:ext uri="{FF2B5EF4-FFF2-40B4-BE49-F238E27FC236}">
                    <a16:creationId xmlns:a16="http://schemas.microsoft.com/office/drawing/2014/main" id="{8FC5F7A7-9A21-4B48-A43B-6C4387DA5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35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B</a:t>
                </a:r>
              </a:p>
            </p:txBody>
          </p:sp>
          <p:sp>
            <p:nvSpPr>
              <p:cNvPr id="7187" name="Rectangle 16">
                <a:extLst>
                  <a:ext uri="{FF2B5EF4-FFF2-40B4-BE49-F238E27FC236}">
                    <a16:creationId xmlns:a16="http://schemas.microsoft.com/office/drawing/2014/main" id="{6244987A-FF56-4809-91C0-ABD18417C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856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O</a:t>
                </a:r>
              </a:p>
            </p:txBody>
          </p:sp>
          <p:sp>
            <p:nvSpPr>
              <p:cNvPr id="7188" name="Rectangle 17">
                <a:extLst>
                  <a:ext uri="{FF2B5EF4-FFF2-40B4-BE49-F238E27FC236}">
                    <a16:creationId xmlns:a16="http://schemas.microsoft.com/office/drawing/2014/main" id="{271E9DEC-8E61-40C3-964A-E4F4DF633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360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D</a:t>
                </a:r>
              </a:p>
            </p:txBody>
          </p:sp>
          <p:sp>
            <p:nvSpPr>
              <p:cNvPr id="7189" name="AutoShape 18">
                <a:extLst>
                  <a:ext uri="{FF2B5EF4-FFF2-40B4-BE49-F238E27FC236}">
                    <a16:creationId xmlns:a16="http://schemas.microsoft.com/office/drawing/2014/main" id="{C63E3E30-ED43-4ABE-BE81-BB26A7118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1392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7190" name="AutoShape 19">
                <a:extLst>
                  <a:ext uri="{FF2B5EF4-FFF2-40B4-BE49-F238E27FC236}">
                    <a16:creationId xmlns:a16="http://schemas.microsoft.com/office/drawing/2014/main" id="{45D0A431-0E1C-4DE7-ADEE-39E1F332F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40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7191" name="AutoShape 20">
                <a:extLst>
                  <a:ext uri="{FF2B5EF4-FFF2-40B4-BE49-F238E27FC236}">
                    <a16:creationId xmlns:a16="http://schemas.microsoft.com/office/drawing/2014/main" id="{D7E6C20D-6FF5-4BEF-BEEB-BBE71CDE8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76" y="186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7192" name="AutoShape 21">
                <a:extLst>
                  <a:ext uri="{FF2B5EF4-FFF2-40B4-BE49-F238E27FC236}">
                    <a16:creationId xmlns:a16="http://schemas.microsoft.com/office/drawing/2014/main" id="{2E01A296-0962-452C-B91D-FAF68D4C3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930" y="2136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7193" name="AutoShape 22">
                <a:extLst>
                  <a:ext uri="{FF2B5EF4-FFF2-40B4-BE49-F238E27FC236}">
                    <a16:creationId xmlns:a16="http://schemas.microsoft.com/office/drawing/2014/main" id="{DD1B45B4-A88B-4D7F-9ADB-AF88D2894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1140" y="2136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7194" name="AutoShape 23">
                <a:extLst>
                  <a:ext uri="{FF2B5EF4-FFF2-40B4-BE49-F238E27FC236}">
                    <a16:creationId xmlns:a16="http://schemas.microsoft.com/office/drawing/2014/main" id="{0444E1A4-9366-4EFB-9B4C-D9112FEAC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58" y="2748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7195" name="AutoShape 24">
                <a:extLst>
                  <a:ext uri="{FF2B5EF4-FFF2-40B4-BE49-F238E27FC236}">
                    <a16:creationId xmlns:a16="http://schemas.microsoft.com/office/drawing/2014/main" id="{186C4353-2626-434B-8EA3-6588BA53A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928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7196" name="AutoShape 25">
                <a:extLst>
                  <a:ext uri="{FF2B5EF4-FFF2-40B4-BE49-F238E27FC236}">
                    <a16:creationId xmlns:a16="http://schemas.microsoft.com/office/drawing/2014/main" id="{B400BA2D-1A60-44A7-8433-9FB3C79B2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1056" y="3096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7197" name="AutoShape 26">
                <a:extLst>
                  <a:ext uri="{FF2B5EF4-FFF2-40B4-BE49-F238E27FC236}">
                    <a16:creationId xmlns:a16="http://schemas.microsoft.com/office/drawing/2014/main" id="{4A0F44D7-572E-4EF8-9108-743E6C584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1308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7198" name="AutoShape 27">
                <a:extLst>
                  <a:ext uri="{FF2B5EF4-FFF2-40B4-BE49-F238E27FC236}">
                    <a16:creationId xmlns:a16="http://schemas.microsoft.com/office/drawing/2014/main" id="{C306CFF4-CBC9-4064-834E-638E4BB94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40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7199" name="AutoShape 28">
                <a:extLst>
                  <a:ext uri="{FF2B5EF4-FFF2-40B4-BE49-F238E27FC236}">
                    <a16:creationId xmlns:a16="http://schemas.microsoft.com/office/drawing/2014/main" id="{54E2C9A9-DBBF-42C8-B933-10F0B30EC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076" y="1872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7200" name="AutoShape 29">
                <a:extLst>
                  <a:ext uri="{FF2B5EF4-FFF2-40B4-BE49-F238E27FC236}">
                    <a16:creationId xmlns:a16="http://schemas.microsoft.com/office/drawing/2014/main" id="{5B2020C8-2DA8-4930-A5A2-A059AF5B6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088" y="1476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7201" name="AutoShape 30">
                <a:extLst>
                  <a:ext uri="{FF2B5EF4-FFF2-40B4-BE49-F238E27FC236}">
                    <a16:creationId xmlns:a16="http://schemas.microsoft.com/office/drawing/2014/main" id="{576A207F-C763-4FCF-95B0-8DA17F490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643" y="1635"/>
                <a:ext cx="186" cy="19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7202" name="AutoShape 31">
                <a:extLst>
                  <a:ext uri="{FF2B5EF4-FFF2-40B4-BE49-F238E27FC236}">
                    <a16:creationId xmlns:a16="http://schemas.microsoft.com/office/drawing/2014/main" id="{36E404B4-3AC2-4293-874E-04C2303A9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643" y="3165"/>
                <a:ext cx="186" cy="19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7203" name="AutoShape 32">
                <a:extLst>
                  <a:ext uri="{FF2B5EF4-FFF2-40B4-BE49-F238E27FC236}">
                    <a16:creationId xmlns:a16="http://schemas.microsoft.com/office/drawing/2014/main" id="{5CCE4F68-0497-4766-BE5A-7C88F331E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91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7204" name="AutoShape 33">
                <a:extLst>
                  <a:ext uri="{FF2B5EF4-FFF2-40B4-BE49-F238E27FC236}">
                    <a16:creationId xmlns:a16="http://schemas.microsoft.com/office/drawing/2014/main" id="{5B9D063B-DDF4-429F-BF30-A2B5237E0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V="1">
                <a:off x="2622" y="2136"/>
                <a:ext cx="228" cy="192"/>
              </a:xfrm>
              <a:prstGeom prst="rightArrow">
                <a:avLst>
                  <a:gd name="adj1" fmla="val 50000"/>
                  <a:gd name="adj2" fmla="val 29688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7205" name="Line 34">
                <a:extLst>
                  <a:ext uri="{FF2B5EF4-FFF2-40B4-BE49-F238E27FC236}">
                    <a16:creationId xmlns:a16="http://schemas.microsoft.com/office/drawing/2014/main" id="{94446367-B0E3-407A-95D7-18DA83872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3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Line 35">
                <a:extLst>
                  <a:ext uri="{FF2B5EF4-FFF2-40B4-BE49-F238E27FC236}">
                    <a16:creationId xmlns:a16="http://schemas.microsoft.com/office/drawing/2014/main" id="{751A95CB-64AF-4245-9199-FDFED83C6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45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Line 36">
                <a:extLst>
                  <a:ext uri="{FF2B5EF4-FFF2-40B4-BE49-F238E27FC236}">
                    <a16:creationId xmlns:a16="http://schemas.microsoft.com/office/drawing/2014/main" id="{EEBD649C-991C-47D5-A9F7-79B30626B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5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Line 37">
                <a:extLst>
                  <a:ext uri="{FF2B5EF4-FFF2-40B4-BE49-F238E27FC236}">
                    <a16:creationId xmlns:a16="http://schemas.microsoft.com/office/drawing/2014/main" id="{6E01139D-5A2D-48FD-A322-8D5909FBF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59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09" name="Group 38">
                <a:extLst>
                  <a:ext uri="{FF2B5EF4-FFF2-40B4-BE49-F238E27FC236}">
                    <a16:creationId xmlns:a16="http://schemas.microsoft.com/office/drawing/2014/main" id="{061B72C8-4284-4A7F-8DAC-3A4A465F7E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1434"/>
                <a:ext cx="96" cy="48"/>
                <a:chOff x="816" y="1626"/>
                <a:chExt cx="96" cy="48"/>
              </a:xfrm>
            </p:grpSpPr>
            <p:sp>
              <p:nvSpPr>
                <p:cNvPr id="7279" name="AutoShape 39">
                  <a:extLst>
                    <a:ext uri="{FF2B5EF4-FFF2-40B4-BE49-F238E27FC236}">
                      <a16:creationId xmlns:a16="http://schemas.microsoft.com/office/drawing/2014/main" id="{FCDE31EF-32F3-4587-90EF-1D28E9CA6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1626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d-ID" altLang="en-US"/>
                </a:p>
              </p:txBody>
            </p:sp>
            <p:grpSp>
              <p:nvGrpSpPr>
                <p:cNvPr id="7280" name="Group 40">
                  <a:extLst>
                    <a:ext uri="{FF2B5EF4-FFF2-40B4-BE49-F238E27FC236}">
                      <a16:creationId xmlns:a16="http://schemas.microsoft.com/office/drawing/2014/main" id="{36C32744-FDD6-4D3C-9286-DE74D4839D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1626"/>
                  <a:ext cx="48" cy="48"/>
                  <a:chOff x="864" y="1632"/>
                  <a:chExt cx="48" cy="96"/>
                </a:xfrm>
              </p:grpSpPr>
              <p:sp>
                <p:nvSpPr>
                  <p:cNvPr id="7281" name="Line 41">
                    <a:extLst>
                      <a:ext uri="{FF2B5EF4-FFF2-40B4-BE49-F238E27FC236}">
                        <a16:creationId xmlns:a16="http://schemas.microsoft.com/office/drawing/2014/main" id="{556C1380-A45D-4072-A0EE-EF814624D8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82" name="Line 42">
                    <a:extLst>
                      <a:ext uri="{FF2B5EF4-FFF2-40B4-BE49-F238E27FC236}">
                        <a16:creationId xmlns:a16="http://schemas.microsoft.com/office/drawing/2014/main" id="{EE536959-F48E-472A-AED4-259DE08FD1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210" name="Group 43">
                <a:extLst>
                  <a:ext uri="{FF2B5EF4-FFF2-40B4-BE49-F238E27FC236}">
                    <a16:creationId xmlns:a16="http://schemas.microsoft.com/office/drawing/2014/main" id="{A80022BC-CDA3-493F-A5C3-AB4FD8F5F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899"/>
                <a:ext cx="240" cy="156"/>
                <a:chOff x="672" y="2091"/>
                <a:chExt cx="240" cy="156"/>
              </a:xfrm>
            </p:grpSpPr>
            <p:sp>
              <p:nvSpPr>
                <p:cNvPr id="7274" name="Line 44">
                  <a:extLst>
                    <a:ext uri="{FF2B5EF4-FFF2-40B4-BE49-F238E27FC236}">
                      <a16:creationId xmlns:a16="http://schemas.microsoft.com/office/drawing/2014/main" id="{7F185466-4168-45E7-8A0C-9BD730E7A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09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5" name="Line 45">
                  <a:extLst>
                    <a:ext uri="{FF2B5EF4-FFF2-40B4-BE49-F238E27FC236}">
                      <a16:creationId xmlns:a16="http://schemas.microsoft.com/office/drawing/2014/main" id="{7011E90B-A340-48DA-BDE6-F2B859AEAE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223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276" name="Group 46">
                  <a:extLst>
                    <a:ext uri="{FF2B5EF4-FFF2-40B4-BE49-F238E27FC236}">
                      <a16:creationId xmlns:a16="http://schemas.microsoft.com/office/drawing/2014/main" id="{7EDFF1DA-2DD2-4F55-8FC4-DE9ED63F67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199"/>
                  <a:ext cx="48" cy="48"/>
                  <a:chOff x="864" y="1632"/>
                  <a:chExt cx="48" cy="96"/>
                </a:xfrm>
              </p:grpSpPr>
              <p:sp>
                <p:nvSpPr>
                  <p:cNvPr id="7277" name="Line 47">
                    <a:extLst>
                      <a:ext uri="{FF2B5EF4-FFF2-40B4-BE49-F238E27FC236}">
                        <a16:creationId xmlns:a16="http://schemas.microsoft.com/office/drawing/2014/main" id="{C3C2609E-9D8A-477A-8567-5B227056AB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78" name="Line 48">
                    <a:extLst>
                      <a:ext uri="{FF2B5EF4-FFF2-40B4-BE49-F238E27FC236}">
                        <a16:creationId xmlns:a16="http://schemas.microsoft.com/office/drawing/2014/main" id="{277BA6BB-A5A2-483C-BED3-118230D6A9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211" name="Line 49">
                <a:extLst>
                  <a:ext uri="{FF2B5EF4-FFF2-40B4-BE49-F238E27FC236}">
                    <a16:creationId xmlns:a16="http://schemas.microsoft.com/office/drawing/2014/main" id="{7C1DB2F0-32EB-4264-9BC4-BDB9B31C7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5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Line 50">
                <a:extLst>
                  <a:ext uri="{FF2B5EF4-FFF2-40B4-BE49-F238E27FC236}">
                    <a16:creationId xmlns:a16="http://schemas.microsoft.com/office/drawing/2014/main" id="{CE29D4F3-7379-489B-B878-22329C44A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82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Line 51">
                <a:extLst>
                  <a:ext uri="{FF2B5EF4-FFF2-40B4-BE49-F238E27FC236}">
                    <a16:creationId xmlns:a16="http://schemas.microsoft.com/office/drawing/2014/main" id="{76CFACC6-8A0B-4776-8D2A-A67019D53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8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Line 52">
                <a:extLst>
                  <a:ext uri="{FF2B5EF4-FFF2-40B4-BE49-F238E27FC236}">
                    <a16:creationId xmlns:a16="http://schemas.microsoft.com/office/drawing/2014/main" id="{64698266-FE47-4063-8E5E-8DB35CD49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95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Line 53">
                <a:extLst>
                  <a:ext uri="{FF2B5EF4-FFF2-40B4-BE49-F238E27FC236}">
                    <a16:creationId xmlns:a16="http://schemas.microsoft.com/office/drawing/2014/main" id="{ECCC9444-18BC-450D-AD9E-D96348D45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16" name="Group 54">
                <a:extLst>
                  <a:ext uri="{FF2B5EF4-FFF2-40B4-BE49-F238E27FC236}">
                    <a16:creationId xmlns:a16="http://schemas.microsoft.com/office/drawing/2014/main" id="{C34FECF5-E820-4496-9953-16660FE097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868"/>
                <a:ext cx="48" cy="48"/>
                <a:chOff x="864" y="1632"/>
                <a:chExt cx="48" cy="96"/>
              </a:xfrm>
            </p:grpSpPr>
            <p:sp>
              <p:nvSpPr>
                <p:cNvPr id="7272" name="Line 55">
                  <a:extLst>
                    <a:ext uri="{FF2B5EF4-FFF2-40B4-BE49-F238E27FC236}">
                      <a16:creationId xmlns:a16="http://schemas.microsoft.com/office/drawing/2014/main" id="{BBB5B30B-96D8-4952-8BCA-08CFDD8C91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63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" name="Line 56">
                  <a:extLst>
                    <a:ext uri="{FF2B5EF4-FFF2-40B4-BE49-F238E27FC236}">
                      <a16:creationId xmlns:a16="http://schemas.microsoft.com/office/drawing/2014/main" id="{7015FC29-BDFE-4E43-A1EA-18332FBD17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4" y="168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17" name="Group 57">
                <a:extLst>
                  <a:ext uri="{FF2B5EF4-FFF2-40B4-BE49-F238E27FC236}">
                    <a16:creationId xmlns:a16="http://schemas.microsoft.com/office/drawing/2014/main" id="{9360D6BB-F6BA-4998-B13C-BECC3393BB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2436"/>
                <a:ext cx="240" cy="156"/>
                <a:chOff x="672" y="2091"/>
                <a:chExt cx="240" cy="156"/>
              </a:xfrm>
            </p:grpSpPr>
            <p:sp>
              <p:nvSpPr>
                <p:cNvPr id="7267" name="Line 58">
                  <a:extLst>
                    <a:ext uri="{FF2B5EF4-FFF2-40B4-BE49-F238E27FC236}">
                      <a16:creationId xmlns:a16="http://schemas.microsoft.com/office/drawing/2014/main" id="{498A986D-3E44-446E-9435-F45C1DF98B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09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8" name="Line 59">
                  <a:extLst>
                    <a:ext uri="{FF2B5EF4-FFF2-40B4-BE49-F238E27FC236}">
                      <a16:creationId xmlns:a16="http://schemas.microsoft.com/office/drawing/2014/main" id="{BF84D649-30F8-4871-8E86-1B1C8FF0A5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223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269" name="Group 60">
                  <a:extLst>
                    <a:ext uri="{FF2B5EF4-FFF2-40B4-BE49-F238E27FC236}">
                      <a16:creationId xmlns:a16="http://schemas.microsoft.com/office/drawing/2014/main" id="{E6828956-D7A1-4B37-B063-DDC6CF4CA2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199"/>
                  <a:ext cx="48" cy="48"/>
                  <a:chOff x="864" y="1632"/>
                  <a:chExt cx="48" cy="96"/>
                </a:xfrm>
              </p:grpSpPr>
              <p:sp>
                <p:nvSpPr>
                  <p:cNvPr id="7270" name="Line 61">
                    <a:extLst>
                      <a:ext uri="{FF2B5EF4-FFF2-40B4-BE49-F238E27FC236}">
                        <a16:creationId xmlns:a16="http://schemas.microsoft.com/office/drawing/2014/main" id="{EC58A06D-61D2-4CA5-AF61-E1316C8EDB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71" name="Line 62">
                    <a:extLst>
                      <a:ext uri="{FF2B5EF4-FFF2-40B4-BE49-F238E27FC236}">
                        <a16:creationId xmlns:a16="http://schemas.microsoft.com/office/drawing/2014/main" id="{A610B566-6FA4-49CD-A3D0-64E51502D9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218" name="Group 63">
                <a:extLst>
                  <a:ext uri="{FF2B5EF4-FFF2-40B4-BE49-F238E27FC236}">
                    <a16:creationId xmlns:a16="http://schemas.microsoft.com/office/drawing/2014/main" id="{8015324C-2084-4EFD-994C-0CCA24C844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2928"/>
                <a:ext cx="240" cy="156"/>
                <a:chOff x="672" y="2091"/>
                <a:chExt cx="240" cy="156"/>
              </a:xfrm>
            </p:grpSpPr>
            <p:sp>
              <p:nvSpPr>
                <p:cNvPr id="7262" name="Line 64">
                  <a:extLst>
                    <a:ext uri="{FF2B5EF4-FFF2-40B4-BE49-F238E27FC236}">
                      <a16:creationId xmlns:a16="http://schemas.microsoft.com/office/drawing/2014/main" id="{ADF417C5-C33C-4CC2-825E-FDE92E9DCD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09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3" name="Line 65">
                  <a:extLst>
                    <a:ext uri="{FF2B5EF4-FFF2-40B4-BE49-F238E27FC236}">
                      <a16:creationId xmlns:a16="http://schemas.microsoft.com/office/drawing/2014/main" id="{B9DB90E9-0790-44DD-AF64-1F8E7849D5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223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264" name="Group 66">
                  <a:extLst>
                    <a:ext uri="{FF2B5EF4-FFF2-40B4-BE49-F238E27FC236}">
                      <a16:creationId xmlns:a16="http://schemas.microsoft.com/office/drawing/2014/main" id="{23F82048-5DC6-4AF2-A03F-4920BC9BC6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199"/>
                  <a:ext cx="48" cy="48"/>
                  <a:chOff x="864" y="1632"/>
                  <a:chExt cx="48" cy="96"/>
                </a:xfrm>
              </p:grpSpPr>
              <p:sp>
                <p:nvSpPr>
                  <p:cNvPr id="7265" name="Line 67">
                    <a:extLst>
                      <a:ext uri="{FF2B5EF4-FFF2-40B4-BE49-F238E27FC236}">
                        <a16:creationId xmlns:a16="http://schemas.microsoft.com/office/drawing/2014/main" id="{B394034D-9939-43D6-A016-4EB915EB55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66" name="Line 68">
                    <a:extLst>
                      <a:ext uri="{FF2B5EF4-FFF2-40B4-BE49-F238E27FC236}">
                        <a16:creationId xmlns:a16="http://schemas.microsoft.com/office/drawing/2014/main" id="{7FC1679F-25F9-4594-B5DA-2884D07B6C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219" name="Line 69">
                <a:extLst>
                  <a:ext uri="{FF2B5EF4-FFF2-40B4-BE49-F238E27FC236}">
                    <a16:creationId xmlns:a16="http://schemas.microsoft.com/office/drawing/2014/main" id="{58046F76-9B9F-4614-8431-412B6F24A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9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Line 70">
                <a:extLst>
                  <a:ext uri="{FF2B5EF4-FFF2-40B4-BE49-F238E27FC236}">
                    <a16:creationId xmlns:a16="http://schemas.microsoft.com/office/drawing/2014/main" id="{A5B11725-948C-4C53-94B1-24F796E1C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20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Line 71">
                <a:extLst>
                  <a:ext uri="{FF2B5EF4-FFF2-40B4-BE49-F238E27FC236}">
                    <a16:creationId xmlns:a16="http://schemas.microsoft.com/office/drawing/2014/main" id="{DFE9F53A-B8BA-4EE3-9B46-D1F7AF54A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413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2" name="Line 72">
                <a:extLst>
                  <a:ext uri="{FF2B5EF4-FFF2-40B4-BE49-F238E27FC236}">
                    <a16:creationId xmlns:a16="http://schemas.microsoft.com/office/drawing/2014/main" id="{398833AA-0214-49A2-9AF6-AE4A79C2B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485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23" name="Group 73">
                <a:extLst>
                  <a:ext uri="{FF2B5EF4-FFF2-40B4-BE49-F238E27FC236}">
                    <a16:creationId xmlns:a16="http://schemas.microsoft.com/office/drawing/2014/main" id="{3BE5E4D2-539D-427B-8D18-AF1835B5E4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1461"/>
                <a:ext cx="48" cy="48"/>
                <a:chOff x="864" y="1632"/>
                <a:chExt cx="48" cy="96"/>
              </a:xfrm>
            </p:grpSpPr>
            <p:sp>
              <p:nvSpPr>
                <p:cNvPr id="7260" name="Line 74">
                  <a:extLst>
                    <a:ext uri="{FF2B5EF4-FFF2-40B4-BE49-F238E27FC236}">
                      <a16:creationId xmlns:a16="http://schemas.microsoft.com/office/drawing/2014/main" id="{4DE6B643-7310-40E2-99E6-4262B6205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63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1" name="Line 75">
                  <a:extLst>
                    <a:ext uri="{FF2B5EF4-FFF2-40B4-BE49-F238E27FC236}">
                      <a16:creationId xmlns:a16="http://schemas.microsoft.com/office/drawing/2014/main" id="{CFA434E5-1F13-4FBD-8871-A7CEA3D73E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4" y="168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24" name="Line 76">
                <a:extLst>
                  <a:ext uri="{FF2B5EF4-FFF2-40B4-BE49-F238E27FC236}">
                    <a16:creationId xmlns:a16="http://schemas.microsoft.com/office/drawing/2014/main" id="{8313A02F-AAD0-4961-9B8D-EE8D5A9A1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557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Text Box 77">
                <a:extLst>
                  <a:ext uri="{FF2B5EF4-FFF2-40B4-BE49-F238E27FC236}">
                    <a16:creationId xmlns:a16="http://schemas.microsoft.com/office/drawing/2014/main" id="{2FA3C2AC-107E-41E6-95E9-7CD7CF5498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" y="131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Cp</a:t>
                </a:r>
              </a:p>
            </p:txBody>
          </p:sp>
          <p:sp>
            <p:nvSpPr>
              <p:cNvPr id="7226" name="Text Box 78">
                <a:extLst>
                  <a:ext uri="{FF2B5EF4-FFF2-40B4-BE49-F238E27FC236}">
                    <a16:creationId xmlns:a16="http://schemas.microsoft.com/office/drawing/2014/main" id="{9D71FAEC-D6BB-4244-A218-7B516E7FB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" y="1398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7227" name="Text Box 79">
                <a:extLst>
                  <a:ext uri="{FF2B5EF4-FFF2-40B4-BE49-F238E27FC236}">
                    <a16:creationId xmlns:a16="http://schemas.microsoft.com/office/drawing/2014/main" id="{BD0F5D66-1E26-4637-8ECE-ABDEFB5526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" y="1468"/>
                <a:ext cx="244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7228" name="Text Box 80">
                <a:extLst>
                  <a:ext uri="{FF2B5EF4-FFF2-40B4-BE49-F238E27FC236}">
                    <a16:creationId xmlns:a16="http://schemas.microsoft.com/office/drawing/2014/main" id="{A29A0B24-2392-4C08-9C86-522994C8D6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" y="1536"/>
                <a:ext cx="195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Ep</a:t>
                </a:r>
              </a:p>
            </p:txBody>
          </p:sp>
          <p:sp>
            <p:nvSpPr>
              <p:cNvPr id="7229" name="Line 81">
                <a:extLst>
                  <a:ext uri="{FF2B5EF4-FFF2-40B4-BE49-F238E27FC236}">
                    <a16:creationId xmlns:a16="http://schemas.microsoft.com/office/drawing/2014/main" id="{A032E981-6648-4620-A572-08D9FCD55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143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Line 82">
                <a:extLst>
                  <a:ext uri="{FF2B5EF4-FFF2-40B4-BE49-F238E27FC236}">
                    <a16:creationId xmlns:a16="http://schemas.microsoft.com/office/drawing/2014/main" id="{1CF62033-CEAD-49FB-A30B-8E1BAA60A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" y="150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31" name="Group 83">
                <a:extLst>
                  <a:ext uri="{FF2B5EF4-FFF2-40B4-BE49-F238E27FC236}">
                    <a16:creationId xmlns:a16="http://schemas.microsoft.com/office/drawing/2014/main" id="{17EF18FF-220D-4261-A46A-8114FE2E3A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354"/>
                <a:ext cx="192" cy="246"/>
                <a:chOff x="1440" y="3354"/>
                <a:chExt cx="192" cy="198"/>
              </a:xfrm>
            </p:grpSpPr>
            <p:sp>
              <p:nvSpPr>
                <p:cNvPr id="7256" name="Line 84">
                  <a:extLst>
                    <a:ext uri="{FF2B5EF4-FFF2-40B4-BE49-F238E27FC236}">
                      <a16:creationId xmlns:a16="http://schemas.microsoft.com/office/drawing/2014/main" id="{EA423AEC-5AFC-4A41-8EF2-831ACDA73E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354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7" name="Line 85">
                  <a:extLst>
                    <a:ext uri="{FF2B5EF4-FFF2-40B4-BE49-F238E27FC236}">
                      <a16:creationId xmlns:a16="http://schemas.microsoft.com/office/drawing/2014/main" id="{3407C0CE-9DD1-43C7-84D7-BF76A228D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420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8" name="Line 86">
                  <a:extLst>
                    <a:ext uri="{FF2B5EF4-FFF2-40B4-BE49-F238E27FC236}">
                      <a16:creationId xmlns:a16="http://schemas.microsoft.com/office/drawing/2014/main" id="{36586A7C-C1E9-423C-A883-409EA6AE34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486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9" name="Line 87">
                  <a:extLst>
                    <a:ext uri="{FF2B5EF4-FFF2-40B4-BE49-F238E27FC236}">
                      <a16:creationId xmlns:a16="http://schemas.microsoft.com/office/drawing/2014/main" id="{F88A96A3-C537-4929-BD7F-45D09530C2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552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32" name="Text Box 88">
                <a:extLst>
                  <a:ext uri="{FF2B5EF4-FFF2-40B4-BE49-F238E27FC236}">
                    <a16:creationId xmlns:a16="http://schemas.microsoft.com/office/drawing/2014/main" id="{BA8D080A-F339-4BA7-AE2D-9AEBEEBCC2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4" y="3285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7233" name="Text Box 89">
                <a:extLst>
                  <a:ext uri="{FF2B5EF4-FFF2-40B4-BE49-F238E27FC236}">
                    <a16:creationId xmlns:a16="http://schemas.microsoft.com/office/drawing/2014/main" id="{012D2CBD-40A7-424F-B2A3-BB8188B12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8" y="3456"/>
                <a:ext cx="24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7234" name="Text Box 90">
                <a:extLst>
                  <a:ext uri="{FF2B5EF4-FFF2-40B4-BE49-F238E27FC236}">
                    <a16:creationId xmlns:a16="http://schemas.microsoft.com/office/drawing/2014/main" id="{8322AECD-28B6-439F-9997-F98090876C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4" y="3533"/>
                <a:ext cx="24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7235" name="Line 91">
                <a:extLst>
                  <a:ext uri="{FF2B5EF4-FFF2-40B4-BE49-F238E27FC236}">
                    <a16:creationId xmlns:a16="http://schemas.microsoft.com/office/drawing/2014/main" id="{2A2966CD-BB48-4F48-AC68-E3FC8E5F9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5" y="34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92">
                <a:extLst>
                  <a:ext uri="{FF2B5EF4-FFF2-40B4-BE49-F238E27FC236}">
                    <a16:creationId xmlns:a16="http://schemas.microsoft.com/office/drawing/2014/main" id="{0DB43DBC-1BDC-474E-BF12-04791505C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7" y="35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Text Box 93">
                <a:extLst>
                  <a:ext uri="{FF2B5EF4-FFF2-40B4-BE49-F238E27FC236}">
                    <a16:creationId xmlns:a16="http://schemas.microsoft.com/office/drawing/2014/main" id="{80F76622-1229-465D-A011-53BFCAC9B5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2" y="3369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7238" name="AutoShape 94">
                <a:extLst>
                  <a:ext uri="{FF2B5EF4-FFF2-40B4-BE49-F238E27FC236}">
                    <a16:creationId xmlns:a16="http://schemas.microsoft.com/office/drawing/2014/main" id="{227FFC53-D32E-485D-9739-A4772797E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1052" y="3672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12</a:t>
                </a:r>
              </a:p>
            </p:txBody>
          </p:sp>
          <p:graphicFrame>
            <p:nvGraphicFramePr>
              <p:cNvPr id="7239" name="Object 95">
                <a:extLst>
                  <a:ext uri="{FF2B5EF4-FFF2-40B4-BE49-F238E27FC236}">
                    <a16:creationId xmlns:a16="http://schemas.microsoft.com/office/drawing/2014/main" id="{4763755B-FD4C-4252-B99F-A43FCA9E0E0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4" y="3888"/>
              <a:ext cx="1358" cy="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1" name="Equation" r:id="rId3" imgW="2159000" imgH="241300" progId="Equation.3">
                      <p:embed/>
                    </p:oleObj>
                  </mc:Choice>
                  <mc:Fallback>
                    <p:oleObj name="Equation" r:id="rId3" imgW="2159000" imgH="241300" progId="Equation.3">
                      <p:embed/>
                      <p:pic>
                        <p:nvPicPr>
                          <p:cNvPr id="7239" name="Object 95">
                            <a:extLst>
                              <a:ext uri="{FF2B5EF4-FFF2-40B4-BE49-F238E27FC236}">
                                <a16:creationId xmlns:a16="http://schemas.microsoft.com/office/drawing/2014/main" id="{4763755B-FD4C-4252-B99F-A43FCA9E0E0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4" y="3888"/>
                            <a:ext cx="1358" cy="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40" name="Object 96">
                <a:extLst>
                  <a:ext uri="{FF2B5EF4-FFF2-40B4-BE49-F238E27FC236}">
                    <a16:creationId xmlns:a16="http://schemas.microsoft.com/office/drawing/2014/main" id="{B31D8C39-6690-463A-A8B4-5E39E3357AB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6" y="1818"/>
              <a:ext cx="14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2" name="Equation" r:id="rId5" imgW="228600" imgH="228600" progId="Equation.3">
                      <p:embed/>
                    </p:oleObj>
                  </mc:Choice>
                  <mc:Fallback>
                    <p:oleObj name="Equation" r:id="rId5" imgW="228600" imgH="228600" progId="Equation.3">
                      <p:embed/>
                      <p:pic>
                        <p:nvPicPr>
                          <p:cNvPr id="7240" name="Object 96">
                            <a:extLst>
                              <a:ext uri="{FF2B5EF4-FFF2-40B4-BE49-F238E27FC236}">
                                <a16:creationId xmlns:a16="http://schemas.microsoft.com/office/drawing/2014/main" id="{B31D8C39-6690-463A-A8B4-5E39E3357AB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6" y="1818"/>
                            <a:ext cx="14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41" name="Text Box 97">
                <a:extLst>
                  <a:ext uri="{FF2B5EF4-FFF2-40B4-BE49-F238E27FC236}">
                    <a16:creationId xmlns:a16="http://schemas.microsoft.com/office/drawing/2014/main" id="{A9E78B36-BF98-4B63-B302-CDF461A60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" y="1971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graphicFrame>
            <p:nvGraphicFramePr>
              <p:cNvPr id="7242" name="Object 98">
                <a:extLst>
                  <a:ext uri="{FF2B5EF4-FFF2-40B4-BE49-F238E27FC236}">
                    <a16:creationId xmlns:a16="http://schemas.microsoft.com/office/drawing/2014/main" id="{79BA69DC-BBD2-46AF-8CDC-5100D902F08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8" y="2496"/>
              <a:ext cx="138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3" name="Equation" r:id="rId7" imgW="215806" imgH="228501" progId="Equation.3">
                      <p:embed/>
                    </p:oleObj>
                  </mc:Choice>
                  <mc:Fallback>
                    <p:oleObj name="Equation" r:id="rId7" imgW="215806" imgH="228501" progId="Equation.3">
                      <p:embed/>
                      <p:pic>
                        <p:nvPicPr>
                          <p:cNvPr id="7242" name="Object 98">
                            <a:extLst>
                              <a:ext uri="{FF2B5EF4-FFF2-40B4-BE49-F238E27FC236}">
                                <a16:creationId xmlns:a16="http://schemas.microsoft.com/office/drawing/2014/main" id="{79BA69DC-BBD2-46AF-8CDC-5100D902F08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2496"/>
                            <a:ext cx="138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43" name="Object 99">
                <a:extLst>
                  <a:ext uri="{FF2B5EF4-FFF2-40B4-BE49-F238E27FC236}">
                    <a16:creationId xmlns:a16="http://schemas.microsoft.com/office/drawing/2014/main" id="{387485DC-4C7A-4E7B-B945-EFC44E435F0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4" y="2730"/>
              <a:ext cx="112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4" name="Equation" r:id="rId9" imgW="177646" imgH="228402" progId="Equation.3">
                      <p:embed/>
                    </p:oleObj>
                  </mc:Choice>
                  <mc:Fallback>
                    <p:oleObj name="Equation" r:id="rId9" imgW="177646" imgH="228402" progId="Equation.3">
                      <p:embed/>
                      <p:pic>
                        <p:nvPicPr>
                          <p:cNvPr id="7243" name="Object 99">
                            <a:extLst>
                              <a:ext uri="{FF2B5EF4-FFF2-40B4-BE49-F238E27FC236}">
                                <a16:creationId xmlns:a16="http://schemas.microsoft.com/office/drawing/2014/main" id="{387485DC-4C7A-4E7B-B945-EFC44E435F0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" y="2730"/>
                            <a:ext cx="112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44" name="Object 100">
                <a:extLst>
                  <a:ext uri="{FF2B5EF4-FFF2-40B4-BE49-F238E27FC236}">
                    <a16:creationId xmlns:a16="http://schemas.microsoft.com/office/drawing/2014/main" id="{D690E4FA-44AB-4D30-9965-61A5828FB5C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6" y="2976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5" name="Equation" r:id="rId11" imgW="190500" imgH="228600" progId="Equation.3">
                      <p:embed/>
                    </p:oleObj>
                  </mc:Choice>
                  <mc:Fallback>
                    <p:oleObj name="Equation" r:id="rId11" imgW="190500" imgH="228600" progId="Equation.3">
                      <p:embed/>
                      <p:pic>
                        <p:nvPicPr>
                          <p:cNvPr id="7244" name="Object 100">
                            <a:extLst>
                              <a:ext uri="{FF2B5EF4-FFF2-40B4-BE49-F238E27FC236}">
                                <a16:creationId xmlns:a16="http://schemas.microsoft.com/office/drawing/2014/main" id="{D690E4FA-44AB-4D30-9965-61A5828FB5C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6" y="2976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45" name="Text Box 101">
                <a:extLst>
                  <a:ext uri="{FF2B5EF4-FFF2-40B4-BE49-F238E27FC236}">
                    <a16:creationId xmlns:a16="http://schemas.microsoft.com/office/drawing/2014/main" id="{A0BE03DC-7EA8-46B1-A463-31E894FC6E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" y="2832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7246" name="Text Box 102">
                <a:extLst>
                  <a:ext uri="{FF2B5EF4-FFF2-40B4-BE49-F238E27FC236}">
                    <a16:creationId xmlns:a16="http://schemas.microsoft.com/office/drawing/2014/main" id="{383571CD-5A9C-4565-9015-F25494A70E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898"/>
                <a:ext cx="24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7247" name="Text Box 103">
                <a:extLst>
                  <a:ext uri="{FF2B5EF4-FFF2-40B4-BE49-F238E27FC236}">
                    <a16:creationId xmlns:a16="http://schemas.microsoft.com/office/drawing/2014/main" id="{2066BDD2-A052-4A0E-96D2-5C643597FD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" y="1419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7248" name="Text Box 104">
                <a:extLst>
                  <a:ext uri="{FF2B5EF4-FFF2-40B4-BE49-F238E27FC236}">
                    <a16:creationId xmlns:a16="http://schemas.microsoft.com/office/drawing/2014/main" id="{F636649D-CB9F-4C39-BD45-56A8798924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" y="2505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7249" name="Text Box 105">
                <a:extLst>
                  <a:ext uri="{FF2B5EF4-FFF2-40B4-BE49-F238E27FC236}">
                    <a16:creationId xmlns:a16="http://schemas.microsoft.com/office/drawing/2014/main" id="{5504731D-230E-4BBA-88DC-3149F3DE4E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" y="2994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graphicFrame>
            <p:nvGraphicFramePr>
              <p:cNvPr id="7250" name="Object 106">
                <a:extLst>
                  <a:ext uri="{FF2B5EF4-FFF2-40B4-BE49-F238E27FC236}">
                    <a16:creationId xmlns:a16="http://schemas.microsoft.com/office/drawing/2014/main" id="{3034534A-7FA3-46C8-B136-D2217831FBE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64" y="1296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6" name="Equation" r:id="rId13" imgW="190500" imgH="228600" progId="Equation.3">
                      <p:embed/>
                    </p:oleObj>
                  </mc:Choice>
                  <mc:Fallback>
                    <p:oleObj name="Equation" r:id="rId13" imgW="190500" imgH="228600" progId="Equation.3">
                      <p:embed/>
                      <p:pic>
                        <p:nvPicPr>
                          <p:cNvPr id="7250" name="Object 106">
                            <a:extLst>
                              <a:ext uri="{FF2B5EF4-FFF2-40B4-BE49-F238E27FC236}">
                                <a16:creationId xmlns:a16="http://schemas.microsoft.com/office/drawing/2014/main" id="{3034534A-7FA3-46C8-B136-D2217831FBE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1296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51" name="Object 107">
                <a:extLst>
                  <a:ext uri="{FF2B5EF4-FFF2-40B4-BE49-F238E27FC236}">
                    <a16:creationId xmlns:a16="http://schemas.microsoft.com/office/drawing/2014/main" id="{86ED937E-7B53-456F-A043-99C9229C078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56" y="1498"/>
              <a:ext cx="136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7" name="Equation" r:id="rId15" imgW="215619" imgH="215619" progId="Equation.3">
                      <p:embed/>
                    </p:oleObj>
                  </mc:Choice>
                  <mc:Fallback>
                    <p:oleObj name="Equation" r:id="rId15" imgW="215619" imgH="215619" progId="Equation.3">
                      <p:embed/>
                      <p:pic>
                        <p:nvPicPr>
                          <p:cNvPr id="7251" name="Object 107">
                            <a:extLst>
                              <a:ext uri="{FF2B5EF4-FFF2-40B4-BE49-F238E27FC236}">
                                <a16:creationId xmlns:a16="http://schemas.microsoft.com/office/drawing/2014/main" id="{86ED937E-7B53-456F-A043-99C9229C078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6" y="1498"/>
                            <a:ext cx="136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52" name="Object 108">
                <a:extLst>
                  <a:ext uri="{FF2B5EF4-FFF2-40B4-BE49-F238E27FC236}">
                    <a16:creationId xmlns:a16="http://schemas.microsoft.com/office/drawing/2014/main" id="{45A4A863-6C34-4E62-BEA0-51DE05CC230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62" y="1828"/>
              <a:ext cx="128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8" name="Equation" r:id="rId17" imgW="203112" imgH="228501" progId="Equation.3">
                      <p:embed/>
                    </p:oleObj>
                  </mc:Choice>
                  <mc:Fallback>
                    <p:oleObj name="Equation" r:id="rId17" imgW="203112" imgH="228501" progId="Equation.3">
                      <p:embed/>
                      <p:pic>
                        <p:nvPicPr>
                          <p:cNvPr id="7252" name="Object 108">
                            <a:extLst>
                              <a:ext uri="{FF2B5EF4-FFF2-40B4-BE49-F238E27FC236}">
                                <a16:creationId xmlns:a16="http://schemas.microsoft.com/office/drawing/2014/main" id="{45A4A863-6C34-4E62-BEA0-51DE05CC230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2" y="1828"/>
                            <a:ext cx="128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53" name="Object 109">
                <a:extLst>
                  <a:ext uri="{FF2B5EF4-FFF2-40B4-BE49-F238E27FC236}">
                    <a16:creationId xmlns:a16="http://schemas.microsoft.com/office/drawing/2014/main" id="{4A4F6038-59CB-483D-BC7F-3F9F50456EA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60" y="1968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9" name="Equation" r:id="rId19" imgW="215806" imgH="228501" progId="Equation.3">
                      <p:embed/>
                    </p:oleObj>
                  </mc:Choice>
                  <mc:Fallback>
                    <p:oleObj name="Equation" r:id="rId19" imgW="215806" imgH="228501" progId="Equation.3">
                      <p:embed/>
                      <p:pic>
                        <p:nvPicPr>
                          <p:cNvPr id="7253" name="Object 109">
                            <a:extLst>
                              <a:ext uri="{FF2B5EF4-FFF2-40B4-BE49-F238E27FC236}">
                                <a16:creationId xmlns:a16="http://schemas.microsoft.com/office/drawing/2014/main" id="{4A4F6038-59CB-483D-BC7F-3F9F50456EA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0" y="1968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54" name="Object 110">
                <a:extLst>
                  <a:ext uri="{FF2B5EF4-FFF2-40B4-BE49-F238E27FC236}">
                    <a16:creationId xmlns:a16="http://schemas.microsoft.com/office/drawing/2014/main" id="{870BE2D2-B7E6-4D2D-ADEE-121C8AB2658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40" y="2352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0" name="Equation" r:id="rId21" imgW="190500" imgH="228600" progId="Equation.3">
                      <p:embed/>
                    </p:oleObj>
                  </mc:Choice>
                  <mc:Fallback>
                    <p:oleObj name="Equation" r:id="rId21" imgW="190500" imgH="228600" progId="Equation.3">
                      <p:embed/>
                      <p:pic>
                        <p:nvPicPr>
                          <p:cNvPr id="7254" name="Object 110">
                            <a:extLst>
                              <a:ext uri="{FF2B5EF4-FFF2-40B4-BE49-F238E27FC236}">
                                <a16:creationId xmlns:a16="http://schemas.microsoft.com/office/drawing/2014/main" id="{870BE2D2-B7E6-4D2D-ADEE-121C8AB2658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0" y="2352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55" name="Object 111">
                <a:extLst>
                  <a:ext uri="{FF2B5EF4-FFF2-40B4-BE49-F238E27FC236}">
                    <a16:creationId xmlns:a16="http://schemas.microsoft.com/office/drawing/2014/main" id="{F1BF112A-5873-4CD0-8913-FB3BBE2F25B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36" y="2828"/>
              <a:ext cx="128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1" name="Equation" r:id="rId23" imgW="203112" imgH="241195" progId="Equation.3">
                      <p:embed/>
                    </p:oleObj>
                  </mc:Choice>
                  <mc:Fallback>
                    <p:oleObj name="Equation" r:id="rId23" imgW="203112" imgH="241195" progId="Equation.3">
                      <p:embed/>
                      <p:pic>
                        <p:nvPicPr>
                          <p:cNvPr id="7255" name="Object 111">
                            <a:extLst>
                              <a:ext uri="{FF2B5EF4-FFF2-40B4-BE49-F238E27FC236}">
                                <a16:creationId xmlns:a16="http://schemas.microsoft.com/office/drawing/2014/main" id="{F1BF112A-5873-4CD0-8913-FB3BBE2F25B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6" y="2828"/>
                            <a:ext cx="128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177" name="Text Box 112">
              <a:extLst>
                <a:ext uri="{FF2B5EF4-FFF2-40B4-BE49-F238E27FC236}">
                  <a16:creationId xmlns:a16="http://schemas.microsoft.com/office/drawing/2014/main" id="{8BF0A980-4380-4035-B7A4-A8374126A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864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id-ID" sz="1200">
                  <a:latin typeface="Eurostile" pitchFamily="34" charset="0"/>
                </a:rPr>
                <a:t>Bus W</a:t>
              </a:r>
            </a:p>
          </p:txBody>
        </p:sp>
      </p:grpSp>
      <p:sp>
        <p:nvSpPr>
          <p:cNvPr id="133233" name="Rectangle 113">
            <a:extLst>
              <a:ext uri="{FF2B5EF4-FFF2-40B4-BE49-F238E27FC236}">
                <a16:creationId xmlns:a16="http://schemas.microsoft.com/office/drawing/2014/main" id="{E067797C-D2D6-4A9E-B89D-34E62CAF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00200"/>
            <a:ext cx="3810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800" b="1">
                <a:latin typeface="Eurostile" pitchFamily="34" charset="0"/>
              </a:rPr>
              <a:t>ARSITEKTUR SAP-1</a:t>
            </a:r>
          </a:p>
          <a:p>
            <a:pPr algn="just" eaLnBrk="1" hangingPunct="1">
              <a:buFontTx/>
              <a:buBlip>
                <a:blip r:embed="rId25"/>
              </a:buBlip>
            </a:pPr>
            <a:r>
              <a:rPr lang="en-US" altLang="id-ID" sz="2000">
                <a:latin typeface="Eurostile" pitchFamily="34" charset="0"/>
              </a:rPr>
              <a:t>MAR &lt; Memory Address Register &gt;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Register yang menyimpan sementara alamat memori untuk dikirimkan ke RAM</a:t>
            </a:r>
          </a:p>
          <a:p>
            <a:pPr lvl="1" algn="just" eaLnBrk="1" hangingPunct="1">
              <a:buFontTx/>
              <a:buNone/>
            </a:pPr>
            <a:endParaRPr lang="en-US" altLang="id-ID" sz="1800">
              <a:latin typeface="Eurostile" pitchFamily="34" charset="0"/>
            </a:endParaRPr>
          </a:p>
          <a:p>
            <a:pPr algn="just" eaLnBrk="1" hangingPunct="1"/>
            <a:r>
              <a:rPr lang="en-US" altLang="id-ID" sz="2000">
                <a:latin typeface="Eurostile" pitchFamily="34" charset="0"/>
              </a:rPr>
              <a:t>RAM &lt; Random Access Memory &gt;</a:t>
            </a:r>
          </a:p>
          <a:p>
            <a:pPr lvl="1" algn="just" eaLnBrk="1" hangingPunct="1"/>
            <a:r>
              <a:rPr lang="en-US" altLang="id-ID" sz="1800">
                <a:latin typeface="Eurostile" pitchFamily="34" charset="0"/>
              </a:rPr>
              <a:t>TTL statik 16 x 8 untuk menyimpan program dan data.</a:t>
            </a:r>
          </a:p>
          <a:p>
            <a:pPr lvl="1" algn="just" eaLnBrk="1" hangingPunct="1"/>
            <a:r>
              <a:rPr lang="en-US" altLang="id-ID" sz="1800">
                <a:latin typeface="Eurostile" pitchFamily="34" charset="0"/>
              </a:rPr>
              <a:t>Menerima alamat 4 bit dari MAR dan operasi membaca dilakukan.</a:t>
            </a:r>
          </a:p>
          <a:p>
            <a:pPr lvl="1" algn="just" eaLnBrk="1" hangingPunct="1">
              <a:buFontTx/>
              <a:buNone/>
            </a:pPr>
            <a:endParaRPr lang="en-US" altLang="id-ID" sz="180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FAAAEAD7-042C-424F-8EA8-1CE679CF5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C11942A-9B97-4041-B4E9-04D455AC1D7E}" type="slidenum">
              <a:rPr lang="en-GB" altLang="id-ID" sz="1400"/>
              <a:pPr algn="r"/>
              <a:t>40</a:t>
            </a:fld>
            <a:endParaRPr lang="en-GB" altLang="id-ID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15CFE47-9FC6-428A-ADDA-A5C00FE6E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639EE22-7239-4026-9C09-CC7F48A1E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4037" name="Rectangle 4">
            <a:extLst>
              <a:ext uri="{FF2B5EF4-FFF2-40B4-BE49-F238E27FC236}">
                <a16:creationId xmlns:a16="http://schemas.microsoft.com/office/drawing/2014/main" id="{DBCE3CDF-24C0-4B50-B4DB-207ABFD0E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83301" name="Rectangle 5">
            <a:extLst>
              <a:ext uri="{FF2B5EF4-FFF2-40B4-BE49-F238E27FC236}">
                <a16:creationId xmlns:a16="http://schemas.microsoft.com/office/drawing/2014/main" id="{2BEA3AF5-90E1-4CD7-9BC0-852383921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400" b="1">
                <a:latin typeface="Eurostile" pitchFamily="34" charset="0"/>
              </a:rPr>
              <a:t>ROM KENDALI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b="1">
                <a:latin typeface="Eurostile" pitchFamily="34" charset="0"/>
              </a:rPr>
              <a:t>Alamat     Isi         Rutin        Bit Aktif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b="1">
                <a:latin typeface="Eurostile" pitchFamily="34" charset="0"/>
              </a:rPr>
              <a:t>    0H	5E3H	   Fetch	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b="1">
                <a:latin typeface="Eurostile" pitchFamily="34" charset="0"/>
              </a:rPr>
              <a:t>    1H	BE3H     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b="1">
                <a:latin typeface="Eurostile" pitchFamily="34" charset="0"/>
              </a:rPr>
              <a:t>    2H	263H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b="1">
                <a:latin typeface="Eurostile" pitchFamily="34" charset="0"/>
              </a:rPr>
              <a:t>    3H	1A3H	   LDA 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b="1">
                <a:latin typeface="Eurostile" pitchFamily="34" charset="0"/>
              </a:rPr>
              <a:t>    4H	2C3H      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b="1">
                <a:latin typeface="Eurostile" pitchFamily="34" charset="0"/>
              </a:rPr>
              <a:t>    5H	3E3H                      Tidak Ada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b="1">
                <a:latin typeface="Eurostile" pitchFamily="34" charset="0"/>
              </a:rPr>
              <a:t>    6H	1A3H	    ADD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b="1">
                <a:latin typeface="Eurostile" pitchFamily="34" charset="0"/>
              </a:rPr>
              <a:t>    7H	2E1H  </a:t>
            </a:r>
          </a:p>
          <a:p>
            <a:pPr algn="just" eaLnBrk="1" hangingPunct="1">
              <a:buFontTx/>
              <a:buBlip>
                <a:blip r:embed="rId3"/>
              </a:buBlip>
            </a:pPr>
            <a:r>
              <a:rPr lang="en-US" altLang="id-ID" sz="2400" b="1">
                <a:latin typeface="Eurostile" pitchFamily="34" charset="0"/>
              </a:rPr>
              <a:t>    8H	3CFH     </a:t>
            </a:r>
          </a:p>
        </p:txBody>
      </p:sp>
      <p:sp>
        <p:nvSpPr>
          <p:cNvPr id="44039" name="Rectangle 6">
            <a:extLst>
              <a:ext uri="{FF2B5EF4-FFF2-40B4-BE49-F238E27FC236}">
                <a16:creationId xmlns:a16="http://schemas.microsoft.com/office/drawing/2014/main" id="{444B79E1-6189-4034-9B39-50BC9B79A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4040" name="Rectangle 7">
            <a:extLst>
              <a:ext uri="{FF2B5EF4-FFF2-40B4-BE49-F238E27FC236}">
                <a16:creationId xmlns:a16="http://schemas.microsoft.com/office/drawing/2014/main" id="{C9EC7F72-5217-4994-8229-D9865FE72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4041" name="Rectangle 8">
            <a:extLst>
              <a:ext uri="{FF2B5EF4-FFF2-40B4-BE49-F238E27FC236}">
                <a16:creationId xmlns:a16="http://schemas.microsoft.com/office/drawing/2014/main" id="{03D9688F-358F-48F6-B29E-C2279A884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44042" name="Rectangle 9">
            <a:extLst>
              <a:ext uri="{FF2B5EF4-FFF2-40B4-BE49-F238E27FC236}">
                <a16:creationId xmlns:a16="http://schemas.microsoft.com/office/drawing/2014/main" id="{33D324C3-74CD-4DFC-BA32-0644FC030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44043" name="Object 10">
            <a:extLst>
              <a:ext uri="{FF2B5EF4-FFF2-40B4-BE49-F238E27FC236}">
                <a16:creationId xmlns:a16="http://schemas.microsoft.com/office/drawing/2014/main" id="{1F71F666-07C9-4B2A-AF69-1B8BD43E5B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190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r:id="rId4" imgW="215806" imgH="228501" progId="Equation.3">
                  <p:embed/>
                </p:oleObj>
              </mc:Choice>
              <mc:Fallback>
                <p:oleObj r:id="rId4" imgW="215806" imgH="228501" progId="Equation.3">
                  <p:embed/>
                  <p:pic>
                    <p:nvPicPr>
                      <p:cNvPr id="44043" name="Object 10">
                        <a:extLst>
                          <a:ext uri="{FF2B5EF4-FFF2-40B4-BE49-F238E27FC236}">
                            <a16:creationId xmlns:a16="http://schemas.microsoft.com/office/drawing/2014/main" id="{1F71F666-07C9-4B2A-AF69-1B8BD43E5B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907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Rectangle 11">
            <a:extLst>
              <a:ext uri="{FF2B5EF4-FFF2-40B4-BE49-F238E27FC236}">
                <a16:creationId xmlns:a16="http://schemas.microsoft.com/office/drawing/2014/main" id="{9CC0E595-52A1-4B22-83AB-12B43F0EF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44045" name="Object 12">
            <a:extLst>
              <a:ext uri="{FF2B5EF4-FFF2-40B4-BE49-F238E27FC236}">
                <a16:creationId xmlns:a16="http://schemas.microsoft.com/office/drawing/2014/main" id="{E386D5C2-FD0D-4494-BBC6-6594269441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4267200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r:id="rId6" imgW="215806" imgH="228501" progId="Equation.3">
                  <p:embed/>
                </p:oleObj>
              </mc:Choice>
              <mc:Fallback>
                <p:oleObj r:id="rId6" imgW="215806" imgH="228501" progId="Equation.3">
                  <p:embed/>
                  <p:pic>
                    <p:nvPicPr>
                      <p:cNvPr id="44045" name="Object 12">
                        <a:extLst>
                          <a:ext uri="{FF2B5EF4-FFF2-40B4-BE49-F238E27FC236}">
                            <a16:creationId xmlns:a16="http://schemas.microsoft.com/office/drawing/2014/main" id="{E386D5C2-FD0D-4494-BBC6-6594269441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267200"/>
                        <a:ext cx="292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6" name="Rectangle 13">
            <a:extLst>
              <a:ext uri="{FF2B5EF4-FFF2-40B4-BE49-F238E27FC236}">
                <a16:creationId xmlns:a16="http://schemas.microsoft.com/office/drawing/2014/main" id="{EC37AD05-7A45-4083-AF02-DCF61954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44047" name="Object 14">
            <a:extLst>
              <a:ext uri="{FF2B5EF4-FFF2-40B4-BE49-F238E27FC236}">
                <a16:creationId xmlns:a16="http://schemas.microsoft.com/office/drawing/2014/main" id="{58FB3095-60CC-47AE-9808-DD41193230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000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r:id="rId7" imgW="203112" imgH="228501" progId="Equation.3">
                  <p:embed/>
                </p:oleObj>
              </mc:Choice>
              <mc:Fallback>
                <p:oleObj r:id="rId7" imgW="203112" imgH="228501" progId="Equation.3">
                  <p:embed/>
                  <p:pic>
                    <p:nvPicPr>
                      <p:cNvPr id="44047" name="Object 14">
                        <a:extLst>
                          <a:ext uri="{FF2B5EF4-FFF2-40B4-BE49-F238E27FC236}">
                            <a16:creationId xmlns:a16="http://schemas.microsoft.com/office/drawing/2014/main" id="{58FB3095-60CC-47AE-9808-DD41193230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00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8" name="Rectangle 15">
            <a:extLst>
              <a:ext uri="{FF2B5EF4-FFF2-40B4-BE49-F238E27FC236}">
                <a16:creationId xmlns:a16="http://schemas.microsoft.com/office/drawing/2014/main" id="{B96D20AC-299E-494D-B23A-01FCA9E68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44049" name="Object 16">
            <a:extLst>
              <a:ext uri="{FF2B5EF4-FFF2-40B4-BE49-F238E27FC236}">
                <a16:creationId xmlns:a16="http://schemas.microsoft.com/office/drawing/2014/main" id="{A891B7EC-7995-44C6-A993-56B52B8B01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267200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r:id="rId9" imgW="203112" imgH="228501" progId="Equation.3">
                  <p:embed/>
                </p:oleObj>
              </mc:Choice>
              <mc:Fallback>
                <p:oleObj r:id="rId9" imgW="203112" imgH="228501" progId="Equation.3">
                  <p:embed/>
                  <p:pic>
                    <p:nvPicPr>
                      <p:cNvPr id="44049" name="Object 16">
                        <a:extLst>
                          <a:ext uri="{FF2B5EF4-FFF2-40B4-BE49-F238E27FC236}">
                            <a16:creationId xmlns:a16="http://schemas.microsoft.com/office/drawing/2014/main" id="{A891B7EC-7995-44C6-A993-56B52B8B0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266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0" name="Rectangle 17">
            <a:extLst>
              <a:ext uri="{FF2B5EF4-FFF2-40B4-BE49-F238E27FC236}">
                <a16:creationId xmlns:a16="http://schemas.microsoft.com/office/drawing/2014/main" id="{B341FBCA-E204-418F-80B3-5ECF0219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44051" name="Object 18">
            <a:extLst>
              <a:ext uri="{FF2B5EF4-FFF2-40B4-BE49-F238E27FC236}">
                <a16:creationId xmlns:a16="http://schemas.microsoft.com/office/drawing/2014/main" id="{102FFC2A-F858-457F-A662-A5172E14AA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3886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r:id="rId10" imgW="228600" imgH="228600" progId="Equation.3">
                  <p:embed/>
                </p:oleObj>
              </mc:Choice>
              <mc:Fallback>
                <p:oleObj r:id="rId10" imgW="228600" imgH="228600" progId="Equation.3">
                  <p:embed/>
                  <p:pic>
                    <p:nvPicPr>
                      <p:cNvPr id="44051" name="Object 18">
                        <a:extLst>
                          <a:ext uri="{FF2B5EF4-FFF2-40B4-BE49-F238E27FC236}">
                            <a16:creationId xmlns:a16="http://schemas.microsoft.com/office/drawing/2014/main" id="{102FFC2A-F858-457F-A662-A5172E14AA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862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2" name="Rectangle 19">
            <a:extLst>
              <a:ext uri="{FF2B5EF4-FFF2-40B4-BE49-F238E27FC236}">
                <a16:creationId xmlns:a16="http://schemas.microsoft.com/office/drawing/2014/main" id="{D8466447-7D4B-4D40-94C8-4FF34B8AF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aphicFrame>
        <p:nvGraphicFramePr>
          <p:cNvPr id="44053" name="Object 20">
            <a:extLst>
              <a:ext uri="{FF2B5EF4-FFF2-40B4-BE49-F238E27FC236}">
                <a16:creationId xmlns:a16="http://schemas.microsoft.com/office/drawing/2014/main" id="{75A71B25-C95F-46D8-831C-6E10D7C0A9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3886200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r:id="rId12" imgW="203112" imgH="228501" progId="Equation.3">
                  <p:embed/>
                </p:oleObj>
              </mc:Choice>
              <mc:Fallback>
                <p:oleObj r:id="rId12" imgW="203112" imgH="228501" progId="Equation.3">
                  <p:embed/>
                  <p:pic>
                    <p:nvPicPr>
                      <p:cNvPr id="44053" name="Object 20">
                        <a:extLst>
                          <a:ext uri="{FF2B5EF4-FFF2-40B4-BE49-F238E27FC236}">
                            <a16:creationId xmlns:a16="http://schemas.microsoft.com/office/drawing/2014/main" id="{75A71B25-C95F-46D8-831C-6E10D7C0A9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86200"/>
                        <a:ext cx="266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4" name="Object 21">
            <a:extLst>
              <a:ext uri="{FF2B5EF4-FFF2-40B4-BE49-F238E27FC236}">
                <a16:creationId xmlns:a16="http://schemas.microsoft.com/office/drawing/2014/main" id="{426D2513-38AA-45DE-84E7-48BA766398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8300" y="3352800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r:id="rId14" imgW="215806" imgH="228501" progId="Equation.3">
                  <p:embed/>
                </p:oleObj>
              </mc:Choice>
              <mc:Fallback>
                <p:oleObj r:id="rId14" imgW="215806" imgH="228501" progId="Equation.3">
                  <p:embed/>
                  <p:pic>
                    <p:nvPicPr>
                      <p:cNvPr id="44054" name="Object 21">
                        <a:extLst>
                          <a:ext uri="{FF2B5EF4-FFF2-40B4-BE49-F238E27FC236}">
                            <a16:creationId xmlns:a16="http://schemas.microsoft.com/office/drawing/2014/main" id="{426D2513-38AA-45DE-84E7-48BA766398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3352800"/>
                        <a:ext cx="292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5" name="Object 22">
            <a:extLst>
              <a:ext uri="{FF2B5EF4-FFF2-40B4-BE49-F238E27FC236}">
                <a16:creationId xmlns:a16="http://schemas.microsoft.com/office/drawing/2014/main" id="{8A993BFC-B4DC-4887-A8AC-A564A1A0D8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21375" y="3352800"/>
          <a:ext cx="2333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Equation" r:id="rId15" imgW="177646" imgH="228402" progId="Equation.3">
                  <p:embed/>
                </p:oleObj>
              </mc:Choice>
              <mc:Fallback>
                <p:oleObj name="Equation" r:id="rId15" imgW="177646" imgH="228402" progId="Equation.3">
                  <p:embed/>
                  <p:pic>
                    <p:nvPicPr>
                      <p:cNvPr id="44055" name="Object 22">
                        <a:extLst>
                          <a:ext uri="{FF2B5EF4-FFF2-40B4-BE49-F238E27FC236}">
                            <a16:creationId xmlns:a16="http://schemas.microsoft.com/office/drawing/2014/main" id="{8A993BFC-B4DC-4887-A8AC-A564A1A0D8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3352800"/>
                        <a:ext cx="2333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6" name="Object 23">
            <a:extLst>
              <a:ext uri="{FF2B5EF4-FFF2-40B4-BE49-F238E27FC236}">
                <a16:creationId xmlns:a16="http://schemas.microsoft.com/office/drawing/2014/main" id="{0667B8AB-E581-430B-8564-08789EAB3B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92800" y="25908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r:id="rId17" imgW="228600" imgH="228600" progId="Equation.3">
                  <p:embed/>
                </p:oleObj>
              </mc:Choice>
              <mc:Fallback>
                <p:oleObj r:id="rId17" imgW="228600" imgH="228600" progId="Equation.3">
                  <p:embed/>
                  <p:pic>
                    <p:nvPicPr>
                      <p:cNvPr id="44056" name="Object 23">
                        <a:extLst>
                          <a:ext uri="{FF2B5EF4-FFF2-40B4-BE49-F238E27FC236}">
                            <a16:creationId xmlns:a16="http://schemas.microsoft.com/office/drawing/2014/main" id="{0667B8AB-E581-430B-8564-08789EAB3B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25908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7" name="Object 24">
            <a:extLst>
              <a:ext uri="{FF2B5EF4-FFF2-40B4-BE49-F238E27FC236}">
                <a16:creationId xmlns:a16="http://schemas.microsoft.com/office/drawing/2014/main" id="{94C9AFA0-CF60-403C-91BB-D06F26BDF4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2590800"/>
          <a:ext cx="266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18" imgW="203112" imgH="241195" progId="Equation.3">
                  <p:embed/>
                </p:oleObj>
              </mc:Choice>
              <mc:Fallback>
                <p:oleObj name="Equation" r:id="rId18" imgW="203112" imgH="241195" progId="Equation.3">
                  <p:embed/>
                  <p:pic>
                    <p:nvPicPr>
                      <p:cNvPr id="44057" name="Object 24">
                        <a:extLst>
                          <a:ext uri="{FF2B5EF4-FFF2-40B4-BE49-F238E27FC236}">
                            <a16:creationId xmlns:a16="http://schemas.microsoft.com/office/drawing/2014/main" id="{94C9AFA0-CF60-403C-91BB-D06F26BDF4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90800"/>
                        <a:ext cx="2667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8" name="Line 26">
            <a:extLst>
              <a:ext uri="{FF2B5EF4-FFF2-40B4-BE49-F238E27FC236}">
                <a16:creationId xmlns:a16="http://schemas.microsoft.com/office/drawing/2014/main" id="{A95F282D-B0A8-47E4-905D-AD6122BCB1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8100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27">
            <a:extLst>
              <a:ext uri="{FF2B5EF4-FFF2-40B4-BE49-F238E27FC236}">
                <a16:creationId xmlns:a16="http://schemas.microsoft.com/office/drawing/2014/main" id="{3D9CB53C-BB12-45A8-B668-718B55298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51054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Line 28">
            <a:extLst>
              <a:ext uri="{FF2B5EF4-FFF2-40B4-BE49-F238E27FC236}">
                <a16:creationId xmlns:a16="http://schemas.microsoft.com/office/drawing/2014/main" id="{1752290A-AA4A-4889-85B4-5826953BC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64008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Line 29">
            <a:extLst>
              <a:ext uri="{FF2B5EF4-FFF2-40B4-BE49-F238E27FC236}">
                <a16:creationId xmlns:a16="http://schemas.microsoft.com/office/drawing/2014/main" id="{2242E5FA-285A-4C50-BE8D-D9AB5A6A9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5146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4062" name="Object 30">
            <a:extLst>
              <a:ext uri="{FF2B5EF4-FFF2-40B4-BE49-F238E27FC236}">
                <a16:creationId xmlns:a16="http://schemas.microsoft.com/office/drawing/2014/main" id="{762ACC75-FA19-4B99-908F-F1CA3AF750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032125"/>
          <a:ext cx="266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20" imgW="203112" imgH="241195" progId="Equation.3">
                  <p:embed/>
                </p:oleObj>
              </mc:Choice>
              <mc:Fallback>
                <p:oleObj name="Equation" r:id="rId20" imgW="203112" imgH="241195" progId="Equation.3">
                  <p:embed/>
                  <p:pic>
                    <p:nvPicPr>
                      <p:cNvPr id="44062" name="Object 30">
                        <a:extLst>
                          <a:ext uri="{FF2B5EF4-FFF2-40B4-BE49-F238E27FC236}">
                            <a16:creationId xmlns:a16="http://schemas.microsoft.com/office/drawing/2014/main" id="{762ACC75-FA19-4B99-908F-F1CA3AF75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32125"/>
                        <a:ext cx="2667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3" name="Object 31">
            <a:extLst>
              <a:ext uri="{FF2B5EF4-FFF2-40B4-BE49-F238E27FC236}">
                <a16:creationId xmlns:a16="http://schemas.microsoft.com/office/drawing/2014/main" id="{16A99F0D-248F-4256-99B3-6E9C9E82AF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5562600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r:id="rId22" imgW="215806" imgH="228501" progId="Equation.3">
                  <p:embed/>
                </p:oleObj>
              </mc:Choice>
              <mc:Fallback>
                <p:oleObj r:id="rId22" imgW="215806" imgH="228501" progId="Equation.3">
                  <p:embed/>
                  <p:pic>
                    <p:nvPicPr>
                      <p:cNvPr id="44063" name="Object 31">
                        <a:extLst>
                          <a:ext uri="{FF2B5EF4-FFF2-40B4-BE49-F238E27FC236}">
                            <a16:creationId xmlns:a16="http://schemas.microsoft.com/office/drawing/2014/main" id="{16A99F0D-248F-4256-99B3-6E9C9E82AF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562600"/>
                        <a:ext cx="292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4" name="Object 32">
            <a:extLst>
              <a:ext uri="{FF2B5EF4-FFF2-40B4-BE49-F238E27FC236}">
                <a16:creationId xmlns:a16="http://schemas.microsoft.com/office/drawing/2014/main" id="{0A3FA3BE-91C6-4FA3-A5F6-BA440695B4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5338" y="5562600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23" imgW="190500" imgH="228600" progId="Equation.3">
                  <p:embed/>
                </p:oleObj>
              </mc:Choice>
              <mc:Fallback>
                <p:oleObj name="Equation" r:id="rId23" imgW="190500" imgH="228600" progId="Equation.3">
                  <p:embed/>
                  <p:pic>
                    <p:nvPicPr>
                      <p:cNvPr id="44064" name="Object 32">
                        <a:extLst>
                          <a:ext uri="{FF2B5EF4-FFF2-40B4-BE49-F238E27FC236}">
                            <a16:creationId xmlns:a16="http://schemas.microsoft.com/office/drawing/2014/main" id="{0A3FA3BE-91C6-4FA3-A5F6-BA440695B4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5562600"/>
                        <a:ext cx="250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5" name="Object 33">
            <a:extLst>
              <a:ext uri="{FF2B5EF4-FFF2-40B4-BE49-F238E27FC236}">
                <a16:creationId xmlns:a16="http://schemas.microsoft.com/office/drawing/2014/main" id="{694E8AB2-EF25-464A-88AD-0FC919BA35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5181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r:id="rId25" imgW="228600" imgH="228600" progId="Equation.3">
                  <p:embed/>
                </p:oleObj>
              </mc:Choice>
              <mc:Fallback>
                <p:oleObj r:id="rId25" imgW="228600" imgH="228600" progId="Equation.3">
                  <p:embed/>
                  <p:pic>
                    <p:nvPicPr>
                      <p:cNvPr id="44065" name="Object 33">
                        <a:extLst>
                          <a:ext uri="{FF2B5EF4-FFF2-40B4-BE49-F238E27FC236}">
                            <a16:creationId xmlns:a16="http://schemas.microsoft.com/office/drawing/2014/main" id="{694E8AB2-EF25-464A-88AD-0FC919BA3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816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6" name="Object 34">
            <a:extLst>
              <a:ext uri="{FF2B5EF4-FFF2-40B4-BE49-F238E27FC236}">
                <a16:creationId xmlns:a16="http://schemas.microsoft.com/office/drawing/2014/main" id="{7F5F5BDF-366E-4B19-BA2E-F20C8CC6EB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5181600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r:id="rId26" imgW="203112" imgH="228501" progId="Equation.3">
                  <p:embed/>
                </p:oleObj>
              </mc:Choice>
              <mc:Fallback>
                <p:oleObj r:id="rId26" imgW="203112" imgH="228501" progId="Equation.3">
                  <p:embed/>
                  <p:pic>
                    <p:nvPicPr>
                      <p:cNvPr id="44066" name="Object 34">
                        <a:extLst>
                          <a:ext uri="{FF2B5EF4-FFF2-40B4-BE49-F238E27FC236}">
                            <a16:creationId xmlns:a16="http://schemas.microsoft.com/office/drawing/2014/main" id="{7F5F5BDF-366E-4B19-BA2E-F20C8CC6E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181600"/>
                        <a:ext cx="266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7" name="Object 35">
            <a:extLst>
              <a:ext uri="{FF2B5EF4-FFF2-40B4-BE49-F238E27FC236}">
                <a16:creationId xmlns:a16="http://schemas.microsoft.com/office/drawing/2014/main" id="{A29BA751-E944-4CC8-9DC9-E6C7F15B02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7663" y="6019800"/>
          <a:ext cx="257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27" imgW="190500" imgH="228600" progId="Equation.3">
                  <p:embed/>
                </p:oleObj>
              </mc:Choice>
              <mc:Fallback>
                <p:oleObj name="Equation" r:id="rId27" imgW="190500" imgH="228600" progId="Equation.3">
                  <p:embed/>
                  <p:pic>
                    <p:nvPicPr>
                      <p:cNvPr id="44067" name="Object 35">
                        <a:extLst>
                          <a:ext uri="{FF2B5EF4-FFF2-40B4-BE49-F238E27FC236}">
                            <a16:creationId xmlns:a16="http://schemas.microsoft.com/office/drawing/2014/main" id="{A29BA751-E944-4CC8-9DC9-E6C7F15B02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6019800"/>
                        <a:ext cx="257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8" name="Object 36">
            <a:extLst>
              <a:ext uri="{FF2B5EF4-FFF2-40B4-BE49-F238E27FC236}">
                <a16:creationId xmlns:a16="http://schemas.microsoft.com/office/drawing/2014/main" id="{AE60F183-2C5C-4CCE-A9D0-E93EC44954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7875" y="6019800"/>
          <a:ext cx="285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29" imgW="215806" imgH="228501" progId="Equation.3">
                  <p:embed/>
                </p:oleObj>
              </mc:Choice>
              <mc:Fallback>
                <p:oleObj name="Equation" r:id="rId29" imgW="215806" imgH="228501" progId="Equation.3">
                  <p:embed/>
                  <p:pic>
                    <p:nvPicPr>
                      <p:cNvPr id="44068" name="Object 36">
                        <a:extLst>
                          <a:ext uri="{FF2B5EF4-FFF2-40B4-BE49-F238E27FC236}">
                            <a16:creationId xmlns:a16="http://schemas.microsoft.com/office/drawing/2014/main" id="{AE60F183-2C5C-4CCE-A9D0-E93EC44954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6019800"/>
                        <a:ext cx="2857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3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3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3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3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3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3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E4EEE25B-74C0-4C73-A375-8EFFBD7AF1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8A9849A-A756-4113-AC3E-17C17E893675}" type="slidenum">
              <a:rPr lang="en-GB" altLang="id-ID" sz="1400"/>
              <a:pPr algn="r"/>
              <a:t>5</a:t>
            </a:fld>
            <a:endParaRPr lang="en-GB" altLang="id-ID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B3B0E2F-C023-45FD-8F7E-1D7BC89C3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716EEAD-6768-4F71-8EB0-DB9274E38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791D6C72-F2B2-4DED-AF57-3641EDFAC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pSp>
        <p:nvGrpSpPr>
          <p:cNvPr id="8198" name="Group 5">
            <a:extLst>
              <a:ext uri="{FF2B5EF4-FFF2-40B4-BE49-F238E27FC236}">
                <a16:creationId xmlns:a16="http://schemas.microsoft.com/office/drawing/2014/main" id="{B06C544C-4834-4B72-86B3-5DC7916CB94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371600"/>
            <a:ext cx="4705350" cy="5257800"/>
            <a:chOff x="463" y="864"/>
            <a:chExt cx="2964" cy="3312"/>
          </a:xfrm>
        </p:grpSpPr>
        <p:grpSp>
          <p:nvGrpSpPr>
            <p:cNvPr id="8200" name="Group 6">
              <a:extLst>
                <a:ext uri="{FF2B5EF4-FFF2-40B4-BE49-F238E27FC236}">
                  <a16:creationId xmlns:a16="http://schemas.microsoft.com/office/drawing/2014/main" id="{9A6F6F46-38A9-46DF-B801-51870C4AC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" y="1002"/>
              <a:ext cx="2964" cy="3174"/>
              <a:chOff x="463" y="1296"/>
              <a:chExt cx="2964" cy="2742"/>
            </a:xfrm>
          </p:grpSpPr>
          <p:sp>
            <p:nvSpPr>
              <p:cNvPr id="8202" name="Rectangle 7">
                <a:extLst>
                  <a:ext uri="{FF2B5EF4-FFF2-40B4-BE49-F238E27FC236}">
                    <a16:creationId xmlns:a16="http://schemas.microsoft.com/office/drawing/2014/main" id="{97DFD267-43F7-479F-AE9C-7EEFD6ADD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240" cy="19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d-ID" altLang="en-US"/>
              </a:p>
            </p:txBody>
          </p:sp>
          <p:sp>
            <p:nvSpPr>
              <p:cNvPr id="8203" name="Rectangle 8">
                <a:extLst>
                  <a:ext uri="{FF2B5EF4-FFF2-40B4-BE49-F238E27FC236}">
                    <a16:creationId xmlns:a16="http://schemas.microsoft.com/office/drawing/2014/main" id="{799DDFC1-682D-43FB-956F-6EF9AFDC8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PC</a:t>
                </a:r>
              </a:p>
            </p:txBody>
          </p:sp>
          <p:sp>
            <p:nvSpPr>
              <p:cNvPr id="8204" name="Rectangle 9">
                <a:extLst>
                  <a:ext uri="{FF2B5EF4-FFF2-40B4-BE49-F238E27FC236}">
                    <a16:creationId xmlns:a16="http://schemas.microsoft.com/office/drawing/2014/main" id="{767534F5-B374-496A-993C-CFC8F7274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82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MAR</a:t>
                </a:r>
              </a:p>
            </p:txBody>
          </p:sp>
          <p:sp>
            <p:nvSpPr>
              <p:cNvPr id="8205" name="Rectangle 10">
                <a:extLst>
                  <a:ext uri="{FF2B5EF4-FFF2-40B4-BE49-F238E27FC236}">
                    <a16:creationId xmlns:a16="http://schemas.microsoft.com/office/drawing/2014/main" id="{5D726897-2572-42F4-B9C2-F6A656A1D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RAM</a:t>
                </a:r>
              </a:p>
            </p:txBody>
          </p:sp>
          <p:sp>
            <p:nvSpPr>
              <p:cNvPr id="8206" name="Rectangle 11">
                <a:extLst>
                  <a:ext uri="{FF2B5EF4-FFF2-40B4-BE49-F238E27FC236}">
                    <a16:creationId xmlns:a16="http://schemas.microsoft.com/office/drawing/2014/main" id="{A3B44484-0186-4266-8C40-09E5A0C23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78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IR</a:t>
                </a:r>
              </a:p>
            </p:txBody>
          </p:sp>
          <p:sp>
            <p:nvSpPr>
              <p:cNvPr id="8207" name="Rectangle 12">
                <a:extLst>
                  <a:ext uri="{FF2B5EF4-FFF2-40B4-BE49-F238E27FC236}">
                    <a16:creationId xmlns:a16="http://schemas.microsoft.com/office/drawing/2014/main" id="{76831694-A17C-459F-9420-D8E5876AE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318"/>
                <a:ext cx="576" cy="33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CON</a:t>
                </a:r>
              </a:p>
            </p:txBody>
          </p:sp>
          <p:sp>
            <p:nvSpPr>
              <p:cNvPr id="8208" name="Rectangle 13">
                <a:extLst>
                  <a:ext uri="{FF2B5EF4-FFF2-40B4-BE49-F238E27FC236}">
                    <a16:creationId xmlns:a16="http://schemas.microsoft.com/office/drawing/2014/main" id="{5BD914C6-FCA2-40CE-B0EA-DF5FF2C8B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34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A</a:t>
                </a:r>
              </a:p>
            </p:txBody>
          </p:sp>
          <p:sp>
            <p:nvSpPr>
              <p:cNvPr id="8209" name="Rectangle 14">
                <a:extLst>
                  <a:ext uri="{FF2B5EF4-FFF2-40B4-BE49-F238E27FC236}">
                    <a16:creationId xmlns:a16="http://schemas.microsoft.com/office/drawing/2014/main" id="{48B958EE-553E-4806-8687-218FFB821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82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ADD</a:t>
                </a:r>
              </a:p>
            </p:txBody>
          </p:sp>
          <p:sp>
            <p:nvSpPr>
              <p:cNvPr id="8210" name="Rectangle 15">
                <a:extLst>
                  <a:ext uri="{FF2B5EF4-FFF2-40B4-BE49-F238E27FC236}">
                    <a16:creationId xmlns:a16="http://schemas.microsoft.com/office/drawing/2014/main" id="{BFFCAF57-DD6B-4C47-A7AB-0A628221D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35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B</a:t>
                </a:r>
              </a:p>
            </p:txBody>
          </p:sp>
          <p:sp>
            <p:nvSpPr>
              <p:cNvPr id="8211" name="Rectangle 16">
                <a:extLst>
                  <a:ext uri="{FF2B5EF4-FFF2-40B4-BE49-F238E27FC236}">
                    <a16:creationId xmlns:a16="http://schemas.microsoft.com/office/drawing/2014/main" id="{D17F2E70-C73E-4C45-BBBC-533D05A9C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856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O</a:t>
                </a:r>
              </a:p>
            </p:txBody>
          </p:sp>
          <p:sp>
            <p:nvSpPr>
              <p:cNvPr id="8212" name="Rectangle 17">
                <a:extLst>
                  <a:ext uri="{FF2B5EF4-FFF2-40B4-BE49-F238E27FC236}">
                    <a16:creationId xmlns:a16="http://schemas.microsoft.com/office/drawing/2014/main" id="{C93F928C-46FE-445F-9F2E-92283F424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360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D</a:t>
                </a:r>
              </a:p>
            </p:txBody>
          </p:sp>
          <p:sp>
            <p:nvSpPr>
              <p:cNvPr id="8213" name="AutoShape 18">
                <a:extLst>
                  <a:ext uri="{FF2B5EF4-FFF2-40B4-BE49-F238E27FC236}">
                    <a16:creationId xmlns:a16="http://schemas.microsoft.com/office/drawing/2014/main" id="{010C36F0-AEB1-4663-816B-E9C212D89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1392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8214" name="AutoShape 19">
                <a:extLst>
                  <a:ext uri="{FF2B5EF4-FFF2-40B4-BE49-F238E27FC236}">
                    <a16:creationId xmlns:a16="http://schemas.microsoft.com/office/drawing/2014/main" id="{06A5063E-75FF-454A-ABD2-E2CD953BC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40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8215" name="AutoShape 20">
                <a:extLst>
                  <a:ext uri="{FF2B5EF4-FFF2-40B4-BE49-F238E27FC236}">
                    <a16:creationId xmlns:a16="http://schemas.microsoft.com/office/drawing/2014/main" id="{9CA49A07-6E5F-4817-A625-6C0BBB6A4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76" y="186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8216" name="AutoShape 21">
                <a:extLst>
                  <a:ext uri="{FF2B5EF4-FFF2-40B4-BE49-F238E27FC236}">
                    <a16:creationId xmlns:a16="http://schemas.microsoft.com/office/drawing/2014/main" id="{D72A5DF0-67C0-46B6-AFA2-BE3838340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930" y="2136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8217" name="AutoShape 22">
                <a:extLst>
                  <a:ext uri="{FF2B5EF4-FFF2-40B4-BE49-F238E27FC236}">
                    <a16:creationId xmlns:a16="http://schemas.microsoft.com/office/drawing/2014/main" id="{3121C662-10C0-4B6A-81E9-88D90C89B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1140" y="2136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8218" name="AutoShape 23">
                <a:extLst>
                  <a:ext uri="{FF2B5EF4-FFF2-40B4-BE49-F238E27FC236}">
                    <a16:creationId xmlns:a16="http://schemas.microsoft.com/office/drawing/2014/main" id="{6669C610-9469-4A8C-BCD7-AEF40BEAE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58" y="2748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8219" name="AutoShape 24">
                <a:extLst>
                  <a:ext uri="{FF2B5EF4-FFF2-40B4-BE49-F238E27FC236}">
                    <a16:creationId xmlns:a16="http://schemas.microsoft.com/office/drawing/2014/main" id="{3E03710B-B655-4F5F-AE20-E4DD27AF5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928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8220" name="AutoShape 25">
                <a:extLst>
                  <a:ext uri="{FF2B5EF4-FFF2-40B4-BE49-F238E27FC236}">
                    <a16:creationId xmlns:a16="http://schemas.microsoft.com/office/drawing/2014/main" id="{BE694A58-499F-4A78-8ECD-D1DACB1CB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1056" y="3096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8221" name="AutoShape 26">
                <a:extLst>
                  <a:ext uri="{FF2B5EF4-FFF2-40B4-BE49-F238E27FC236}">
                    <a16:creationId xmlns:a16="http://schemas.microsoft.com/office/drawing/2014/main" id="{78946698-1BBA-4D8F-B62E-1C100B19E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1308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8222" name="AutoShape 27">
                <a:extLst>
                  <a:ext uri="{FF2B5EF4-FFF2-40B4-BE49-F238E27FC236}">
                    <a16:creationId xmlns:a16="http://schemas.microsoft.com/office/drawing/2014/main" id="{43DDD642-7B9F-445A-A2B2-D2FA7970D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40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8223" name="AutoShape 28">
                <a:extLst>
                  <a:ext uri="{FF2B5EF4-FFF2-40B4-BE49-F238E27FC236}">
                    <a16:creationId xmlns:a16="http://schemas.microsoft.com/office/drawing/2014/main" id="{FE31B92F-7978-4809-B273-036A69E37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076" y="1872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8224" name="AutoShape 29">
                <a:extLst>
                  <a:ext uri="{FF2B5EF4-FFF2-40B4-BE49-F238E27FC236}">
                    <a16:creationId xmlns:a16="http://schemas.microsoft.com/office/drawing/2014/main" id="{481A7156-CA89-4E68-9992-D73D871A4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088" y="1476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8225" name="AutoShape 30">
                <a:extLst>
                  <a:ext uri="{FF2B5EF4-FFF2-40B4-BE49-F238E27FC236}">
                    <a16:creationId xmlns:a16="http://schemas.microsoft.com/office/drawing/2014/main" id="{7922A475-202F-465F-9DA2-485DBE77A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643" y="1635"/>
                <a:ext cx="186" cy="19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8226" name="AutoShape 31">
                <a:extLst>
                  <a:ext uri="{FF2B5EF4-FFF2-40B4-BE49-F238E27FC236}">
                    <a16:creationId xmlns:a16="http://schemas.microsoft.com/office/drawing/2014/main" id="{126224A7-B96D-4B6C-A930-6F563485E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643" y="3165"/>
                <a:ext cx="186" cy="19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8227" name="AutoShape 32">
                <a:extLst>
                  <a:ext uri="{FF2B5EF4-FFF2-40B4-BE49-F238E27FC236}">
                    <a16:creationId xmlns:a16="http://schemas.microsoft.com/office/drawing/2014/main" id="{E2BA27A3-E4F5-455E-B16A-C4320CC38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91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8228" name="AutoShape 33">
                <a:extLst>
                  <a:ext uri="{FF2B5EF4-FFF2-40B4-BE49-F238E27FC236}">
                    <a16:creationId xmlns:a16="http://schemas.microsoft.com/office/drawing/2014/main" id="{8BF255FF-3F8D-4193-AC17-6777892A5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V="1">
                <a:off x="2622" y="2136"/>
                <a:ext cx="228" cy="192"/>
              </a:xfrm>
              <a:prstGeom prst="rightArrow">
                <a:avLst>
                  <a:gd name="adj1" fmla="val 50000"/>
                  <a:gd name="adj2" fmla="val 29688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8229" name="Line 34">
                <a:extLst>
                  <a:ext uri="{FF2B5EF4-FFF2-40B4-BE49-F238E27FC236}">
                    <a16:creationId xmlns:a16="http://schemas.microsoft.com/office/drawing/2014/main" id="{DBBD3EF6-D5D8-4073-991A-E19A656E4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3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Line 35">
                <a:extLst>
                  <a:ext uri="{FF2B5EF4-FFF2-40B4-BE49-F238E27FC236}">
                    <a16:creationId xmlns:a16="http://schemas.microsoft.com/office/drawing/2014/main" id="{36510949-B7AD-4468-828F-8925EE162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45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Line 36">
                <a:extLst>
                  <a:ext uri="{FF2B5EF4-FFF2-40B4-BE49-F238E27FC236}">
                    <a16:creationId xmlns:a16="http://schemas.microsoft.com/office/drawing/2014/main" id="{FF03D131-7EAC-42BE-895D-107D172CB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5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Line 37">
                <a:extLst>
                  <a:ext uri="{FF2B5EF4-FFF2-40B4-BE49-F238E27FC236}">
                    <a16:creationId xmlns:a16="http://schemas.microsoft.com/office/drawing/2014/main" id="{C672BF7C-442C-4BCF-A3A3-6DB587360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59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33" name="Group 38">
                <a:extLst>
                  <a:ext uri="{FF2B5EF4-FFF2-40B4-BE49-F238E27FC236}">
                    <a16:creationId xmlns:a16="http://schemas.microsoft.com/office/drawing/2014/main" id="{A03B87D5-7A87-4CCC-800D-49619EA045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1434"/>
                <a:ext cx="96" cy="48"/>
                <a:chOff x="816" y="1626"/>
                <a:chExt cx="96" cy="48"/>
              </a:xfrm>
            </p:grpSpPr>
            <p:sp>
              <p:nvSpPr>
                <p:cNvPr id="8303" name="AutoShape 39">
                  <a:extLst>
                    <a:ext uri="{FF2B5EF4-FFF2-40B4-BE49-F238E27FC236}">
                      <a16:creationId xmlns:a16="http://schemas.microsoft.com/office/drawing/2014/main" id="{D8E11343-7FEE-4E91-BEC8-B6A202C2D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1626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d-ID" altLang="en-US"/>
                </a:p>
              </p:txBody>
            </p:sp>
            <p:grpSp>
              <p:nvGrpSpPr>
                <p:cNvPr id="8304" name="Group 40">
                  <a:extLst>
                    <a:ext uri="{FF2B5EF4-FFF2-40B4-BE49-F238E27FC236}">
                      <a16:creationId xmlns:a16="http://schemas.microsoft.com/office/drawing/2014/main" id="{4F5C8767-20A6-4056-9730-04DB88A130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1626"/>
                  <a:ext cx="48" cy="48"/>
                  <a:chOff x="864" y="1632"/>
                  <a:chExt cx="48" cy="96"/>
                </a:xfrm>
              </p:grpSpPr>
              <p:sp>
                <p:nvSpPr>
                  <p:cNvPr id="8305" name="Line 41">
                    <a:extLst>
                      <a:ext uri="{FF2B5EF4-FFF2-40B4-BE49-F238E27FC236}">
                        <a16:creationId xmlns:a16="http://schemas.microsoft.com/office/drawing/2014/main" id="{80E967B9-84B7-47F1-A110-31FD7B3F68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6" name="Line 42">
                    <a:extLst>
                      <a:ext uri="{FF2B5EF4-FFF2-40B4-BE49-F238E27FC236}">
                        <a16:creationId xmlns:a16="http://schemas.microsoft.com/office/drawing/2014/main" id="{49F73FA8-C937-4B70-8BFF-80FABC0DE3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34" name="Group 43">
                <a:extLst>
                  <a:ext uri="{FF2B5EF4-FFF2-40B4-BE49-F238E27FC236}">
                    <a16:creationId xmlns:a16="http://schemas.microsoft.com/office/drawing/2014/main" id="{470FCB16-2943-48A0-8884-FD518EA623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899"/>
                <a:ext cx="240" cy="156"/>
                <a:chOff x="672" y="2091"/>
                <a:chExt cx="240" cy="156"/>
              </a:xfrm>
            </p:grpSpPr>
            <p:sp>
              <p:nvSpPr>
                <p:cNvPr id="8298" name="Line 44">
                  <a:extLst>
                    <a:ext uri="{FF2B5EF4-FFF2-40B4-BE49-F238E27FC236}">
                      <a16:creationId xmlns:a16="http://schemas.microsoft.com/office/drawing/2014/main" id="{B92A47CA-53A1-45EB-88ED-888023A9B0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09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9" name="Line 45">
                  <a:extLst>
                    <a:ext uri="{FF2B5EF4-FFF2-40B4-BE49-F238E27FC236}">
                      <a16:creationId xmlns:a16="http://schemas.microsoft.com/office/drawing/2014/main" id="{B3F8B4D8-2A00-4015-940A-61F59AD225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223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300" name="Group 46">
                  <a:extLst>
                    <a:ext uri="{FF2B5EF4-FFF2-40B4-BE49-F238E27FC236}">
                      <a16:creationId xmlns:a16="http://schemas.microsoft.com/office/drawing/2014/main" id="{9E62AE98-9290-4F3D-8627-20ED0A2C5C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199"/>
                  <a:ext cx="48" cy="48"/>
                  <a:chOff x="864" y="1632"/>
                  <a:chExt cx="48" cy="96"/>
                </a:xfrm>
              </p:grpSpPr>
              <p:sp>
                <p:nvSpPr>
                  <p:cNvPr id="8301" name="Line 47">
                    <a:extLst>
                      <a:ext uri="{FF2B5EF4-FFF2-40B4-BE49-F238E27FC236}">
                        <a16:creationId xmlns:a16="http://schemas.microsoft.com/office/drawing/2014/main" id="{C4B09AC8-E8E5-4050-B904-1FCE9368C8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02" name="Line 48">
                    <a:extLst>
                      <a:ext uri="{FF2B5EF4-FFF2-40B4-BE49-F238E27FC236}">
                        <a16:creationId xmlns:a16="http://schemas.microsoft.com/office/drawing/2014/main" id="{F8BF2275-6D3F-4EEF-8A93-8C5E828B33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235" name="Line 49">
                <a:extLst>
                  <a:ext uri="{FF2B5EF4-FFF2-40B4-BE49-F238E27FC236}">
                    <a16:creationId xmlns:a16="http://schemas.microsoft.com/office/drawing/2014/main" id="{624B65F4-2374-42D5-BA9F-82C7DD670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5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Line 50">
                <a:extLst>
                  <a:ext uri="{FF2B5EF4-FFF2-40B4-BE49-F238E27FC236}">
                    <a16:creationId xmlns:a16="http://schemas.microsoft.com/office/drawing/2014/main" id="{0C9F9DCA-D833-4A7A-8CF3-C3196A979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82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Line 51">
                <a:extLst>
                  <a:ext uri="{FF2B5EF4-FFF2-40B4-BE49-F238E27FC236}">
                    <a16:creationId xmlns:a16="http://schemas.microsoft.com/office/drawing/2014/main" id="{D4E923A8-2BA9-4E60-93B3-BE9903041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8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Line 52">
                <a:extLst>
                  <a:ext uri="{FF2B5EF4-FFF2-40B4-BE49-F238E27FC236}">
                    <a16:creationId xmlns:a16="http://schemas.microsoft.com/office/drawing/2014/main" id="{3D3834B5-CB61-4EBE-AF78-34F7A6B7F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95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Line 53">
                <a:extLst>
                  <a:ext uri="{FF2B5EF4-FFF2-40B4-BE49-F238E27FC236}">
                    <a16:creationId xmlns:a16="http://schemas.microsoft.com/office/drawing/2014/main" id="{A09E9F74-BE70-416F-A930-252B09F38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40" name="Group 54">
                <a:extLst>
                  <a:ext uri="{FF2B5EF4-FFF2-40B4-BE49-F238E27FC236}">
                    <a16:creationId xmlns:a16="http://schemas.microsoft.com/office/drawing/2014/main" id="{274CD52C-89F3-4BE0-AF99-956C2C4121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868"/>
                <a:ext cx="48" cy="48"/>
                <a:chOff x="864" y="1632"/>
                <a:chExt cx="48" cy="96"/>
              </a:xfrm>
            </p:grpSpPr>
            <p:sp>
              <p:nvSpPr>
                <p:cNvPr id="8296" name="Line 55">
                  <a:extLst>
                    <a:ext uri="{FF2B5EF4-FFF2-40B4-BE49-F238E27FC236}">
                      <a16:creationId xmlns:a16="http://schemas.microsoft.com/office/drawing/2014/main" id="{E8975653-700E-421D-938E-D960EE408A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63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7" name="Line 56">
                  <a:extLst>
                    <a:ext uri="{FF2B5EF4-FFF2-40B4-BE49-F238E27FC236}">
                      <a16:creationId xmlns:a16="http://schemas.microsoft.com/office/drawing/2014/main" id="{29820DD6-32F5-4DB4-A79E-5C348B3064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4" y="168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41" name="Group 57">
                <a:extLst>
                  <a:ext uri="{FF2B5EF4-FFF2-40B4-BE49-F238E27FC236}">
                    <a16:creationId xmlns:a16="http://schemas.microsoft.com/office/drawing/2014/main" id="{4A292494-48E2-43DC-843F-E5A4F33AAD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2436"/>
                <a:ext cx="240" cy="156"/>
                <a:chOff x="672" y="2091"/>
                <a:chExt cx="240" cy="156"/>
              </a:xfrm>
            </p:grpSpPr>
            <p:sp>
              <p:nvSpPr>
                <p:cNvPr id="8291" name="Line 58">
                  <a:extLst>
                    <a:ext uri="{FF2B5EF4-FFF2-40B4-BE49-F238E27FC236}">
                      <a16:creationId xmlns:a16="http://schemas.microsoft.com/office/drawing/2014/main" id="{2F2E834E-98D2-4EDE-AF72-5DA105192E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09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2" name="Line 59">
                  <a:extLst>
                    <a:ext uri="{FF2B5EF4-FFF2-40B4-BE49-F238E27FC236}">
                      <a16:creationId xmlns:a16="http://schemas.microsoft.com/office/drawing/2014/main" id="{4D45E3AD-814A-434B-94F2-ACFA150DEF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223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93" name="Group 60">
                  <a:extLst>
                    <a:ext uri="{FF2B5EF4-FFF2-40B4-BE49-F238E27FC236}">
                      <a16:creationId xmlns:a16="http://schemas.microsoft.com/office/drawing/2014/main" id="{BE225824-BDDB-4D5B-AF08-E19B85B907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199"/>
                  <a:ext cx="48" cy="48"/>
                  <a:chOff x="864" y="1632"/>
                  <a:chExt cx="48" cy="96"/>
                </a:xfrm>
              </p:grpSpPr>
              <p:sp>
                <p:nvSpPr>
                  <p:cNvPr id="8294" name="Line 61">
                    <a:extLst>
                      <a:ext uri="{FF2B5EF4-FFF2-40B4-BE49-F238E27FC236}">
                        <a16:creationId xmlns:a16="http://schemas.microsoft.com/office/drawing/2014/main" id="{50B6639C-BD2E-40E2-8B8C-B6DDE58717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5" name="Line 62">
                    <a:extLst>
                      <a:ext uri="{FF2B5EF4-FFF2-40B4-BE49-F238E27FC236}">
                        <a16:creationId xmlns:a16="http://schemas.microsoft.com/office/drawing/2014/main" id="{04C4B581-BBB0-48E7-892A-B4721E853C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42" name="Group 63">
                <a:extLst>
                  <a:ext uri="{FF2B5EF4-FFF2-40B4-BE49-F238E27FC236}">
                    <a16:creationId xmlns:a16="http://schemas.microsoft.com/office/drawing/2014/main" id="{C6B1B15C-5816-46CB-A3FF-778487FF65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2928"/>
                <a:ext cx="240" cy="156"/>
                <a:chOff x="672" y="2091"/>
                <a:chExt cx="240" cy="156"/>
              </a:xfrm>
            </p:grpSpPr>
            <p:sp>
              <p:nvSpPr>
                <p:cNvPr id="8286" name="Line 64">
                  <a:extLst>
                    <a:ext uri="{FF2B5EF4-FFF2-40B4-BE49-F238E27FC236}">
                      <a16:creationId xmlns:a16="http://schemas.microsoft.com/office/drawing/2014/main" id="{C9738B26-4AE1-4C1A-B433-6673A9D8A7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09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7" name="Line 65">
                  <a:extLst>
                    <a:ext uri="{FF2B5EF4-FFF2-40B4-BE49-F238E27FC236}">
                      <a16:creationId xmlns:a16="http://schemas.microsoft.com/office/drawing/2014/main" id="{046E4AA1-CC1A-46C4-8C1A-9856ED36A1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223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88" name="Group 66">
                  <a:extLst>
                    <a:ext uri="{FF2B5EF4-FFF2-40B4-BE49-F238E27FC236}">
                      <a16:creationId xmlns:a16="http://schemas.microsoft.com/office/drawing/2014/main" id="{260F1064-3B34-48DB-8A4B-A4EA7FCACA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199"/>
                  <a:ext cx="48" cy="48"/>
                  <a:chOff x="864" y="1632"/>
                  <a:chExt cx="48" cy="96"/>
                </a:xfrm>
              </p:grpSpPr>
              <p:sp>
                <p:nvSpPr>
                  <p:cNvPr id="8289" name="Line 67">
                    <a:extLst>
                      <a:ext uri="{FF2B5EF4-FFF2-40B4-BE49-F238E27FC236}">
                        <a16:creationId xmlns:a16="http://schemas.microsoft.com/office/drawing/2014/main" id="{B0FC0399-33A0-4CEE-87B8-5F3DF5075A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0" name="Line 68">
                    <a:extLst>
                      <a:ext uri="{FF2B5EF4-FFF2-40B4-BE49-F238E27FC236}">
                        <a16:creationId xmlns:a16="http://schemas.microsoft.com/office/drawing/2014/main" id="{FB21DCE2-B54A-4539-B434-09CD54A50A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243" name="Line 69">
                <a:extLst>
                  <a:ext uri="{FF2B5EF4-FFF2-40B4-BE49-F238E27FC236}">
                    <a16:creationId xmlns:a16="http://schemas.microsoft.com/office/drawing/2014/main" id="{C12CDC6B-649A-4764-B0AD-DE89EB36D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9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Line 70">
                <a:extLst>
                  <a:ext uri="{FF2B5EF4-FFF2-40B4-BE49-F238E27FC236}">
                    <a16:creationId xmlns:a16="http://schemas.microsoft.com/office/drawing/2014/main" id="{549915A8-D893-485B-966E-E31DEBD04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20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5" name="Line 71">
                <a:extLst>
                  <a:ext uri="{FF2B5EF4-FFF2-40B4-BE49-F238E27FC236}">
                    <a16:creationId xmlns:a16="http://schemas.microsoft.com/office/drawing/2014/main" id="{B595700E-C530-4275-B034-ACD0B472F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413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Line 72">
                <a:extLst>
                  <a:ext uri="{FF2B5EF4-FFF2-40B4-BE49-F238E27FC236}">
                    <a16:creationId xmlns:a16="http://schemas.microsoft.com/office/drawing/2014/main" id="{E0A45F02-9A88-4A0F-A61D-432E56075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485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47" name="Group 73">
                <a:extLst>
                  <a:ext uri="{FF2B5EF4-FFF2-40B4-BE49-F238E27FC236}">
                    <a16:creationId xmlns:a16="http://schemas.microsoft.com/office/drawing/2014/main" id="{21F821B3-36AD-4D34-BE6E-79CD27CB0E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1461"/>
                <a:ext cx="48" cy="48"/>
                <a:chOff x="864" y="1632"/>
                <a:chExt cx="48" cy="96"/>
              </a:xfrm>
            </p:grpSpPr>
            <p:sp>
              <p:nvSpPr>
                <p:cNvPr id="8284" name="Line 74">
                  <a:extLst>
                    <a:ext uri="{FF2B5EF4-FFF2-40B4-BE49-F238E27FC236}">
                      <a16:creationId xmlns:a16="http://schemas.microsoft.com/office/drawing/2014/main" id="{94EA7B4E-7526-490B-9A91-B8C9530BD6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63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5" name="Line 75">
                  <a:extLst>
                    <a:ext uri="{FF2B5EF4-FFF2-40B4-BE49-F238E27FC236}">
                      <a16:creationId xmlns:a16="http://schemas.microsoft.com/office/drawing/2014/main" id="{C7FC8896-A0AF-467C-9DF0-B5B31BB114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4" y="168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48" name="Line 76">
                <a:extLst>
                  <a:ext uri="{FF2B5EF4-FFF2-40B4-BE49-F238E27FC236}">
                    <a16:creationId xmlns:a16="http://schemas.microsoft.com/office/drawing/2014/main" id="{F89CDED9-C352-4211-A429-B27A11AD8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557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Text Box 77">
                <a:extLst>
                  <a:ext uri="{FF2B5EF4-FFF2-40B4-BE49-F238E27FC236}">
                    <a16:creationId xmlns:a16="http://schemas.microsoft.com/office/drawing/2014/main" id="{44B7C2FD-72FF-47E6-8993-B7BA1E521F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" y="131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Cp</a:t>
                </a:r>
              </a:p>
            </p:txBody>
          </p:sp>
          <p:sp>
            <p:nvSpPr>
              <p:cNvPr id="8250" name="Text Box 78">
                <a:extLst>
                  <a:ext uri="{FF2B5EF4-FFF2-40B4-BE49-F238E27FC236}">
                    <a16:creationId xmlns:a16="http://schemas.microsoft.com/office/drawing/2014/main" id="{41B35AFA-56D3-44F1-A9D5-FF536A7F3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" y="1398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8251" name="Text Box 79">
                <a:extLst>
                  <a:ext uri="{FF2B5EF4-FFF2-40B4-BE49-F238E27FC236}">
                    <a16:creationId xmlns:a16="http://schemas.microsoft.com/office/drawing/2014/main" id="{07AEA689-304F-491E-8984-DC79B55CC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" y="1468"/>
                <a:ext cx="244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8252" name="Text Box 80">
                <a:extLst>
                  <a:ext uri="{FF2B5EF4-FFF2-40B4-BE49-F238E27FC236}">
                    <a16:creationId xmlns:a16="http://schemas.microsoft.com/office/drawing/2014/main" id="{21E596E9-1DB7-4416-A8B7-0729DB8408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" y="1536"/>
                <a:ext cx="195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Ep</a:t>
                </a:r>
              </a:p>
            </p:txBody>
          </p:sp>
          <p:sp>
            <p:nvSpPr>
              <p:cNvPr id="8253" name="Line 81">
                <a:extLst>
                  <a:ext uri="{FF2B5EF4-FFF2-40B4-BE49-F238E27FC236}">
                    <a16:creationId xmlns:a16="http://schemas.microsoft.com/office/drawing/2014/main" id="{F3D725DC-CAE4-4102-80A3-0A43B99B4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143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4" name="Line 82">
                <a:extLst>
                  <a:ext uri="{FF2B5EF4-FFF2-40B4-BE49-F238E27FC236}">
                    <a16:creationId xmlns:a16="http://schemas.microsoft.com/office/drawing/2014/main" id="{22F01784-84F5-436A-928C-D22956089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" y="150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55" name="Group 83">
                <a:extLst>
                  <a:ext uri="{FF2B5EF4-FFF2-40B4-BE49-F238E27FC236}">
                    <a16:creationId xmlns:a16="http://schemas.microsoft.com/office/drawing/2014/main" id="{A7C25E46-868B-4C61-830A-7866EAAE08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354"/>
                <a:ext cx="192" cy="246"/>
                <a:chOff x="1440" y="3354"/>
                <a:chExt cx="192" cy="198"/>
              </a:xfrm>
            </p:grpSpPr>
            <p:sp>
              <p:nvSpPr>
                <p:cNvPr id="8280" name="Line 84">
                  <a:extLst>
                    <a:ext uri="{FF2B5EF4-FFF2-40B4-BE49-F238E27FC236}">
                      <a16:creationId xmlns:a16="http://schemas.microsoft.com/office/drawing/2014/main" id="{29BF3623-6EB4-4DBA-AEB1-7328611F33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354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1" name="Line 85">
                  <a:extLst>
                    <a:ext uri="{FF2B5EF4-FFF2-40B4-BE49-F238E27FC236}">
                      <a16:creationId xmlns:a16="http://schemas.microsoft.com/office/drawing/2014/main" id="{535FD707-D50C-441A-BF69-21CCF90A3B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420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2" name="Line 86">
                  <a:extLst>
                    <a:ext uri="{FF2B5EF4-FFF2-40B4-BE49-F238E27FC236}">
                      <a16:creationId xmlns:a16="http://schemas.microsoft.com/office/drawing/2014/main" id="{D0433E57-2B8B-4ADD-9A3B-706F128594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486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3" name="Line 87">
                  <a:extLst>
                    <a:ext uri="{FF2B5EF4-FFF2-40B4-BE49-F238E27FC236}">
                      <a16:creationId xmlns:a16="http://schemas.microsoft.com/office/drawing/2014/main" id="{A3971CAD-DF63-44DE-A885-B88BBAE613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552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56" name="Text Box 88">
                <a:extLst>
                  <a:ext uri="{FF2B5EF4-FFF2-40B4-BE49-F238E27FC236}">
                    <a16:creationId xmlns:a16="http://schemas.microsoft.com/office/drawing/2014/main" id="{0D99F108-C227-436C-8456-22B2D0D43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4" y="3285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8257" name="Text Box 89">
                <a:extLst>
                  <a:ext uri="{FF2B5EF4-FFF2-40B4-BE49-F238E27FC236}">
                    <a16:creationId xmlns:a16="http://schemas.microsoft.com/office/drawing/2014/main" id="{647A4B7E-35EF-4745-9022-C15503300E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8" y="3456"/>
                <a:ext cx="24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8258" name="Text Box 90">
                <a:extLst>
                  <a:ext uri="{FF2B5EF4-FFF2-40B4-BE49-F238E27FC236}">
                    <a16:creationId xmlns:a16="http://schemas.microsoft.com/office/drawing/2014/main" id="{479F271D-8536-4067-BB00-01AC5E3FE7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4" y="3533"/>
                <a:ext cx="24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8259" name="Line 91">
                <a:extLst>
                  <a:ext uri="{FF2B5EF4-FFF2-40B4-BE49-F238E27FC236}">
                    <a16:creationId xmlns:a16="http://schemas.microsoft.com/office/drawing/2014/main" id="{EC022C56-F1A5-4691-9674-1D790675C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5" y="34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0" name="Line 92">
                <a:extLst>
                  <a:ext uri="{FF2B5EF4-FFF2-40B4-BE49-F238E27FC236}">
                    <a16:creationId xmlns:a16="http://schemas.microsoft.com/office/drawing/2014/main" id="{2469CE1B-A2D1-4412-BB08-E60CBBA37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7" y="35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Text Box 93">
                <a:extLst>
                  <a:ext uri="{FF2B5EF4-FFF2-40B4-BE49-F238E27FC236}">
                    <a16:creationId xmlns:a16="http://schemas.microsoft.com/office/drawing/2014/main" id="{B2B753EA-43B2-4A61-B0F5-EF7EB2125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2" y="3369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8262" name="AutoShape 94">
                <a:extLst>
                  <a:ext uri="{FF2B5EF4-FFF2-40B4-BE49-F238E27FC236}">
                    <a16:creationId xmlns:a16="http://schemas.microsoft.com/office/drawing/2014/main" id="{8BC63766-E753-4776-AACE-73FAA216E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1052" y="3672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12</a:t>
                </a:r>
              </a:p>
            </p:txBody>
          </p:sp>
          <p:graphicFrame>
            <p:nvGraphicFramePr>
              <p:cNvPr id="8263" name="Object 95">
                <a:extLst>
                  <a:ext uri="{FF2B5EF4-FFF2-40B4-BE49-F238E27FC236}">
                    <a16:creationId xmlns:a16="http://schemas.microsoft.com/office/drawing/2014/main" id="{EEC67F0E-FE5E-40EC-9809-E588F3EFA0C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4" y="3888"/>
              <a:ext cx="1358" cy="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" name="Equation" r:id="rId3" imgW="2159000" imgH="241300" progId="Equation.3">
                      <p:embed/>
                    </p:oleObj>
                  </mc:Choice>
                  <mc:Fallback>
                    <p:oleObj name="Equation" r:id="rId3" imgW="2159000" imgH="241300" progId="Equation.3">
                      <p:embed/>
                      <p:pic>
                        <p:nvPicPr>
                          <p:cNvPr id="8263" name="Object 95">
                            <a:extLst>
                              <a:ext uri="{FF2B5EF4-FFF2-40B4-BE49-F238E27FC236}">
                                <a16:creationId xmlns:a16="http://schemas.microsoft.com/office/drawing/2014/main" id="{EEC67F0E-FE5E-40EC-9809-E588F3EFA0C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4" y="3888"/>
                            <a:ext cx="1358" cy="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64" name="Object 96">
                <a:extLst>
                  <a:ext uri="{FF2B5EF4-FFF2-40B4-BE49-F238E27FC236}">
                    <a16:creationId xmlns:a16="http://schemas.microsoft.com/office/drawing/2014/main" id="{90E74E39-354B-4F4A-A602-F214B51C5D6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6" y="1818"/>
              <a:ext cx="14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6" name="Equation" r:id="rId5" imgW="228600" imgH="228600" progId="Equation.3">
                      <p:embed/>
                    </p:oleObj>
                  </mc:Choice>
                  <mc:Fallback>
                    <p:oleObj name="Equation" r:id="rId5" imgW="228600" imgH="228600" progId="Equation.3">
                      <p:embed/>
                      <p:pic>
                        <p:nvPicPr>
                          <p:cNvPr id="8264" name="Object 96">
                            <a:extLst>
                              <a:ext uri="{FF2B5EF4-FFF2-40B4-BE49-F238E27FC236}">
                                <a16:creationId xmlns:a16="http://schemas.microsoft.com/office/drawing/2014/main" id="{90E74E39-354B-4F4A-A602-F214B51C5D6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6" y="1818"/>
                            <a:ext cx="14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65" name="Text Box 97">
                <a:extLst>
                  <a:ext uri="{FF2B5EF4-FFF2-40B4-BE49-F238E27FC236}">
                    <a16:creationId xmlns:a16="http://schemas.microsoft.com/office/drawing/2014/main" id="{68FA12A4-5929-40AF-9885-821446F22E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" y="1971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graphicFrame>
            <p:nvGraphicFramePr>
              <p:cNvPr id="8266" name="Object 98">
                <a:extLst>
                  <a:ext uri="{FF2B5EF4-FFF2-40B4-BE49-F238E27FC236}">
                    <a16:creationId xmlns:a16="http://schemas.microsoft.com/office/drawing/2014/main" id="{744B0B7F-8E18-4CF3-8F2F-684603F9164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8" y="2496"/>
              <a:ext cx="138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7" name="Equation" r:id="rId7" imgW="215806" imgH="228501" progId="Equation.3">
                      <p:embed/>
                    </p:oleObj>
                  </mc:Choice>
                  <mc:Fallback>
                    <p:oleObj name="Equation" r:id="rId7" imgW="215806" imgH="228501" progId="Equation.3">
                      <p:embed/>
                      <p:pic>
                        <p:nvPicPr>
                          <p:cNvPr id="8266" name="Object 98">
                            <a:extLst>
                              <a:ext uri="{FF2B5EF4-FFF2-40B4-BE49-F238E27FC236}">
                                <a16:creationId xmlns:a16="http://schemas.microsoft.com/office/drawing/2014/main" id="{744B0B7F-8E18-4CF3-8F2F-684603F9164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2496"/>
                            <a:ext cx="138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67" name="Object 99">
                <a:extLst>
                  <a:ext uri="{FF2B5EF4-FFF2-40B4-BE49-F238E27FC236}">
                    <a16:creationId xmlns:a16="http://schemas.microsoft.com/office/drawing/2014/main" id="{E11F3B8C-BDA5-4ECD-B32A-4B33AD6898B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4" y="2730"/>
              <a:ext cx="112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8" name="Equation" r:id="rId9" imgW="177646" imgH="228402" progId="Equation.3">
                      <p:embed/>
                    </p:oleObj>
                  </mc:Choice>
                  <mc:Fallback>
                    <p:oleObj name="Equation" r:id="rId9" imgW="177646" imgH="228402" progId="Equation.3">
                      <p:embed/>
                      <p:pic>
                        <p:nvPicPr>
                          <p:cNvPr id="8267" name="Object 99">
                            <a:extLst>
                              <a:ext uri="{FF2B5EF4-FFF2-40B4-BE49-F238E27FC236}">
                                <a16:creationId xmlns:a16="http://schemas.microsoft.com/office/drawing/2014/main" id="{E11F3B8C-BDA5-4ECD-B32A-4B33AD6898B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" y="2730"/>
                            <a:ext cx="112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68" name="Object 100">
                <a:extLst>
                  <a:ext uri="{FF2B5EF4-FFF2-40B4-BE49-F238E27FC236}">
                    <a16:creationId xmlns:a16="http://schemas.microsoft.com/office/drawing/2014/main" id="{7AA9CBE4-185D-44D4-AC5F-5FA615E257A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6" y="2976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9" name="Equation" r:id="rId11" imgW="190500" imgH="228600" progId="Equation.3">
                      <p:embed/>
                    </p:oleObj>
                  </mc:Choice>
                  <mc:Fallback>
                    <p:oleObj name="Equation" r:id="rId11" imgW="190500" imgH="228600" progId="Equation.3">
                      <p:embed/>
                      <p:pic>
                        <p:nvPicPr>
                          <p:cNvPr id="8268" name="Object 100">
                            <a:extLst>
                              <a:ext uri="{FF2B5EF4-FFF2-40B4-BE49-F238E27FC236}">
                                <a16:creationId xmlns:a16="http://schemas.microsoft.com/office/drawing/2014/main" id="{7AA9CBE4-185D-44D4-AC5F-5FA615E257A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6" y="2976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69" name="Text Box 101">
                <a:extLst>
                  <a:ext uri="{FF2B5EF4-FFF2-40B4-BE49-F238E27FC236}">
                    <a16:creationId xmlns:a16="http://schemas.microsoft.com/office/drawing/2014/main" id="{F8FECC45-C85F-42BD-B150-87380F406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" y="2832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8270" name="Text Box 102">
                <a:extLst>
                  <a:ext uri="{FF2B5EF4-FFF2-40B4-BE49-F238E27FC236}">
                    <a16:creationId xmlns:a16="http://schemas.microsoft.com/office/drawing/2014/main" id="{71342E89-AD2C-416D-B8BA-4CE225CF5F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898"/>
                <a:ext cx="24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8271" name="Text Box 103">
                <a:extLst>
                  <a:ext uri="{FF2B5EF4-FFF2-40B4-BE49-F238E27FC236}">
                    <a16:creationId xmlns:a16="http://schemas.microsoft.com/office/drawing/2014/main" id="{4E4713CE-03A9-4D36-83FA-9150218AE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" y="1419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8272" name="Text Box 104">
                <a:extLst>
                  <a:ext uri="{FF2B5EF4-FFF2-40B4-BE49-F238E27FC236}">
                    <a16:creationId xmlns:a16="http://schemas.microsoft.com/office/drawing/2014/main" id="{44FBA75F-4888-43CD-8072-0E35813B2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" y="2505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8273" name="Text Box 105">
                <a:extLst>
                  <a:ext uri="{FF2B5EF4-FFF2-40B4-BE49-F238E27FC236}">
                    <a16:creationId xmlns:a16="http://schemas.microsoft.com/office/drawing/2014/main" id="{5A662BE8-308D-4975-87BB-F1ADCDDC1A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" y="2994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graphicFrame>
            <p:nvGraphicFramePr>
              <p:cNvPr id="8274" name="Object 106">
                <a:extLst>
                  <a:ext uri="{FF2B5EF4-FFF2-40B4-BE49-F238E27FC236}">
                    <a16:creationId xmlns:a16="http://schemas.microsoft.com/office/drawing/2014/main" id="{72A14B69-FB10-4C8D-A415-6AE0B5A04C3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64" y="1296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0" name="Equation" r:id="rId13" imgW="190500" imgH="228600" progId="Equation.3">
                      <p:embed/>
                    </p:oleObj>
                  </mc:Choice>
                  <mc:Fallback>
                    <p:oleObj name="Equation" r:id="rId13" imgW="190500" imgH="228600" progId="Equation.3">
                      <p:embed/>
                      <p:pic>
                        <p:nvPicPr>
                          <p:cNvPr id="8274" name="Object 106">
                            <a:extLst>
                              <a:ext uri="{FF2B5EF4-FFF2-40B4-BE49-F238E27FC236}">
                                <a16:creationId xmlns:a16="http://schemas.microsoft.com/office/drawing/2014/main" id="{72A14B69-FB10-4C8D-A415-6AE0B5A04C3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1296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75" name="Object 107">
                <a:extLst>
                  <a:ext uri="{FF2B5EF4-FFF2-40B4-BE49-F238E27FC236}">
                    <a16:creationId xmlns:a16="http://schemas.microsoft.com/office/drawing/2014/main" id="{186E1ECE-1626-4A63-9F5B-FC650FF9A83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56" y="1498"/>
              <a:ext cx="136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1" name="Equation" r:id="rId15" imgW="215619" imgH="215619" progId="Equation.3">
                      <p:embed/>
                    </p:oleObj>
                  </mc:Choice>
                  <mc:Fallback>
                    <p:oleObj name="Equation" r:id="rId15" imgW="215619" imgH="215619" progId="Equation.3">
                      <p:embed/>
                      <p:pic>
                        <p:nvPicPr>
                          <p:cNvPr id="8275" name="Object 107">
                            <a:extLst>
                              <a:ext uri="{FF2B5EF4-FFF2-40B4-BE49-F238E27FC236}">
                                <a16:creationId xmlns:a16="http://schemas.microsoft.com/office/drawing/2014/main" id="{186E1ECE-1626-4A63-9F5B-FC650FF9A83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6" y="1498"/>
                            <a:ext cx="136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76" name="Object 108">
                <a:extLst>
                  <a:ext uri="{FF2B5EF4-FFF2-40B4-BE49-F238E27FC236}">
                    <a16:creationId xmlns:a16="http://schemas.microsoft.com/office/drawing/2014/main" id="{ABE6F4EA-69F5-48C6-A23F-55130E0105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62" y="1828"/>
              <a:ext cx="128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2" name="Equation" r:id="rId17" imgW="203112" imgH="228501" progId="Equation.3">
                      <p:embed/>
                    </p:oleObj>
                  </mc:Choice>
                  <mc:Fallback>
                    <p:oleObj name="Equation" r:id="rId17" imgW="203112" imgH="228501" progId="Equation.3">
                      <p:embed/>
                      <p:pic>
                        <p:nvPicPr>
                          <p:cNvPr id="8276" name="Object 108">
                            <a:extLst>
                              <a:ext uri="{FF2B5EF4-FFF2-40B4-BE49-F238E27FC236}">
                                <a16:creationId xmlns:a16="http://schemas.microsoft.com/office/drawing/2014/main" id="{ABE6F4EA-69F5-48C6-A23F-55130E0105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2" y="1828"/>
                            <a:ext cx="128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77" name="Object 109">
                <a:extLst>
                  <a:ext uri="{FF2B5EF4-FFF2-40B4-BE49-F238E27FC236}">
                    <a16:creationId xmlns:a16="http://schemas.microsoft.com/office/drawing/2014/main" id="{A57388D0-9F17-4E90-BA10-723A316A9C1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60" y="1968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3" name="Equation" r:id="rId19" imgW="215806" imgH="228501" progId="Equation.3">
                      <p:embed/>
                    </p:oleObj>
                  </mc:Choice>
                  <mc:Fallback>
                    <p:oleObj name="Equation" r:id="rId19" imgW="215806" imgH="228501" progId="Equation.3">
                      <p:embed/>
                      <p:pic>
                        <p:nvPicPr>
                          <p:cNvPr id="8277" name="Object 109">
                            <a:extLst>
                              <a:ext uri="{FF2B5EF4-FFF2-40B4-BE49-F238E27FC236}">
                                <a16:creationId xmlns:a16="http://schemas.microsoft.com/office/drawing/2014/main" id="{A57388D0-9F17-4E90-BA10-723A316A9C1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0" y="1968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78" name="Object 110">
                <a:extLst>
                  <a:ext uri="{FF2B5EF4-FFF2-40B4-BE49-F238E27FC236}">
                    <a16:creationId xmlns:a16="http://schemas.microsoft.com/office/drawing/2014/main" id="{DD7429FE-D989-40BC-B6B0-DFA24A07479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40" y="2352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4" name="Equation" r:id="rId21" imgW="190500" imgH="228600" progId="Equation.3">
                      <p:embed/>
                    </p:oleObj>
                  </mc:Choice>
                  <mc:Fallback>
                    <p:oleObj name="Equation" r:id="rId21" imgW="190500" imgH="228600" progId="Equation.3">
                      <p:embed/>
                      <p:pic>
                        <p:nvPicPr>
                          <p:cNvPr id="8278" name="Object 110">
                            <a:extLst>
                              <a:ext uri="{FF2B5EF4-FFF2-40B4-BE49-F238E27FC236}">
                                <a16:creationId xmlns:a16="http://schemas.microsoft.com/office/drawing/2014/main" id="{DD7429FE-D989-40BC-B6B0-DFA24A07479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0" y="2352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79" name="Object 111">
                <a:extLst>
                  <a:ext uri="{FF2B5EF4-FFF2-40B4-BE49-F238E27FC236}">
                    <a16:creationId xmlns:a16="http://schemas.microsoft.com/office/drawing/2014/main" id="{732ADAED-BEA9-4B2A-9D48-F1B9E876D72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36" y="2828"/>
              <a:ext cx="128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5" name="Equation" r:id="rId23" imgW="203112" imgH="241195" progId="Equation.3">
                      <p:embed/>
                    </p:oleObj>
                  </mc:Choice>
                  <mc:Fallback>
                    <p:oleObj name="Equation" r:id="rId23" imgW="203112" imgH="241195" progId="Equation.3">
                      <p:embed/>
                      <p:pic>
                        <p:nvPicPr>
                          <p:cNvPr id="8279" name="Object 111">
                            <a:extLst>
                              <a:ext uri="{FF2B5EF4-FFF2-40B4-BE49-F238E27FC236}">
                                <a16:creationId xmlns:a16="http://schemas.microsoft.com/office/drawing/2014/main" id="{732ADAED-BEA9-4B2A-9D48-F1B9E876D72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6" y="2828"/>
                            <a:ext cx="128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201" name="Text Box 112">
              <a:extLst>
                <a:ext uri="{FF2B5EF4-FFF2-40B4-BE49-F238E27FC236}">
                  <a16:creationId xmlns:a16="http://schemas.microsoft.com/office/drawing/2014/main" id="{D946F8A9-E6BA-4D3A-9BD9-97915AF49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864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id-ID" sz="1200">
                  <a:latin typeface="Eurostile" pitchFamily="34" charset="0"/>
                </a:rPr>
                <a:t>Bus W</a:t>
              </a:r>
            </a:p>
          </p:txBody>
        </p:sp>
      </p:grpSp>
      <p:sp>
        <p:nvSpPr>
          <p:cNvPr id="134257" name="Rectangle 113">
            <a:extLst>
              <a:ext uri="{FF2B5EF4-FFF2-40B4-BE49-F238E27FC236}">
                <a16:creationId xmlns:a16="http://schemas.microsoft.com/office/drawing/2014/main" id="{5E86CA3C-EFC7-42D9-A7D7-0E11A31B9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00200"/>
            <a:ext cx="3810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800" b="1">
                <a:latin typeface="Eurostile" pitchFamily="34" charset="0"/>
              </a:rPr>
              <a:t>ARSITEKTUR SAP-1</a:t>
            </a:r>
          </a:p>
          <a:p>
            <a:pPr algn="just" eaLnBrk="1" hangingPunct="1">
              <a:buFontTx/>
              <a:buBlip>
                <a:blip r:embed="rId25"/>
              </a:buBlip>
            </a:pPr>
            <a:r>
              <a:rPr lang="en-US" altLang="id-ID" sz="2000">
                <a:latin typeface="Eurostile" pitchFamily="34" charset="0"/>
              </a:rPr>
              <a:t>IR &lt; Instruction Register &gt;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Bagian unit kendali untuk mengambil sebuah instruksi dari memori.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Isi lokasi memori yang ditunjuk ditempatkan pada bus W dan pada tepi positif, IR mulai pengisian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Isi IR dibagi 2 Nibble :</a:t>
            </a:r>
          </a:p>
          <a:p>
            <a:pPr lvl="2" algn="just" eaLnBrk="1" hangingPunct="1">
              <a:buFontTx/>
              <a:buBlip>
                <a:blip r:embed="rId25"/>
              </a:buBlip>
            </a:pPr>
            <a:r>
              <a:rPr lang="en-US" altLang="id-ID" sz="1600">
                <a:latin typeface="Eurostile" pitchFamily="34" charset="0"/>
              </a:rPr>
              <a:t>Nibble Atas : ke pengendali / Pengurut</a:t>
            </a:r>
          </a:p>
          <a:p>
            <a:pPr lvl="2" algn="just" eaLnBrk="1" hangingPunct="1">
              <a:buFontTx/>
              <a:buBlip>
                <a:blip r:embed="rId25"/>
              </a:buBlip>
            </a:pPr>
            <a:r>
              <a:rPr lang="en-US" altLang="id-ID" sz="1600">
                <a:latin typeface="Eurostile" pitchFamily="34" charset="0"/>
              </a:rPr>
              <a:t>Nibble Bawah : dikirim ke bus 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4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F5F58AF2-9AD9-4CEB-8A61-2C80E9F2FC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6CD1478-1233-4952-8494-80EDDBBC188B}" type="slidenum">
              <a:rPr lang="en-GB" altLang="id-ID" sz="1400"/>
              <a:pPr algn="r"/>
              <a:t>6</a:t>
            </a:fld>
            <a:endParaRPr lang="en-GB" altLang="id-ID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08B8A56-8653-4E6E-A0C2-D3D61E7CD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B31A25C-96DF-47C7-B49E-AC8492A28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B824922E-C257-4891-A25D-E4D15BA3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grpSp>
        <p:nvGrpSpPr>
          <p:cNvPr id="9222" name="Group 5">
            <a:extLst>
              <a:ext uri="{FF2B5EF4-FFF2-40B4-BE49-F238E27FC236}">
                <a16:creationId xmlns:a16="http://schemas.microsoft.com/office/drawing/2014/main" id="{D9513E72-E4BC-4437-BE67-C3451C454ED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371600"/>
            <a:ext cx="4705350" cy="5257800"/>
            <a:chOff x="463" y="864"/>
            <a:chExt cx="2964" cy="3312"/>
          </a:xfrm>
        </p:grpSpPr>
        <p:grpSp>
          <p:nvGrpSpPr>
            <p:cNvPr id="9226" name="Group 6">
              <a:extLst>
                <a:ext uri="{FF2B5EF4-FFF2-40B4-BE49-F238E27FC236}">
                  <a16:creationId xmlns:a16="http://schemas.microsoft.com/office/drawing/2014/main" id="{E5BF6677-072B-4480-8DDE-D762525F9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" y="1002"/>
              <a:ext cx="2964" cy="3174"/>
              <a:chOff x="463" y="1296"/>
              <a:chExt cx="2964" cy="2742"/>
            </a:xfrm>
          </p:grpSpPr>
          <p:sp>
            <p:nvSpPr>
              <p:cNvPr id="9228" name="Rectangle 7">
                <a:extLst>
                  <a:ext uri="{FF2B5EF4-FFF2-40B4-BE49-F238E27FC236}">
                    <a16:creationId xmlns:a16="http://schemas.microsoft.com/office/drawing/2014/main" id="{A465AE78-6C35-4FAD-9D5C-1704D3335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240" cy="19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d-ID" altLang="en-US"/>
              </a:p>
            </p:txBody>
          </p:sp>
          <p:sp>
            <p:nvSpPr>
              <p:cNvPr id="9229" name="Rectangle 8">
                <a:extLst>
                  <a:ext uri="{FF2B5EF4-FFF2-40B4-BE49-F238E27FC236}">
                    <a16:creationId xmlns:a16="http://schemas.microsoft.com/office/drawing/2014/main" id="{8489F0C5-F2AE-402C-B8ED-3DE6F9F0A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PC</a:t>
                </a:r>
              </a:p>
            </p:txBody>
          </p:sp>
          <p:sp>
            <p:nvSpPr>
              <p:cNvPr id="9230" name="Rectangle 9">
                <a:extLst>
                  <a:ext uri="{FF2B5EF4-FFF2-40B4-BE49-F238E27FC236}">
                    <a16:creationId xmlns:a16="http://schemas.microsoft.com/office/drawing/2014/main" id="{5C7CA3E6-73B0-4AE3-A1EF-AA8DE4622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82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MAR</a:t>
                </a:r>
              </a:p>
            </p:txBody>
          </p:sp>
          <p:sp>
            <p:nvSpPr>
              <p:cNvPr id="9231" name="Rectangle 10">
                <a:extLst>
                  <a:ext uri="{FF2B5EF4-FFF2-40B4-BE49-F238E27FC236}">
                    <a16:creationId xmlns:a16="http://schemas.microsoft.com/office/drawing/2014/main" id="{A9CE3627-B8BD-4C3B-8D7B-7E0B660C7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RAM</a:t>
                </a:r>
              </a:p>
            </p:txBody>
          </p:sp>
          <p:sp>
            <p:nvSpPr>
              <p:cNvPr id="9232" name="Rectangle 11">
                <a:extLst>
                  <a:ext uri="{FF2B5EF4-FFF2-40B4-BE49-F238E27FC236}">
                    <a16:creationId xmlns:a16="http://schemas.microsoft.com/office/drawing/2014/main" id="{F952894A-AAA8-4A29-AE90-C69202174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78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IR</a:t>
                </a:r>
              </a:p>
            </p:txBody>
          </p:sp>
          <p:sp>
            <p:nvSpPr>
              <p:cNvPr id="9233" name="Rectangle 12">
                <a:extLst>
                  <a:ext uri="{FF2B5EF4-FFF2-40B4-BE49-F238E27FC236}">
                    <a16:creationId xmlns:a16="http://schemas.microsoft.com/office/drawing/2014/main" id="{E05C28DC-F775-4671-A650-3B88E77F8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318"/>
                <a:ext cx="576" cy="33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CON</a:t>
                </a:r>
              </a:p>
            </p:txBody>
          </p:sp>
          <p:sp>
            <p:nvSpPr>
              <p:cNvPr id="9234" name="Rectangle 13">
                <a:extLst>
                  <a:ext uri="{FF2B5EF4-FFF2-40B4-BE49-F238E27FC236}">
                    <a16:creationId xmlns:a16="http://schemas.microsoft.com/office/drawing/2014/main" id="{5ADC7F4B-66F0-425B-ADFC-A0CA1B957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34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A</a:t>
                </a:r>
              </a:p>
            </p:txBody>
          </p:sp>
          <p:sp>
            <p:nvSpPr>
              <p:cNvPr id="9235" name="Rectangle 14">
                <a:extLst>
                  <a:ext uri="{FF2B5EF4-FFF2-40B4-BE49-F238E27FC236}">
                    <a16:creationId xmlns:a16="http://schemas.microsoft.com/office/drawing/2014/main" id="{570A9A5C-69D7-434D-948D-078C788F7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82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ADD</a:t>
                </a:r>
              </a:p>
            </p:txBody>
          </p:sp>
          <p:sp>
            <p:nvSpPr>
              <p:cNvPr id="9236" name="Rectangle 15">
                <a:extLst>
                  <a:ext uri="{FF2B5EF4-FFF2-40B4-BE49-F238E27FC236}">
                    <a16:creationId xmlns:a16="http://schemas.microsoft.com/office/drawing/2014/main" id="{1BD72340-1654-462B-9959-736184889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35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B</a:t>
                </a:r>
              </a:p>
            </p:txBody>
          </p:sp>
          <p:sp>
            <p:nvSpPr>
              <p:cNvPr id="9237" name="Rectangle 16">
                <a:extLst>
                  <a:ext uri="{FF2B5EF4-FFF2-40B4-BE49-F238E27FC236}">
                    <a16:creationId xmlns:a16="http://schemas.microsoft.com/office/drawing/2014/main" id="{D0754562-D285-4945-B7C2-0BAF2DCB9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856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O</a:t>
                </a:r>
              </a:p>
            </p:txBody>
          </p:sp>
          <p:sp>
            <p:nvSpPr>
              <p:cNvPr id="9238" name="Rectangle 17">
                <a:extLst>
                  <a:ext uri="{FF2B5EF4-FFF2-40B4-BE49-F238E27FC236}">
                    <a16:creationId xmlns:a16="http://schemas.microsoft.com/office/drawing/2014/main" id="{204E09A0-A91B-4DBF-A614-2BABA463F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360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Eurostile" pitchFamily="34" charset="0"/>
                  </a:rPr>
                  <a:t>D</a:t>
                </a:r>
              </a:p>
            </p:txBody>
          </p:sp>
          <p:sp>
            <p:nvSpPr>
              <p:cNvPr id="9239" name="AutoShape 18">
                <a:extLst>
                  <a:ext uri="{FF2B5EF4-FFF2-40B4-BE49-F238E27FC236}">
                    <a16:creationId xmlns:a16="http://schemas.microsoft.com/office/drawing/2014/main" id="{A7776301-9967-4E4F-90FE-1B02BA8B7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1392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9240" name="AutoShape 19">
                <a:extLst>
                  <a:ext uri="{FF2B5EF4-FFF2-40B4-BE49-F238E27FC236}">
                    <a16:creationId xmlns:a16="http://schemas.microsoft.com/office/drawing/2014/main" id="{FC898157-FF7B-408C-A61F-6E9090F65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40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9241" name="AutoShape 20">
                <a:extLst>
                  <a:ext uri="{FF2B5EF4-FFF2-40B4-BE49-F238E27FC236}">
                    <a16:creationId xmlns:a16="http://schemas.microsoft.com/office/drawing/2014/main" id="{5B574EE9-99B6-47E9-A4F0-82746304F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76" y="186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9242" name="AutoShape 21">
                <a:extLst>
                  <a:ext uri="{FF2B5EF4-FFF2-40B4-BE49-F238E27FC236}">
                    <a16:creationId xmlns:a16="http://schemas.microsoft.com/office/drawing/2014/main" id="{5896F8EE-CED6-4F82-973A-031953628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930" y="2136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9243" name="AutoShape 22">
                <a:extLst>
                  <a:ext uri="{FF2B5EF4-FFF2-40B4-BE49-F238E27FC236}">
                    <a16:creationId xmlns:a16="http://schemas.microsoft.com/office/drawing/2014/main" id="{218FD1ED-7BC0-423E-BAB8-F34D85A27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1140" y="2136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9244" name="AutoShape 23">
                <a:extLst>
                  <a:ext uri="{FF2B5EF4-FFF2-40B4-BE49-F238E27FC236}">
                    <a16:creationId xmlns:a16="http://schemas.microsoft.com/office/drawing/2014/main" id="{C8F0C293-C693-4747-92ED-04275403C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58" y="2748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9245" name="AutoShape 24">
                <a:extLst>
                  <a:ext uri="{FF2B5EF4-FFF2-40B4-BE49-F238E27FC236}">
                    <a16:creationId xmlns:a16="http://schemas.microsoft.com/office/drawing/2014/main" id="{4BE26B51-18A3-4C07-8B88-E3DC638D4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" y="2928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9246" name="AutoShape 25">
                <a:extLst>
                  <a:ext uri="{FF2B5EF4-FFF2-40B4-BE49-F238E27FC236}">
                    <a16:creationId xmlns:a16="http://schemas.microsoft.com/office/drawing/2014/main" id="{154AB2FD-8257-4F03-8D05-806180025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1056" y="3096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4</a:t>
                </a:r>
              </a:p>
            </p:txBody>
          </p:sp>
          <p:sp>
            <p:nvSpPr>
              <p:cNvPr id="9247" name="AutoShape 26">
                <a:extLst>
                  <a:ext uri="{FF2B5EF4-FFF2-40B4-BE49-F238E27FC236}">
                    <a16:creationId xmlns:a16="http://schemas.microsoft.com/office/drawing/2014/main" id="{D49E5FFB-0F7A-4572-8AB9-1EE9EE028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1308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9248" name="AutoShape 27">
                <a:extLst>
                  <a:ext uri="{FF2B5EF4-FFF2-40B4-BE49-F238E27FC236}">
                    <a16:creationId xmlns:a16="http://schemas.microsoft.com/office/drawing/2014/main" id="{FFB19059-EACA-42E8-AC41-07F796F55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40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9249" name="AutoShape 28">
                <a:extLst>
                  <a:ext uri="{FF2B5EF4-FFF2-40B4-BE49-F238E27FC236}">
                    <a16:creationId xmlns:a16="http://schemas.microsoft.com/office/drawing/2014/main" id="{81504BD0-75F5-48C5-95C5-F253A60AC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076" y="1872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9250" name="AutoShape 29">
                <a:extLst>
                  <a:ext uri="{FF2B5EF4-FFF2-40B4-BE49-F238E27FC236}">
                    <a16:creationId xmlns:a16="http://schemas.microsoft.com/office/drawing/2014/main" id="{49F71AAA-113B-46DA-88AD-509D7F758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088" y="1476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9251" name="AutoShape 30">
                <a:extLst>
                  <a:ext uri="{FF2B5EF4-FFF2-40B4-BE49-F238E27FC236}">
                    <a16:creationId xmlns:a16="http://schemas.microsoft.com/office/drawing/2014/main" id="{8374DCBC-0124-4F12-AE27-A6211646F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643" y="1635"/>
                <a:ext cx="186" cy="19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9252" name="AutoShape 31">
                <a:extLst>
                  <a:ext uri="{FF2B5EF4-FFF2-40B4-BE49-F238E27FC236}">
                    <a16:creationId xmlns:a16="http://schemas.microsoft.com/office/drawing/2014/main" id="{692C48F3-2070-46D6-8441-2B7B6B4A5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643" y="3165"/>
                <a:ext cx="186" cy="19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9253" name="AutoShape 32">
                <a:extLst>
                  <a:ext uri="{FF2B5EF4-FFF2-40B4-BE49-F238E27FC236}">
                    <a16:creationId xmlns:a16="http://schemas.microsoft.com/office/drawing/2014/main" id="{3FFA2900-1F7F-499B-AD8D-B42AA91D6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910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9254" name="AutoShape 33">
                <a:extLst>
                  <a:ext uri="{FF2B5EF4-FFF2-40B4-BE49-F238E27FC236}">
                    <a16:creationId xmlns:a16="http://schemas.microsoft.com/office/drawing/2014/main" id="{2FC1111D-80BB-4486-AB04-EDADFC298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V="1">
                <a:off x="2622" y="2136"/>
                <a:ext cx="228" cy="192"/>
              </a:xfrm>
              <a:prstGeom prst="rightArrow">
                <a:avLst>
                  <a:gd name="adj1" fmla="val 50000"/>
                  <a:gd name="adj2" fmla="val 29688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8</a:t>
                </a:r>
              </a:p>
            </p:txBody>
          </p:sp>
          <p:sp>
            <p:nvSpPr>
              <p:cNvPr id="9255" name="Line 34">
                <a:extLst>
                  <a:ext uri="{FF2B5EF4-FFF2-40B4-BE49-F238E27FC236}">
                    <a16:creationId xmlns:a16="http://schemas.microsoft.com/office/drawing/2014/main" id="{0E3111C0-6BE4-4C92-B6EB-F8D3ED44F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3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35">
                <a:extLst>
                  <a:ext uri="{FF2B5EF4-FFF2-40B4-BE49-F238E27FC236}">
                    <a16:creationId xmlns:a16="http://schemas.microsoft.com/office/drawing/2014/main" id="{FE6E04F2-DCA2-4162-ABC8-D7822C685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45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7" name="Line 36">
                <a:extLst>
                  <a:ext uri="{FF2B5EF4-FFF2-40B4-BE49-F238E27FC236}">
                    <a16:creationId xmlns:a16="http://schemas.microsoft.com/office/drawing/2014/main" id="{A9506702-F8A1-419B-A49C-188C920B1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5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Line 37">
                <a:extLst>
                  <a:ext uri="{FF2B5EF4-FFF2-40B4-BE49-F238E27FC236}">
                    <a16:creationId xmlns:a16="http://schemas.microsoft.com/office/drawing/2014/main" id="{9C687523-C442-436A-B097-28F30D38C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59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59" name="Group 38">
                <a:extLst>
                  <a:ext uri="{FF2B5EF4-FFF2-40B4-BE49-F238E27FC236}">
                    <a16:creationId xmlns:a16="http://schemas.microsoft.com/office/drawing/2014/main" id="{289020CB-C953-441C-8344-84466FC0CD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1434"/>
                <a:ext cx="96" cy="48"/>
                <a:chOff x="816" y="1626"/>
                <a:chExt cx="96" cy="48"/>
              </a:xfrm>
            </p:grpSpPr>
            <p:sp>
              <p:nvSpPr>
                <p:cNvPr id="9329" name="AutoShape 39">
                  <a:extLst>
                    <a:ext uri="{FF2B5EF4-FFF2-40B4-BE49-F238E27FC236}">
                      <a16:creationId xmlns:a16="http://schemas.microsoft.com/office/drawing/2014/main" id="{8F1A6E53-1FC3-4AB1-B620-F4A4CE7D73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1626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ctr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id-ID" altLang="en-US"/>
                </a:p>
              </p:txBody>
            </p:sp>
            <p:grpSp>
              <p:nvGrpSpPr>
                <p:cNvPr id="9330" name="Group 40">
                  <a:extLst>
                    <a:ext uri="{FF2B5EF4-FFF2-40B4-BE49-F238E27FC236}">
                      <a16:creationId xmlns:a16="http://schemas.microsoft.com/office/drawing/2014/main" id="{582D1699-2ACC-40EC-AF90-6AFC0F04D6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1626"/>
                  <a:ext cx="48" cy="48"/>
                  <a:chOff x="864" y="1632"/>
                  <a:chExt cx="48" cy="96"/>
                </a:xfrm>
              </p:grpSpPr>
              <p:sp>
                <p:nvSpPr>
                  <p:cNvPr id="9331" name="Line 41">
                    <a:extLst>
                      <a:ext uri="{FF2B5EF4-FFF2-40B4-BE49-F238E27FC236}">
                        <a16:creationId xmlns:a16="http://schemas.microsoft.com/office/drawing/2014/main" id="{C5449814-8463-47EA-9F59-38ECD7EBD3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32" name="Line 42">
                    <a:extLst>
                      <a:ext uri="{FF2B5EF4-FFF2-40B4-BE49-F238E27FC236}">
                        <a16:creationId xmlns:a16="http://schemas.microsoft.com/office/drawing/2014/main" id="{87F60DB1-CDEE-4196-99D3-5B154840BF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60" name="Group 43">
                <a:extLst>
                  <a:ext uri="{FF2B5EF4-FFF2-40B4-BE49-F238E27FC236}">
                    <a16:creationId xmlns:a16="http://schemas.microsoft.com/office/drawing/2014/main" id="{F39845F7-2364-4C20-8729-AA10F8D649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899"/>
                <a:ext cx="240" cy="156"/>
                <a:chOff x="672" y="2091"/>
                <a:chExt cx="240" cy="156"/>
              </a:xfrm>
            </p:grpSpPr>
            <p:sp>
              <p:nvSpPr>
                <p:cNvPr id="9324" name="Line 44">
                  <a:extLst>
                    <a:ext uri="{FF2B5EF4-FFF2-40B4-BE49-F238E27FC236}">
                      <a16:creationId xmlns:a16="http://schemas.microsoft.com/office/drawing/2014/main" id="{BC14B5D9-DBFF-464A-BDB8-0E71C5296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09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5" name="Line 45">
                  <a:extLst>
                    <a:ext uri="{FF2B5EF4-FFF2-40B4-BE49-F238E27FC236}">
                      <a16:creationId xmlns:a16="http://schemas.microsoft.com/office/drawing/2014/main" id="{496960D6-7021-4652-BE4C-24CB79A38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223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326" name="Group 46">
                  <a:extLst>
                    <a:ext uri="{FF2B5EF4-FFF2-40B4-BE49-F238E27FC236}">
                      <a16:creationId xmlns:a16="http://schemas.microsoft.com/office/drawing/2014/main" id="{325DC4F9-DFBE-4216-8947-782A40E6C8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199"/>
                  <a:ext cx="48" cy="48"/>
                  <a:chOff x="864" y="1632"/>
                  <a:chExt cx="48" cy="96"/>
                </a:xfrm>
              </p:grpSpPr>
              <p:sp>
                <p:nvSpPr>
                  <p:cNvPr id="9327" name="Line 47">
                    <a:extLst>
                      <a:ext uri="{FF2B5EF4-FFF2-40B4-BE49-F238E27FC236}">
                        <a16:creationId xmlns:a16="http://schemas.microsoft.com/office/drawing/2014/main" id="{55C72AE2-B7F9-4068-BA10-F2309901E6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8" name="Line 48">
                    <a:extLst>
                      <a:ext uri="{FF2B5EF4-FFF2-40B4-BE49-F238E27FC236}">
                        <a16:creationId xmlns:a16="http://schemas.microsoft.com/office/drawing/2014/main" id="{7B591F27-AC9B-4AD6-B942-55E2A40811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261" name="Line 49">
                <a:extLst>
                  <a:ext uri="{FF2B5EF4-FFF2-40B4-BE49-F238E27FC236}">
                    <a16:creationId xmlns:a16="http://schemas.microsoft.com/office/drawing/2014/main" id="{6D3BA256-614E-41C4-93F2-6E71F4270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5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50">
                <a:extLst>
                  <a:ext uri="{FF2B5EF4-FFF2-40B4-BE49-F238E27FC236}">
                    <a16:creationId xmlns:a16="http://schemas.microsoft.com/office/drawing/2014/main" id="{32BE686E-4563-4AF7-9D11-66DB4B49D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82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51">
                <a:extLst>
                  <a:ext uri="{FF2B5EF4-FFF2-40B4-BE49-F238E27FC236}">
                    <a16:creationId xmlns:a16="http://schemas.microsoft.com/office/drawing/2014/main" id="{41518795-D6DE-4FB8-89BE-C536EE61A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8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52">
                <a:extLst>
                  <a:ext uri="{FF2B5EF4-FFF2-40B4-BE49-F238E27FC236}">
                    <a16:creationId xmlns:a16="http://schemas.microsoft.com/office/drawing/2014/main" id="{85C62363-BE44-434E-9001-FCBBF9B00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95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53">
                <a:extLst>
                  <a:ext uri="{FF2B5EF4-FFF2-40B4-BE49-F238E27FC236}">
                    <a16:creationId xmlns:a16="http://schemas.microsoft.com/office/drawing/2014/main" id="{7EC71D23-2629-4BCD-8BAA-A670AB6AA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66" name="Group 54">
                <a:extLst>
                  <a:ext uri="{FF2B5EF4-FFF2-40B4-BE49-F238E27FC236}">
                    <a16:creationId xmlns:a16="http://schemas.microsoft.com/office/drawing/2014/main" id="{4658CD53-09A7-4B28-AE50-A86F762F3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868"/>
                <a:ext cx="48" cy="48"/>
                <a:chOff x="864" y="1632"/>
                <a:chExt cx="48" cy="96"/>
              </a:xfrm>
            </p:grpSpPr>
            <p:sp>
              <p:nvSpPr>
                <p:cNvPr id="9322" name="Line 55">
                  <a:extLst>
                    <a:ext uri="{FF2B5EF4-FFF2-40B4-BE49-F238E27FC236}">
                      <a16:creationId xmlns:a16="http://schemas.microsoft.com/office/drawing/2014/main" id="{4234B44B-911C-4C20-963C-FC0FCB0D6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63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" name="Line 56">
                  <a:extLst>
                    <a:ext uri="{FF2B5EF4-FFF2-40B4-BE49-F238E27FC236}">
                      <a16:creationId xmlns:a16="http://schemas.microsoft.com/office/drawing/2014/main" id="{12CB6F23-6EAB-4F72-8AD5-2E316D6EF8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4" y="168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7" name="Group 57">
                <a:extLst>
                  <a:ext uri="{FF2B5EF4-FFF2-40B4-BE49-F238E27FC236}">
                    <a16:creationId xmlns:a16="http://schemas.microsoft.com/office/drawing/2014/main" id="{31F28681-0824-46FF-8027-E7C8830E42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2436"/>
                <a:ext cx="240" cy="156"/>
                <a:chOff x="672" y="2091"/>
                <a:chExt cx="240" cy="156"/>
              </a:xfrm>
            </p:grpSpPr>
            <p:sp>
              <p:nvSpPr>
                <p:cNvPr id="9317" name="Line 58">
                  <a:extLst>
                    <a:ext uri="{FF2B5EF4-FFF2-40B4-BE49-F238E27FC236}">
                      <a16:creationId xmlns:a16="http://schemas.microsoft.com/office/drawing/2014/main" id="{A96EEDE7-9855-4C27-97E1-36E1A15D69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09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8" name="Line 59">
                  <a:extLst>
                    <a:ext uri="{FF2B5EF4-FFF2-40B4-BE49-F238E27FC236}">
                      <a16:creationId xmlns:a16="http://schemas.microsoft.com/office/drawing/2014/main" id="{8B276B16-5CAE-499A-BF19-1B04A0DE26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223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319" name="Group 60">
                  <a:extLst>
                    <a:ext uri="{FF2B5EF4-FFF2-40B4-BE49-F238E27FC236}">
                      <a16:creationId xmlns:a16="http://schemas.microsoft.com/office/drawing/2014/main" id="{F398B250-0074-4D44-9153-8B33B22017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199"/>
                  <a:ext cx="48" cy="48"/>
                  <a:chOff x="864" y="1632"/>
                  <a:chExt cx="48" cy="96"/>
                </a:xfrm>
              </p:grpSpPr>
              <p:sp>
                <p:nvSpPr>
                  <p:cNvPr id="9320" name="Line 61">
                    <a:extLst>
                      <a:ext uri="{FF2B5EF4-FFF2-40B4-BE49-F238E27FC236}">
                        <a16:creationId xmlns:a16="http://schemas.microsoft.com/office/drawing/2014/main" id="{F7DEE953-665F-4EDA-9909-6608905778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1" name="Line 62">
                    <a:extLst>
                      <a:ext uri="{FF2B5EF4-FFF2-40B4-BE49-F238E27FC236}">
                        <a16:creationId xmlns:a16="http://schemas.microsoft.com/office/drawing/2014/main" id="{0B374A27-E744-4F5F-AA00-F544A19CB6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68" name="Group 63">
                <a:extLst>
                  <a:ext uri="{FF2B5EF4-FFF2-40B4-BE49-F238E27FC236}">
                    <a16:creationId xmlns:a16="http://schemas.microsoft.com/office/drawing/2014/main" id="{3445FD90-62AF-4955-822F-CF41E156EA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2928"/>
                <a:ext cx="240" cy="156"/>
                <a:chOff x="672" y="2091"/>
                <a:chExt cx="240" cy="156"/>
              </a:xfrm>
            </p:grpSpPr>
            <p:sp>
              <p:nvSpPr>
                <p:cNvPr id="9312" name="Line 64">
                  <a:extLst>
                    <a:ext uri="{FF2B5EF4-FFF2-40B4-BE49-F238E27FC236}">
                      <a16:creationId xmlns:a16="http://schemas.microsoft.com/office/drawing/2014/main" id="{4F62608F-5FB9-42A6-BCFA-428A068A12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091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3" name="Line 65">
                  <a:extLst>
                    <a:ext uri="{FF2B5EF4-FFF2-40B4-BE49-F238E27FC236}">
                      <a16:creationId xmlns:a16="http://schemas.microsoft.com/office/drawing/2014/main" id="{B0044BEB-2A9F-41DB-B978-8E018F068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2223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314" name="Group 66">
                  <a:extLst>
                    <a:ext uri="{FF2B5EF4-FFF2-40B4-BE49-F238E27FC236}">
                      <a16:creationId xmlns:a16="http://schemas.microsoft.com/office/drawing/2014/main" id="{FDA448B7-238F-48D1-9876-76D6BF8DEC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199"/>
                  <a:ext cx="48" cy="48"/>
                  <a:chOff x="864" y="1632"/>
                  <a:chExt cx="48" cy="96"/>
                </a:xfrm>
              </p:grpSpPr>
              <p:sp>
                <p:nvSpPr>
                  <p:cNvPr id="9315" name="Line 67">
                    <a:extLst>
                      <a:ext uri="{FF2B5EF4-FFF2-40B4-BE49-F238E27FC236}">
                        <a16:creationId xmlns:a16="http://schemas.microsoft.com/office/drawing/2014/main" id="{028B8F4F-9A36-4F51-9745-4C2A4F58B2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632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16" name="Line 68">
                    <a:extLst>
                      <a:ext uri="{FF2B5EF4-FFF2-40B4-BE49-F238E27FC236}">
                        <a16:creationId xmlns:a16="http://schemas.microsoft.com/office/drawing/2014/main" id="{750840A3-6861-4D03-8889-D562A233E7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1680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269" name="Line 69">
                <a:extLst>
                  <a:ext uri="{FF2B5EF4-FFF2-40B4-BE49-F238E27FC236}">
                    <a16:creationId xmlns:a16="http://schemas.microsoft.com/office/drawing/2014/main" id="{CA053952-07EA-4CFE-A1DC-780BDD440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9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70">
                <a:extLst>
                  <a:ext uri="{FF2B5EF4-FFF2-40B4-BE49-F238E27FC236}">
                    <a16:creationId xmlns:a16="http://schemas.microsoft.com/office/drawing/2014/main" id="{53A49E43-E4E4-4146-8FA5-647C1A876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20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Line 71">
                <a:extLst>
                  <a:ext uri="{FF2B5EF4-FFF2-40B4-BE49-F238E27FC236}">
                    <a16:creationId xmlns:a16="http://schemas.microsoft.com/office/drawing/2014/main" id="{38CFB6EC-0B95-4269-9D2A-C236D18AA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413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Line 72">
                <a:extLst>
                  <a:ext uri="{FF2B5EF4-FFF2-40B4-BE49-F238E27FC236}">
                    <a16:creationId xmlns:a16="http://schemas.microsoft.com/office/drawing/2014/main" id="{4E5B45CC-C1E7-40E0-8C27-F7F5576A4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485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73" name="Group 73">
                <a:extLst>
                  <a:ext uri="{FF2B5EF4-FFF2-40B4-BE49-F238E27FC236}">
                    <a16:creationId xmlns:a16="http://schemas.microsoft.com/office/drawing/2014/main" id="{CE199BD2-57B7-4005-85EE-FCA3878628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1461"/>
                <a:ext cx="48" cy="48"/>
                <a:chOff x="864" y="1632"/>
                <a:chExt cx="48" cy="96"/>
              </a:xfrm>
            </p:grpSpPr>
            <p:sp>
              <p:nvSpPr>
                <p:cNvPr id="9310" name="Line 74">
                  <a:extLst>
                    <a:ext uri="{FF2B5EF4-FFF2-40B4-BE49-F238E27FC236}">
                      <a16:creationId xmlns:a16="http://schemas.microsoft.com/office/drawing/2014/main" id="{DBFE7835-7C5B-46C0-8366-21DED761C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63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1" name="Line 75">
                  <a:extLst>
                    <a:ext uri="{FF2B5EF4-FFF2-40B4-BE49-F238E27FC236}">
                      <a16:creationId xmlns:a16="http://schemas.microsoft.com/office/drawing/2014/main" id="{EF6E140F-B555-4FB6-9890-9953EE457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4" y="168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74" name="Line 76">
                <a:extLst>
                  <a:ext uri="{FF2B5EF4-FFF2-40B4-BE49-F238E27FC236}">
                    <a16:creationId xmlns:a16="http://schemas.microsoft.com/office/drawing/2014/main" id="{7331E575-5639-429C-8805-31CC1DCBA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1557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Text Box 77">
                <a:extLst>
                  <a:ext uri="{FF2B5EF4-FFF2-40B4-BE49-F238E27FC236}">
                    <a16:creationId xmlns:a16="http://schemas.microsoft.com/office/drawing/2014/main" id="{B1994D2D-1F4B-4018-BD39-AD751E3EED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" y="131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Cp</a:t>
                </a:r>
              </a:p>
            </p:txBody>
          </p:sp>
          <p:sp>
            <p:nvSpPr>
              <p:cNvPr id="9276" name="Text Box 78">
                <a:extLst>
                  <a:ext uri="{FF2B5EF4-FFF2-40B4-BE49-F238E27FC236}">
                    <a16:creationId xmlns:a16="http://schemas.microsoft.com/office/drawing/2014/main" id="{472D8D4E-56FB-408B-84B4-234A28FD1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" y="1398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9277" name="Text Box 79">
                <a:extLst>
                  <a:ext uri="{FF2B5EF4-FFF2-40B4-BE49-F238E27FC236}">
                    <a16:creationId xmlns:a16="http://schemas.microsoft.com/office/drawing/2014/main" id="{AD8065A2-0E79-4B45-96EA-A113EBF359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" y="1468"/>
                <a:ext cx="244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9278" name="Text Box 80">
                <a:extLst>
                  <a:ext uri="{FF2B5EF4-FFF2-40B4-BE49-F238E27FC236}">
                    <a16:creationId xmlns:a16="http://schemas.microsoft.com/office/drawing/2014/main" id="{D774890F-E520-4E02-A087-744D8E26B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" y="1536"/>
                <a:ext cx="195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Ep</a:t>
                </a:r>
              </a:p>
            </p:txBody>
          </p:sp>
          <p:sp>
            <p:nvSpPr>
              <p:cNvPr id="9279" name="Line 81">
                <a:extLst>
                  <a:ext uri="{FF2B5EF4-FFF2-40B4-BE49-F238E27FC236}">
                    <a16:creationId xmlns:a16="http://schemas.microsoft.com/office/drawing/2014/main" id="{1E614035-9408-4C9C-A7A8-51703796F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143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Line 82">
                <a:extLst>
                  <a:ext uri="{FF2B5EF4-FFF2-40B4-BE49-F238E27FC236}">
                    <a16:creationId xmlns:a16="http://schemas.microsoft.com/office/drawing/2014/main" id="{C6E3B02F-7323-491B-8F25-6392CEFD4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" y="150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81" name="Group 83">
                <a:extLst>
                  <a:ext uri="{FF2B5EF4-FFF2-40B4-BE49-F238E27FC236}">
                    <a16:creationId xmlns:a16="http://schemas.microsoft.com/office/drawing/2014/main" id="{6594265D-EEE4-4B8F-8DA0-9D1FFA9C7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354"/>
                <a:ext cx="192" cy="246"/>
                <a:chOff x="1440" y="3354"/>
                <a:chExt cx="192" cy="198"/>
              </a:xfrm>
            </p:grpSpPr>
            <p:sp>
              <p:nvSpPr>
                <p:cNvPr id="9306" name="Line 84">
                  <a:extLst>
                    <a:ext uri="{FF2B5EF4-FFF2-40B4-BE49-F238E27FC236}">
                      <a16:creationId xmlns:a16="http://schemas.microsoft.com/office/drawing/2014/main" id="{16E29DCC-EB50-4B18-B2D5-3389EB0BFB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354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7" name="Line 85">
                  <a:extLst>
                    <a:ext uri="{FF2B5EF4-FFF2-40B4-BE49-F238E27FC236}">
                      <a16:creationId xmlns:a16="http://schemas.microsoft.com/office/drawing/2014/main" id="{CBD23361-3504-4EB5-8D97-F3ACA7C771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420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8" name="Line 86">
                  <a:extLst>
                    <a:ext uri="{FF2B5EF4-FFF2-40B4-BE49-F238E27FC236}">
                      <a16:creationId xmlns:a16="http://schemas.microsoft.com/office/drawing/2014/main" id="{6201064B-B792-4BBE-A8DE-47DDEE39E6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486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9" name="Line 87">
                  <a:extLst>
                    <a:ext uri="{FF2B5EF4-FFF2-40B4-BE49-F238E27FC236}">
                      <a16:creationId xmlns:a16="http://schemas.microsoft.com/office/drawing/2014/main" id="{0AB45E8E-AE44-4BB1-9B17-C04D415B7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552"/>
                  <a:ext cx="192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82" name="Text Box 88">
                <a:extLst>
                  <a:ext uri="{FF2B5EF4-FFF2-40B4-BE49-F238E27FC236}">
                    <a16:creationId xmlns:a16="http://schemas.microsoft.com/office/drawing/2014/main" id="{98C0F0D2-B4FF-4228-ACB8-4B30E09585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4" y="3285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9283" name="Text Box 89">
                <a:extLst>
                  <a:ext uri="{FF2B5EF4-FFF2-40B4-BE49-F238E27FC236}">
                    <a16:creationId xmlns:a16="http://schemas.microsoft.com/office/drawing/2014/main" id="{AF859991-38CA-4472-8F46-F10DFD843D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8" y="3456"/>
                <a:ext cx="24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9284" name="Text Box 90">
                <a:extLst>
                  <a:ext uri="{FF2B5EF4-FFF2-40B4-BE49-F238E27FC236}">
                    <a16:creationId xmlns:a16="http://schemas.microsoft.com/office/drawing/2014/main" id="{BDA59A22-DCC3-4D52-B3F6-2066A97973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4" y="3533"/>
                <a:ext cx="24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9285" name="Line 91">
                <a:extLst>
                  <a:ext uri="{FF2B5EF4-FFF2-40B4-BE49-F238E27FC236}">
                    <a16:creationId xmlns:a16="http://schemas.microsoft.com/office/drawing/2014/main" id="{4FA05806-855D-4D26-BCC5-8EBC5EECF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5" y="34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92">
                <a:extLst>
                  <a:ext uri="{FF2B5EF4-FFF2-40B4-BE49-F238E27FC236}">
                    <a16:creationId xmlns:a16="http://schemas.microsoft.com/office/drawing/2014/main" id="{D96E4E4E-CD40-41D1-A986-80B56E893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7" y="35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Text Box 93">
                <a:extLst>
                  <a:ext uri="{FF2B5EF4-FFF2-40B4-BE49-F238E27FC236}">
                    <a16:creationId xmlns:a16="http://schemas.microsoft.com/office/drawing/2014/main" id="{A529E796-A2F6-44CD-AD7C-3AEC74D89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2" y="3369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9288" name="AutoShape 94">
                <a:extLst>
                  <a:ext uri="{FF2B5EF4-FFF2-40B4-BE49-F238E27FC236}">
                    <a16:creationId xmlns:a16="http://schemas.microsoft.com/office/drawing/2014/main" id="{559CA4C1-6641-47BD-9504-CAF12727D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1052" y="3672"/>
                <a:ext cx="216" cy="192"/>
              </a:xfrm>
              <a:prstGeom prst="rightArrow">
                <a:avLst>
                  <a:gd name="adj1" fmla="val 50000"/>
                  <a:gd name="adj2" fmla="val 2812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1000">
                    <a:latin typeface="Eurostile" pitchFamily="34" charset="0"/>
                  </a:rPr>
                  <a:t>12</a:t>
                </a:r>
              </a:p>
            </p:txBody>
          </p:sp>
          <p:graphicFrame>
            <p:nvGraphicFramePr>
              <p:cNvPr id="9289" name="Object 95">
                <a:extLst>
                  <a:ext uri="{FF2B5EF4-FFF2-40B4-BE49-F238E27FC236}">
                    <a16:creationId xmlns:a16="http://schemas.microsoft.com/office/drawing/2014/main" id="{8D202490-6227-4B07-BC6D-27EE86F0E61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4" y="3888"/>
              <a:ext cx="1358" cy="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9" name="Equation" r:id="rId3" imgW="2159000" imgH="241300" progId="Equation.3">
                      <p:embed/>
                    </p:oleObj>
                  </mc:Choice>
                  <mc:Fallback>
                    <p:oleObj name="Equation" r:id="rId3" imgW="2159000" imgH="241300" progId="Equation.3">
                      <p:embed/>
                      <p:pic>
                        <p:nvPicPr>
                          <p:cNvPr id="9289" name="Object 95">
                            <a:extLst>
                              <a:ext uri="{FF2B5EF4-FFF2-40B4-BE49-F238E27FC236}">
                                <a16:creationId xmlns:a16="http://schemas.microsoft.com/office/drawing/2014/main" id="{8D202490-6227-4B07-BC6D-27EE86F0E61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4" y="3888"/>
                            <a:ext cx="1358" cy="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90" name="Object 96">
                <a:extLst>
                  <a:ext uri="{FF2B5EF4-FFF2-40B4-BE49-F238E27FC236}">
                    <a16:creationId xmlns:a16="http://schemas.microsoft.com/office/drawing/2014/main" id="{2C17A9DE-8FA9-425A-A781-4FFC1AC66B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6" y="1818"/>
              <a:ext cx="14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0" name="Equation" r:id="rId5" imgW="228600" imgH="228600" progId="Equation.3">
                      <p:embed/>
                    </p:oleObj>
                  </mc:Choice>
                  <mc:Fallback>
                    <p:oleObj name="Equation" r:id="rId5" imgW="228600" imgH="228600" progId="Equation.3">
                      <p:embed/>
                      <p:pic>
                        <p:nvPicPr>
                          <p:cNvPr id="9290" name="Object 96">
                            <a:extLst>
                              <a:ext uri="{FF2B5EF4-FFF2-40B4-BE49-F238E27FC236}">
                                <a16:creationId xmlns:a16="http://schemas.microsoft.com/office/drawing/2014/main" id="{2C17A9DE-8FA9-425A-A781-4FFC1AC66B4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6" y="1818"/>
                            <a:ext cx="14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91" name="Text Box 97">
                <a:extLst>
                  <a:ext uri="{FF2B5EF4-FFF2-40B4-BE49-F238E27FC236}">
                    <a16:creationId xmlns:a16="http://schemas.microsoft.com/office/drawing/2014/main" id="{B1D65CB7-813A-45AF-B55F-CE53D592C5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" y="1971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graphicFrame>
            <p:nvGraphicFramePr>
              <p:cNvPr id="9292" name="Object 98">
                <a:extLst>
                  <a:ext uri="{FF2B5EF4-FFF2-40B4-BE49-F238E27FC236}">
                    <a16:creationId xmlns:a16="http://schemas.microsoft.com/office/drawing/2014/main" id="{47B2121F-5BB5-48B5-8BE7-ADC6FCF5B37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8" y="2496"/>
              <a:ext cx="138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1" name="Equation" r:id="rId7" imgW="215806" imgH="228501" progId="Equation.3">
                      <p:embed/>
                    </p:oleObj>
                  </mc:Choice>
                  <mc:Fallback>
                    <p:oleObj name="Equation" r:id="rId7" imgW="215806" imgH="228501" progId="Equation.3">
                      <p:embed/>
                      <p:pic>
                        <p:nvPicPr>
                          <p:cNvPr id="9292" name="Object 98">
                            <a:extLst>
                              <a:ext uri="{FF2B5EF4-FFF2-40B4-BE49-F238E27FC236}">
                                <a16:creationId xmlns:a16="http://schemas.microsoft.com/office/drawing/2014/main" id="{47B2121F-5BB5-48B5-8BE7-ADC6FCF5B37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2496"/>
                            <a:ext cx="138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93" name="Object 99">
                <a:extLst>
                  <a:ext uri="{FF2B5EF4-FFF2-40B4-BE49-F238E27FC236}">
                    <a16:creationId xmlns:a16="http://schemas.microsoft.com/office/drawing/2014/main" id="{75489C9F-F1F1-440F-BF9F-6EBDDAF8947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4" y="2730"/>
              <a:ext cx="112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2" name="Equation" r:id="rId9" imgW="177646" imgH="228402" progId="Equation.3">
                      <p:embed/>
                    </p:oleObj>
                  </mc:Choice>
                  <mc:Fallback>
                    <p:oleObj name="Equation" r:id="rId9" imgW="177646" imgH="228402" progId="Equation.3">
                      <p:embed/>
                      <p:pic>
                        <p:nvPicPr>
                          <p:cNvPr id="9293" name="Object 99">
                            <a:extLst>
                              <a:ext uri="{FF2B5EF4-FFF2-40B4-BE49-F238E27FC236}">
                                <a16:creationId xmlns:a16="http://schemas.microsoft.com/office/drawing/2014/main" id="{75489C9F-F1F1-440F-BF9F-6EBDDAF8947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" y="2730"/>
                            <a:ext cx="112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94" name="Object 100">
                <a:extLst>
                  <a:ext uri="{FF2B5EF4-FFF2-40B4-BE49-F238E27FC236}">
                    <a16:creationId xmlns:a16="http://schemas.microsoft.com/office/drawing/2014/main" id="{A7A4920A-635F-4354-868E-8CA47B878E7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6" y="2976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3" name="Equation" r:id="rId11" imgW="190500" imgH="228600" progId="Equation.3">
                      <p:embed/>
                    </p:oleObj>
                  </mc:Choice>
                  <mc:Fallback>
                    <p:oleObj name="Equation" r:id="rId11" imgW="190500" imgH="228600" progId="Equation.3">
                      <p:embed/>
                      <p:pic>
                        <p:nvPicPr>
                          <p:cNvPr id="9294" name="Object 100">
                            <a:extLst>
                              <a:ext uri="{FF2B5EF4-FFF2-40B4-BE49-F238E27FC236}">
                                <a16:creationId xmlns:a16="http://schemas.microsoft.com/office/drawing/2014/main" id="{A7A4920A-635F-4354-868E-8CA47B878E7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6" y="2976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95" name="Text Box 101">
                <a:extLst>
                  <a:ext uri="{FF2B5EF4-FFF2-40B4-BE49-F238E27FC236}">
                    <a16:creationId xmlns:a16="http://schemas.microsoft.com/office/drawing/2014/main" id="{80F92185-7B6C-4716-B249-D6110F227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" y="2832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9296" name="Text Box 102">
                <a:extLst>
                  <a:ext uri="{FF2B5EF4-FFF2-40B4-BE49-F238E27FC236}">
                    <a16:creationId xmlns:a16="http://schemas.microsoft.com/office/drawing/2014/main" id="{C307D2DE-7597-42C3-86B9-42AA937F82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898"/>
                <a:ext cx="24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CLR</a:t>
                </a:r>
              </a:p>
            </p:txBody>
          </p:sp>
          <p:sp>
            <p:nvSpPr>
              <p:cNvPr id="9297" name="Text Box 103">
                <a:extLst>
                  <a:ext uri="{FF2B5EF4-FFF2-40B4-BE49-F238E27FC236}">
                    <a16:creationId xmlns:a16="http://schemas.microsoft.com/office/drawing/2014/main" id="{5F31E2A3-42F1-48A9-8A68-78AD5F2A7B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" y="1419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9298" name="Text Box 104">
                <a:extLst>
                  <a:ext uri="{FF2B5EF4-FFF2-40B4-BE49-F238E27FC236}">
                    <a16:creationId xmlns:a16="http://schemas.microsoft.com/office/drawing/2014/main" id="{5BBC1D4A-0C6C-48CC-9626-86AB49564E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" y="2505"/>
                <a:ext cx="24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sp>
            <p:nvSpPr>
              <p:cNvPr id="9299" name="Text Box 105">
                <a:extLst>
                  <a:ext uri="{FF2B5EF4-FFF2-40B4-BE49-F238E27FC236}">
                    <a16:creationId xmlns:a16="http://schemas.microsoft.com/office/drawing/2014/main" id="{BEB1FB05-A081-4CA3-85A4-75ED36150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" y="2994"/>
                <a:ext cx="241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latin typeface="Eurostile" pitchFamily="34" charset="0"/>
                  </a:rPr>
                  <a:t>CLK</a:t>
                </a:r>
              </a:p>
            </p:txBody>
          </p:sp>
          <p:graphicFrame>
            <p:nvGraphicFramePr>
              <p:cNvPr id="9300" name="Object 106">
                <a:extLst>
                  <a:ext uri="{FF2B5EF4-FFF2-40B4-BE49-F238E27FC236}">
                    <a16:creationId xmlns:a16="http://schemas.microsoft.com/office/drawing/2014/main" id="{CCD9CA55-48C2-419B-9C78-34B0CF75F46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64" y="1296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4" name="Equation" r:id="rId13" imgW="190500" imgH="228600" progId="Equation.3">
                      <p:embed/>
                    </p:oleObj>
                  </mc:Choice>
                  <mc:Fallback>
                    <p:oleObj name="Equation" r:id="rId13" imgW="190500" imgH="228600" progId="Equation.3">
                      <p:embed/>
                      <p:pic>
                        <p:nvPicPr>
                          <p:cNvPr id="9300" name="Object 106">
                            <a:extLst>
                              <a:ext uri="{FF2B5EF4-FFF2-40B4-BE49-F238E27FC236}">
                                <a16:creationId xmlns:a16="http://schemas.microsoft.com/office/drawing/2014/main" id="{CCD9CA55-48C2-419B-9C78-34B0CF75F46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1296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01" name="Object 107">
                <a:extLst>
                  <a:ext uri="{FF2B5EF4-FFF2-40B4-BE49-F238E27FC236}">
                    <a16:creationId xmlns:a16="http://schemas.microsoft.com/office/drawing/2014/main" id="{D9713B00-1482-4E9F-B395-57F32C70B71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56" y="1498"/>
              <a:ext cx="136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5" name="Equation" r:id="rId15" imgW="215619" imgH="215619" progId="Equation.3">
                      <p:embed/>
                    </p:oleObj>
                  </mc:Choice>
                  <mc:Fallback>
                    <p:oleObj name="Equation" r:id="rId15" imgW="215619" imgH="215619" progId="Equation.3">
                      <p:embed/>
                      <p:pic>
                        <p:nvPicPr>
                          <p:cNvPr id="9301" name="Object 107">
                            <a:extLst>
                              <a:ext uri="{FF2B5EF4-FFF2-40B4-BE49-F238E27FC236}">
                                <a16:creationId xmlns:a16="http://schemas.microsoft.com/office/drawing/2014/main" id="{D9713B00-1482-4E9F-B395-57F32C70B71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6" y="1498"/>
                            <a:ext cx="136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02" name="Object 108">
                <a:extLst>
                  <a:ext uri="{FF2B5EF4-FFF2-40B4-BE49-F238E27FC236}">
                    <a16:creationId xmlns:a16="http://schemas.microsoft.com/office/drawing/2014/main" id="{7755992E-1838-4F88-83F8-4C52CCC5C27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62" y="1828"/>
              <a:ext cx="128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6" name="Equation" r:id="rId17" imgW="203112" imgH="228501" progId="Equation.3">
                      <p:embed/>
                    </p:oleObj>
                  </mc:Choice>
                  <mc:Fallback>
                    <p:oleObj name="Equation" r:id="rId17" imgW="203112" imgH="228501" progId="Equation.3">
                      <p:embed/>
                      <p:pic>
                        <p:nvPicPr>
                          <p:cNvPr id="9302" name="Object 108">
                            <a:extLst>
                              <a:ext uri="{FF2B5EF4-FFF2-40B4-BE49-F238E27FC236}">
                                <a16:creationId xmlns:a16="http://schemas.microsoft.com/office/drawing/2014/main" id="{7755992E-1838-4F88-83F8-4C52CCC5C27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2" y="1828"/>
                            <a:ext cx="128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03" name="Object 109">
                <a:extLst>
                  <a:ext uri="{FF2B5EF4-FFF2-40B4-BE49-F238E27FC236}">
                    <a16:creationId xmlns:a16="http://schemas.microsoft.com/office/drawing/2014/main" id="{CBEAD412-45B7-41DD-9C20-5C1711299A7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60" y="1968"/>
              <a:ext cx="13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7" name="Equation" r:id="rId19" imgW="215806" imgH="228501" progId="Equation.3">
                      <p:embed/>
                    </p:oleObj>
                  </mc:Choice>
                  <mc:Fallback>
                    <p:oleObj name="Equation" r:id="rId19" imgW="215806" imgH="228501" progId="Equation.3">
                      <p:embed/>
                      <p:pic>
                        <p:nvPicPr>
                          <p:cNvPr id="9303" name="Object 109">
                            <a:extLst>
                              <a:ext uri="{FF2B5EF4-FFF2-40B4-BE49-F238E27FC236}">
                                <a16:creationId xmlns:a16="http://schemas.microsoft.com/office/drawing/2014/main" id="{CBEAD412-45B7-41DD-9C20-5C1711299A7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0" y="1968"/>
                            <a:ext cx="136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04" name="Object 110">
                <a:extLst>
                  <a:ext uri="{FF2B5EF4-FFF2-40B4-BE49-F238E27FC236}">
                    <a16:creationId xmlns:a16="http://schemas.microsoft.com/office/drawing/2014/main" id="{1BCD921D-6F6E-485F-B605-F75AF3E3D2D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40" y="2352"/>
              <a:ext cx="120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8" name="Equation" r:id="rId21" imgW="190500" imgH="228600" progId="Equation.3">
                      <p:embed/>
                    </p:oleObj>
                  </mc:Choice>
                  <mc:Fallback>
                    <p:oleObj name="Equation" r:id="rId21" imgW="190500" imgH="228600" progId="Equation.3">
                      <p:embed/>
                      <p:pic>
                        <p:nvPicPr>
                          <p:cNvPr id="9304" name="Object 110">
                            <a:extLst>
                              <a:ext uri="{FF2B5EF4-FFF2-40B4-BE49-F238E27FC236}">
                                <a16:creationId xmlns:a16="http://schemas.microsoft.com/office/drawing/2014/main" id="{1BCD921D-6F6E-485F-B605-F75AF3E3D2D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0" y="2352"/>
                            <a:ext cx="120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05" name="Object 111">
                <a:extLst>
                  <a:ext uri="{FF2B5EF4-FFF2-40B4-BE49-F238E27FC236}">
                    <a16:creationId xmlns:a16="http://schemas.microsoft.com/office/drawing/2014/main" id="{A9F2DD5D-CBBC-4380-BE5B-2F603286359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36" y="2828"/>
              <a:ext cx="128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9" name="Equation" r:id="rId23" imgW="203112" imgH="241195" progId="Equation.3">
                      <p:embed/>
                    </p:oleObj>
                  </mc:Choice>
                  <mc:Fallback>
                    <p:oleObj name="Equation" r:id="rId23" imgW="203112" imgH="241195" progId="Equation.3">
                      <p:embed/>
                      <p:pic>
                        <p:nvPicPr>
                          <p:cNvPr id="9305" name="Object 111">
                            <a:extLst>
                              <a:ext uri="{FF2B5EF4-FFF2-40B4-BE49-F238E27FC236}">
                                <a16:creationId xmlns:a16="http://schemas.microsoft.com/office/drawing/2014/main" id="{A9F2DD5D-CBBC-4380-BE5B-2F603286359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6" y="2828"/>
                            <a:ext cx="128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227" name="Text Box 112">
              <a:extLst>
                <a:ext uri="{FF2B5EF4-FFF2-40B4-BE49-F238E27FC236}">
                  <a16:creationId xmlns:a16="http://schemas.microsoft.com/office/drawing/2014/main" id="{B9330992-C242-4BE9-AE5A-C80CCE5D2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864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id-ID" sz="1200">
                  <a:latin typeface="Eurostile" pitchFamily="34" charset="0"/>
                </a:rPr>
                <a:t>Bus W</a:t>
              </a:r>
            </a:p>
          </p:txBody>
        </p:sp>
      </p:grpSp>
      <p:sp>
        <p:nvSpPr>
          <p:cNvPr id="135281" name="Rectangle 113">
            <a:extLst>
              <a:ext uri="{FF2B5EF4-FFF2-40B4-BE49-F238E27FC236}">
                <a16:creationId xmlns:a16="http://schemas.microsoft.com/office/drawing/2014/main" id="{F7C00C09-19B4-41C6-9336-D1CF6DB4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00200"/>
            <a:ext cx="3810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800" b="1">
                <a:latin typeface="Eurostile" pitchFamily="34" charset="0"/>
              </a:rPr>
              <a:t>ARSITEKTUR SAP-1</a:t>
            </a:r>
          </a:p>
          <a:p>
            <a:pPr algn="just" eaLnBrk="1" hangingPunct="1">
              <a:buFontTx/>
              <a:buBlip>
                <a:blip r:embed="rId25"/>
              </a:buBlip>
            </a:pPr>
            <a:r>
              <a:rPr lang="en-US" altLang="id-ID" sz="2000">
                <a:latin typeface="Eurostile" pitchFamily="34" charset="0"/>
              </a:rPr>
              <a:t>Pengendali / Pengurut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Sebelum komputer bekerja, CLR dikirim ke PC &lt; direset ke 0000 &gt; dan CLR ke IR (Instruksi terakhir dihapus)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CLK dikirim ke semua register buffer untuk sinkronisasi operasi komp.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CLK ke PC untuk menjamin PC telah menyiapkan alamat berikutnya.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Mengeluarkan 12 bit sinyal kendali &lt; control bus &gt;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endParaRPr lang="en-US" altLang="id-ID" sz="1800">
              <a:latin typeface="Eurostile" pitchFamily="34" charset="0"/>
            </a:endParaRPr>
          </a:p>
        </p:txBody>
      </p:sp>
      <p:sp>
        <p:nvSpPr>
          <p:cNvPr id="9224" name="Line 114">
            <a:extLst>
              <a:ext uri="{FF2B5EF4-FFF2-40B4-BE49-F238E27FC236}">
                <a16:creationId xmlns:a16="http://schemas.microsoft.com/office/drawing/2014/main" id="{17BAB29C-6584-4FAE-8C1F-CB8C08B91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175" y="27860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15">
            <a:extLst>
              <a:ext uri="{FF2B5EF4-FFF2-40B4-BE49-F238E27FC236}">
                <a16:creationId xmlns:a16="http://schemas.microsoft.com/office/drawing/2014/main" id="{1074A063-77CE-43D1-809F-233BECA5A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5386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5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8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842344B1-1162-4B24-810E-F3849942BD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375667B-9003-4315-841C-4AE24C5FCA2E}" type="slidenum">
              <a:rPr lang="en-GB" altLang="id-ID" sz="1400"/>
              <a:pPr algn="r"/>
              <a:t>7</a:t>
            </a:fld>
            <a:endParaRPr lang="en-GB" altLang="id-ID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FA0A3EA-934D-432E-81EC-AAB9B7E7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590D6CC-7A1A-47AE-9EE9-A37AFC2F1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0BC844FD-9195-41E4-A49D-5A2A34CD4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0246" name="Rectangle 7">
            <a:extLst>
              <a:ext uri="{FF2B5EF4-FFF2-40B4-BE49-F238E27FC236}">
                <a16:creationId xmlns:a16="http://schemas.microsoft.com/office/drawing/2014/main" id="{BBF70527-7D54-4D1A-99D2-E9220CB2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1679575"/>
            <a:ext cx="381000" cy="35274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0247" name="Rectangle 8">
            <a:extLst>
              <a:ext uri="{FF2B5EF4-FFF2-40B4-BE49-F238E27FC236}">
                <a16:creationId xmlns:a16="http://schemas.microsoft.com/office/drawing/2014/main" id="{9DB6C5E6-578E-47A1-9DA7-42C813837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1679575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PC</a:t>
            </a:r>
          </a:p>
        </p:txBody>
      </p:sp>
      <p:sp>
        <p:nvSpPr>
          <p:cNvPr id="10248" name="Rectangle 9">
            <a:extLst>
              <a:ext uri="{FF2B5EF4-FFF2-40B4-BE49-F238E27FC236}">
                <a16:creationId xmlns:a16="http://schemas.microsoft.com/office/drawing/2014/main" id="{534361A6-FEAC-449D-94A7-34CFCFEC8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2560638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MAR</a:t>
            </a:r>
          </a:p>
        </p:txBody>
      </p:sp>
      <p:sp>
        <p:nvSpPr>
          <p:cNvPr id="10249" name="Rectangle 10">
            <a:extLst>
              <a:ext uri="{FF2B5EF4-FFF2-40B4-BE49-F238E27FC236}">
                <a16:creationId xmlns:a16="http://schemas.microsoft.com/office/drawing/2014/main" id="{0A7D0A07-A921-427A-8215-1253197C3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353060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RAM</a:t>
            </a:r>
          </a:p>
        </p:txBody>
      </p:sp>
      <p:sp>
        <p:nvSpPr>
          <p:cNvPr id="10250" name="Rectangle 11">
            <a:extLst>
              <a:ext uri="{FF2B5EF4-FFF2-40B4-BE49-F238E27FC236}">
                <a16:creationId xmlns:a16="http://schemas.microsoft.com/office/drawing/2014/main" id="{2C3360BB-431C-4ED7-A89F-22274663A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432435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IR</a:t>
            </a:r>
          </a:p>
        </p:txBody>
      </p:sp>
      <p:sp>
        <p:nvSpPr>
          <p:cNvPr id="10251" name="Rectangle 12">
            <a:extLst>
              <a:ext uri="{FF2B5EF4-FFF2-40B4-BE49-F238E27FC236}">
                <a16:creationId xmlns:a16="http://schemas.microsoft.com/office/drawing/2014/main" id="{26A5BCB2-177C-43ED-949D-0D45842B6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5307013"/>
            <a:ext cx="914400" cy="6064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CON</a:t>
            </a:r>
          </a:p>
        </p:txBody>
      </p:sp>
      <p:sp>
        <p:nvSpPr>
          <p:cNvPr id="10252" name="Rectangle 13">
            <a:extLst>
              <a:ext uri="{FF2B5EF4-FFF2-40B4-BE49-F238E27FC236}">
                <a16:creationId xmlns:a16="http://schemas.microsoft.com/office/drawing/2014/main" id="{F5EAAB3A-8577-4BCE-8109-D6A1055C2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1679575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A</a:t>
            </a:r>
          </a:p>
        </p:txBody>
      </p:sp>
      <p:sp>
        <p:nvSpPr>
          <p:cNvPr id="10253" name="Rectangle 14">
            <a:extLst>
              <a:ext uri="{FF2B5EF4-FFF2-40B4-BE49-F238E27FC236}">
                <a16:creationId xmlns:a16="http://schemas.microsoft.com/office/drawing/2014/main" id="{E036FF47-DAD4-4324-A7CD-7265A5AC5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2560638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ADD</a:t>
            </a:r>
          </a:p>
        </p:txBody>
      </p:sp>
      <p:sp>
        <p:nvSpPr>
          <p:cNvPr id="10254" name="Rectangle 15">
            <a:extLst>
              <a:ext uri="{FF2B5EF4-FFF2-40B4-BE49-F238E27FC236}">
                <a16:creationId xmlns:a16="http://schemas.microsoft.com/office/drawing/2014/main" id="{25D59686-D235-44DB-BD32-E1B240ACF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353060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B</a:t>
            </a:r>
          </a:p>
        </p:txBody>
      </p:sp>
      <p:sp>
        <p:nvSpPr>
          <p:cNvPr id="10255" name="Rectangle 16">
            <a:extLst>
              <a:ext uri="{FF2B5EF4-FFF2-40B4-BE49-F238E27FC236}">
                <a16:creationId xmlns:a16="http://schemas.microsoft.com/office/drawing/2014/main" id="{186DF4F4-2F61-4494-B254-DCE6BF3A8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4457700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O</a:t>
            </a:r>
          </a:p>
        </p:txBody>
      </p:sp>
      <p:sp>
        <p:nvSpPr>
          <p:cNvPr id="10256" name="Rectangle 17">
            <a:extLst>
              <a:ext uri="{FF2B5EF4-FFF2-40B4-BE49-F238E27FC236}">
                <a16:creationId xmlns:a16="http://schemas.microsoft.com/office/drawing/2014/main" id="{241D42E7-C442-400D-AD90-A13BA224A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5383213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D</a:t>
            </a:r>
          </a:p>
        </p:txBody>
      </p:sp>
      <p:sp>
        <p:nvSpPr>
          <p:cNvPr id="10257" name="AutoShape 18">
            <a:extLst>
              <a:ext uri="{FF2B5EF4-FFF2-40B4-BE49-F238E27FC236}">
                <a16:creationId xmlns:a16="http://schemas.microsoft.com/office/drawing/2014/main" id="{8503A3DE-8F2C-4D79-B52B-5B303752D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1766888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0258" name="AutoShape 19">
            <a:extLst>
              <a:ext uri="{FF2B5EF4-FFF2-40B4-BE49-F238E27FC236}">
                <a16:creationId xmlns:a16="http://schemas.microsoft.com/office/drawing/2014/main" id="{526081AD-2D73-4717-B5FE-BF45F6482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36195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0259" name="AutoShape 20">
            <a:extLst>
              <a:ext uri="{FF2B5EF4-FFF2-40B4-BE49-F238E27FC236}">
                <a16:creationId xmlns:a16="http://schemas.microsoft.com/office/drawing/2014/main" id="{0FAC9D2E-25A5-4740-AE24-2C87CC709C6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89138" y="262731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0260" name="AutoShape 21">
            <a:extLst>
              <a:ext uri="{FF2B5EF4-FFF2-40B4-BE49-F238E27FC236}">
                <a16:creationId xmlns:a16="http://schemas.microsoft.com/office/drawing/2014/main" id="{9057A653-73B9-41BE-AA66-2EA331CC8F1C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095375" y="31575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0261" name="AutoShape 22">
            <a:extLst>
              <a:ext uri="{FF2B5EF4-FFF2-40B4-BE49-F238E27FC236}">
                <a16:creationId xmlns:a16="http://schemas.microsoft.com/office/drawing/2014/main" id="{A7D9DE1C-340E-4695-997D-94ACA261362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428750" y="31575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0262" name="AutoShape 23">
            <a:extLst>
              <a:ext uri="{FF2B5EF4-FFF2-40B4-BE49-F238E27FC236}">
                <a16:creationId xmlns:a16="http://schemas.microsoft.com/office/drawing/2014/main" id="{08633211-5772-4D4C-8D67-B963641E488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60563" y="425926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0263" name="AutoShape 24">
            <a:extLst>
              <a:ext uri="{FF2B5EF4-FFF2-40B4-BE49-F238E27FC236}">
                <a16:creationId xmlns:a16="http://schemas.microsoft.com/office/drawing/2014/main" id="{BB1E5AFC-0CE6-4DC5-95A1-84549068A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458946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0264" name="AutoShape 25">
            <a:extLst>
              <a:ext uri="{FF2B5EF4-FFF2-40B4-BE49-F238E27FC236}">
                <a16:creationId xmlns:a16="http://schemas.microsoft.com/office/drawing/2014/main" id="{E7229AA3-23A4-492B-8713-BD3AE18C5A1C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295400" y="49228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0265" name="AutoShape 26">
            <a:extLst>
              <a:ext uri="{FF2B5EF4-FFF2-40B4-BE49-F238E27FC236}">
                <a16:creationId xmlns:a16="http://schemas.microsoft.com/office/drawing/2014/main" id="{BFB05C27-8B7C-4530-8A98-B3994EB31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16129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0266" name="AutoShape 27">
            <a:extLst>
              <a:ext uri="{FF2B5EF4-FFF2-40B4-BE49-F238E27FC236}">
                <a16:creationId xmlns:a16="http://schemas.microsoft.com/office/drawing/2014/main" id="{F0E8124A-7BF6-41D0-960F-96AF7C07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36195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0267" name="AutoShape 28">
            <a:extLst>
              <a:ext uri="{FF2B5EF4-FFF2-40B4-BE49-F238E27FC236}">
                <a16:creationId xmlns:a16="http://schemas.microsoft.com/office/drawing/2014/main" id="{FF5451FF-438D-49CD-B947-D9E9975AF22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1638" y="2649538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0268" name="AutoShape 29">
            <a:extLst>
              <a:ext uri="{FF2B5EF4-FFF2-40B4-BE49-F238E27FC236}">
                <a16:creationId xmlns:a16="http://schemas.microsoft.com/office/drawing/2014/main" id="{D800CAA1-A9DD-46A4-86C9-605BA4C7CA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60688" y="1920875"/>
            <a:ext cx="533400" cy="354013"/>
          </a:xfrm>
          <a:prstGeom prst="rightArrow">
            <a:avLst>
              <a:gd name="adj1" fmla="val 50000"/>
              <a:gd name="adj2" fmla="val 3766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0269" name="AutoShape 30">
            <a:extLst>
              <a:ext uri="{FF2B5EF4-FFF2-40B4-BE49-F238E27FC236}">
                <a16:creationId xmlns:a16="http://schemas.microsoft.com/office/drawing/2014/main" id="{ABF417E9-2A77-424A-8F74-7BE719210A4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731" y="2237582"/>
            <a:ext cx="341313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0270" name="AutoShape 31">
            <a:extLst>
              <a:ext uri="{FF2B5EF4-FFF2-40B4-BE49-F238E27FC236}">
                <a16:creationId xmlns:a16="http://schemas.microsoft.com/office/drawing/2014/main" id="{AC878F87-A0AE-43B3-8D7C-AA08305E0FA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732" y="5049044"/>
            <a:ext cx="341312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0271" name="AutoShape 32">
            <a:extLst>
              <a:ext uri="{FF2B5EF4-FFF2-40B4-BE49-F238E27FC236}">
                <a16:creationId xmlns:a16="http://schemas.microsoft.com/office/drawing/2014/main" id="{72D05040-7098-48DE-9718-DC2D75072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556125"/>
            <a:ext cx="533400" cy="354013"/>
          </a:xfrm>
          <a:prstGeom prst="rightArrow">
            <a:avLst>
              <a:gd name="adj1" fmla="val 50000"/>
              <a:gd name="adj2" fmla="val 3766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0272" name="AutoShape 33">
            <a:extLst>
              <a:ext uri="{FF2B5EF4-FFF2-40B4-BE49-F238E27FC236}">
                <a16:creationId xmlns:a16="http://schemas.microsoft.com/office/drawing/2014/main" id="{7DAA4EE1-EB72-4BEA-BEDE-ABE2EAD57970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3780631" y="3158332"/>
            <a:ext cx="417513" cy="304800"/>
          </a:xfrm>
          <a:prstGeom prst="rightArrow">
            <a:avLst>
              <a:gd name="adj1" fmla="val 50000"/>
              <a:gd name="adj2" fmla="val 3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0273" name="Line 34">
            <a:extLst>
              <a:ext uri="{FF2B5EF4-FFF2-40B4-BE49-F238E27FC236}">
                <a16:creationId xmlns:a16="http://schemas.microsoft.com/office/drawing/2014/main" id="{42CF77D0-0F76-4447-A0E1-18D251A78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1766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Line 35">
            <a:extLst>
              <a:ext uri="{FF2B5EF4-FFF2-40B4-BE49-F238E27FC236}">
                <a16:creationId xmlns:a16="http://schemas.microsoft.com/office/drawing/2014/main" id="{770C7B5E-35E0-4812-9467-B49FF8592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18891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36">
            <a:extLst>
              <a:ext uri="{FF2B5EF4-FFF2-40B4-BE49-F238E27FC236}">
                <a16:creationId xmlns:a16="http://schemas.microsoft.com/office/drawing/2014/main" id="{C3F1464D-0338-42EA-8C09-C6E60712A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20097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37">
            <a:extLst>
              <a:ext uri="{FF2B5EF4-FFF2-40B4-BE49-F238E27FC236}">
                <a16:creationId xmlns:a16="http://schemas.microsoft.com/office/drawing/2014/main" id="{1F54A6B8-DD0E-4122-A48B-AA559093C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2130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7" name="Group 38">
            <a:extLst>
              <a:ext uri="{FF2B5EF4-FFF2-40B4-BE49-F238E27FC236}">
                <a16:creationId xmlns:a16="http://schemas.microsoft.com/office/drawing/2014/main" id="{0B940435-26E0-405A-9D35-376CA5B80634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1844675"/>
            <a:ext cx="152400" cy="87313"/>
            <a:chOff x="816" y="1626"/>
            <a:chExt cx="96" cy="48"/>
          </a:xfrm>
        </p:grpSpPr>
        <p:sp>
          <p:nvSpPr>
            <p:cNvPr id="10350" name="AutoShape 39">
              <a:extLst>
                <a:ext uri="{FF2B5EF4-FFF2-40B4-BE49-F238E27FC236}">
                  <a16:creationId xmlns:a16="http://schemas.microsoft.com/office/drawing/2014/main" id="{303F38C9-3460-42E5-9210-DDD1DC91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26"/>
              <a:ext cx="48" cy="4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grpSp>
          <p:nvGrpSpPr>
            <p:cNvPr id="10351" name="Group 40">
              <a:extLst>
                <a:ext uri="{FF2B5EF4-FFF2-40B4-BE49-F238E27FC236}">
                  <a16:creationId xmlns:a16="http://schemas.microsoft.com/office/drawing/2014/main" id="{3CDB99FE-9A8B-4024-9113-3D49DC9331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26"/>
              <a:ext cx="48" cy="48"/>
              <a:chOff x="864" y="1632"/>
              <a:chExt cx="48" cy="96"/>
            </a:xfrm>
          </p:grpSpPr>
          <p:sp>
            <p:nvSpPr>
              <p:cNvPr id="10352" name="Line 41">
                <a:extLst>
                  <a:ext uri="{FF2B5EF4-FFF2-40B4-BE49-F238E27FC236}">
                    <a16:creationId xmlns:a16="http://schemas.microsoft.com/office/drawing/2014/main" id="{7557B8B1-FDCF-4D34-948B-4A87BD55A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Line 42">
                <a:extLst>
                  <a:ext uri="{FF2B5EF4-FFF2-40B4-BE49-F238E27FC236}">
                    <a16:creationId xmlns:a16="http://schemas.microsoft.com/office/drawing/2014/main" id="{52E2C49C-453B-4032-A0FD-03C073B16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78" name="Group 43">
            <a:extLst>
              <a:ext uri="{FF2B5EF4-FFF2-40B4-BE49-F238E27FC236}">
                <a16:creationId xmlns:a16="http://schemas.microsoft.com/office/drawing/2014/main" id="{19BB2DAB-9577-48FA-BA64-77E5D27A34D0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2698750"/>
            <a:ext cx="381000" cy="287338"/>
            <a:chOff x="672" y="2091"/>
            <a:chExt cx="240" cy="156"/>
          </a:xfrm>
        </p:grpSpPr>
        <p:sp>
          <p:nvSpPr>
            <p:cNvPr id="10345" name="Line 44">
              <a:extLst>
                <a:ext uri="{FF2B5EF4-FFF2-40B4-BE49-F238E27FC236}">
                  <a16:creationId xmlns:a16="http://schemas.microsoft.com/office/drawing/2014/main" id="{4829D931-797F-4F81-839E-A87DE1511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Line 45">
              <a:extLst>
                <a:ext uri="{FF2B5EF4-FFF2-40B4-BE49-F238E27FC236}">
                  <a16:creationId xmlns:a16="http://schemas.microsoft.com/office/drawing/2014/main" id="{6B50F549-73DA-4E4D-8203-E781EB23C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7" name="Group 46">
              <a:extLst>
                <a:ext uri="{FF2B5EF4-FFF2-40B4-BE49-F238E27FC236}">
                  <a16:creationId xmlns:a16="http://schemas.microsoft.com/office/drawing/2014/main" id="{B630CCCA-9FB3-4DD6-B02D-1201F5571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10348" name="Line 47">
                <a:extLst>
                  <a:ext uri="{FF2B5EF4-FFF2-40B4-BE49-F238E27FC236}">
                    <a16:creationId xmlns:a16="http://schemas.microsoft.com/office/drawing/2014/main" id="{697C7BEE-BE4E-4D7C-B87C-C195ED897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Line 48">
                <a:extLst>
                  <a:ext uri="{FF2B5EF4-FFF2-40B4-BE49-F238E27FC236}">
                    <a16:creationId xmlns:a16="http://schemas.microsoft.com/office/drawing/2014/main" id="{D3B42225-4E23-449E-A47D-D5F5A48E2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9" name="Line 49">
            <a:extLst>
              <a:ext uri="{FF2B5EF4-FFF2-40B4-BE49-F238E27FC236}">
                <a16:creationId xmlns:a16="http://schemas.microsoft.com/office/drawing/2014/main" id="{5D8AF898-76E9-4326-ADF9-C8704A6CD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3927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Line 50">
            <a:extLst>
              <a:ext uri="{FF2B5EF4-FFF2-40B4-BE49-F238E27FC236}">
                <a16:creationId xmlns:a16="http://schemas.microsoft.com/office/drawing/2014/main" id="{6E74BAE5-C1D4-4AAD-9B89-AEA9AEA6E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402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" name="Line 51">
            <a:extLst>
              <a:ext uri="{FF2B5EF4-FFF2-40B4-BE49-F238E27FC236}">
                <a16:creationId xmlns:a16="http://schemas.microsoft.com/office/drawing/2014/main" id="{C0E2E40E-821F-4756-8579-9FDD38F38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522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2" name="Line 52">
            <a:extLst>
              <a:ext uri="{FF2B5EF4-FFF2-40B4-BE49-F238E27FC236}">
                <a16:creationId xmlns:a16="http://schemas.microsoft.com/office/drawing/2014/main" id="{D283A3C9-4049-4319-8BE6-57B4CC992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6450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Line 53">
            <a:extLst>
              <a:ext uri="{FF2B5EF4-FFF2-40B4-BE49-F238E27FC236}">
                <a16:creationId xmlns:a16="http://schemas.microsoft.com/office/drawing/2014/main" id="{09FF9A6F-FC0B-401A-890B-E46897D59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7656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4" name="Group 54">
            <a:extLst>
              <a:ext uri="{FF2B5EF4-FFF2-40B4-BE49-F238E27FC236}">
                <a16:creationId xmlns:a16="http://schemas.microsoft.com/office/drawing/2014/main" id="{FA1401B3-0361-4876-A842-3189D82CD09B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4479925"/>
            <a:ext cx="76200" cy="87313"/>
            <a:chOff x="864" y="1632"/>
            <a:chExt cx="48" cy="96"/>
          </a:xfrm>
        </p:grpSpPr>
        <p:sp>
          <p:nvSpPr>
            <p:cNvPr id="10343" name="Line 55">
              <a:extLst>
                <a:ext uri="{FF2B5EF4-FFF2-40B4-BE49-F238E27FC236}">
                  <a16:creationId xmlns:a16="http://schemas.microsoft.com/office/drawing/2014/main" id="{9DE67026-F0BB-4C30-A192-5B1D3993E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Line 56">
              <a:extLst>
                <a:ext uri="{FF2B5EF4-FFF2-40B4-BE49-F238E27FC236}">
                  <a16:creationId xmlns:a16="http://schemas.microsoft.com/office/drawing/2014/main" id="{FD125C47-1FAF-4E29-AC16-E486980AB2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85" name="Group 57">
            <a:extLst>
              <a:ext uri="{FF2B5EF4-FFF2-40B4-BE49-F238E27FC236}">
                <a16:creationId xmlns:a16="http://schemas.microsoft.com/office/drawing/2014/main" id="{B0BC0A54-7CAA-4930-A9A6-58FCD7F4A59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3686175"/>
            <a:ext cx="381000" cy="285750"/>
            <a:chOff x="672" y="2091"/>
            <a:chExt cx="240" cy="156"/>
          </a:xfrm>
        </p:grpSpPr>
        <p:sp>
          <p:nvSpPr>
            <p:cNvPr id="10338" name="Line 58">
              <a:extLst>
                <a:ext uri="{FF2B5EF4-FFF2-40B4-BE49-F238E27FC236}">
                  <a16:creationId xmlns:a16="http://schemas.microsoft.com/office/drawing/2014/main" id="{C6823C41-7396-4D4F-A4D6-2B854C4E8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Line 59">
              <a:extLst>
                <a:ext uri="{FF2B5EF4-FFF2-40B4-BE49-F238E27FC236}">
                  <a16:creationId xmlns:a16="http://schemas.microsoft.com/office/drawing/2014/main" id="{FBC73614-CCFC-48DA-9AA1-4CC9B7620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0" name="Group 60">
              <a:extLst>
                <a:ext uri="{FF2B5EF4-FFF2-40B4-BE49-F238E27FC236}">
                  <a16:creationId xmlns:a16="http://schemas.microsoft.com/office/drawing/2014/main" id="{E2D9AC95-D5EB-4412-947A-C16DD5A685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10341" name="Line 61">
                <a:extLst>
                  <a:ext uri="{FF2B5EF4-FFF2-40B4-BE49-F238E27FC236}">
                    <a16:creationId xmlns:a16="http://schemas.microsoft.com/office/drawing/2014/main" id="{9CF64D67-057D-48F8-A15D-A1E4BA50C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Line 62">
                <a:extLst>
                  <a:ext uri="{FF2B5EF4-FFF2-40B4-BE49-F238E27FC236}">
                    <a16:creationId xmlns:a16="http://schemas.microsoft.com/office/drawing/2014/main" id="{F4FAB911-2319-4C56-8EA0-89FEDE7B96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86" name="Group 63">
            <a:extLst>
              <a:ext uri="{FF2B5EF4-FFF2-40B4-BE49-F238E27FC236}">
                <a16:creationId xmlns:a16="http://schemas.microsoft.com/office/drawing/2014/main" id="{9B2E2710-95B4-4B7A-9FFF-C898DB649FE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4589463"/>
            <a:ext cx="381000" cy="287337"/>
            <a:chOff x="672" y="2091"/>
            <a:chExt cx="240" cy="156"/>
          </a:xfrm>
        </p:grpSpPr>
        <p:sp>
          <p:nvSpPr>
            <p:cNvPr id="10333" name="Line 64">
              <a:extLst>
                <a:ext uri="{FF2B5EF4-FFF2-40B4-BE49-F238E27FC236}">
                  <a16:creationId xmlns:a16="http://schemas.microsoft.com/office/drawing/2014/main" id="{F7C3F92D-5BF6-47D6-93EA-05EF73A82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Line 65">
              <a:extLst>
                <a:ext uri="{FF2B5EF4-FFF2-40B4-BE49-F238E27FC236}">
                  <a16:creationId xmlns:a16="http://schemas.microsoft.com/office/drawing/2014/main" id="{127B19D2-FB24-4A70-8905-7D14AF628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5" name="Group 66">
              <a:extLst>
                <a:ext uri="{FF2B5EF4-FFF2-40B4-BE49-F238E27FC236}">
                  <a16:creationId xmlns:a16="http://schemas.microsoft.com/office/drawing/2014/main" id="{BA4D9A3C-88B8-4511-9D0E-BAA4D4921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10336" name="Line 67">
                <a:extLst>
                  <a:ext uri="{FF2B5EF4-FFF2-40B4-BE49-F238E27FC236}">
                    <a16:creationId xmlns:a16="http://schemas.microsoft.com/office/drawing/2014/main" id="{19A628EC-4053-45B0-AB05-19BA10ECB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7" name="Line 68">
                <a:extLst>
                  <a:ext uri="{FF2B5EF4-FFF2-40B4-BE49-F238E27FC236}">
                    <a16:creationId xmlns:a16="http://schemas.microsoft.com/office/drawing/2014/main" id="{8A01488A-2ABE-44C4-9F67-49D6D13D2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87" name="Line 69">
            <a:extLst>
              <a:ext uri="{FF2B5EF4-FFF2-40B4-BE49-F238E27FC236}">
                <a16:creationId xmlns:a16="http://schemas.microsoft.com/office/drawing/2014/main" id="{8B85BD0E-3395-4E82-A7C6-BB3F1B5DE8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714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8" name="Line 70">
            <a:extLst>
              <a:ext uri="{FF2B5EF4-FFF2-40B4-BE49-F238E27FC236}">
                <a16:creationId xmlns:a16="http://schemas.microsoft.com/office/drawing/2014/main" id="{955F6F1A-0827-4BE3-AF5A-64A20E292D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957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9" name="Line 71">
            <a:extLst>
              <a:ext uri="{FF2B5EF4-FFF2-40B4-BE49-F238E27FC236}">
                <a16:creationId xmlns:a16="http://schemas.microsoft.com/office/drawing/2014/main" id="{E587C6EC-EB5D-4946-AC01-92C0F7205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18049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0" name="Line 72">
            <a:extLst>
              <a:ext uri="{FF2B5EF4-FFF2-40B4-BE49-F238E27FC236}">
                <a16:creationId xmlns:a16="http://schemas.microsoft.com/office/drawing/2014/main" id="{E5507205-4EF5-45E9-9C85-021908FE3E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19383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91" name="Group 73">
            <a:extLst>
              <a:ext uri="{FF2B5EF4-FFF2-40B4-BE49-F238E27FC236}">
                <a16:creationId xmlns:a16="http://schemas.microsoft.com/office/drawing/2014/main" id="{60C1F233-A187-47D9-B2A2-05C6F482B47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1893888"/>
            <a:ext cx="76200" cy="88900"/>
            <a:chOff x="864" y="1632"/>
            <a:chExt cx="48" cy="96"/>
          </a:xfrm>
        </p:grpSpPr>
        <p:sp>
          <p:nvSpPr>
            <p:cNvPr id="10331" name="Line 74">
              <a:extLst>
                <a:ext uri="{FF2B5EF4-FFF2-40B4-BE49-F238E27FC236}">
                  <a16:creationId xmlns:a16="http://schemas.microsoft.com/office/drawing/2014/main" id="{9FFA1E1C-43DD-4B26-BB69-84E9EE7AA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Line 75">
              <a:extLst>
                <a:ext uri="{FF2B5EF4-FFF2-40B4-BE49-F238E27FC236}">
                  <a16:creationId xmlns:a16="http://schemas.microsoft.com/office/drawing/2014/main" id="{EEF0BEAA-ADE0-4026-963F-CEDB50D611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2" name="Line 76">
            <a:extLst>
              <a:ext uri="{FF2B5EF4-FFF2-40B4-BE49-F238E27FC236}">
                <a16:creationId xmlns:a16="http://schemas.microsoft.com/office/drawing/2014/main" id="{8BE765DA-5A2C-4B32-8C22-AC613DF08C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0701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3" name="Text Box 77">
            <a:extLst>
              <a:ext uri="{FF2B5EF4-FFF2-40B4-BE49-F238E27FC236}">
                <a16:creationId xmlns:a16="http://schemas.microsoft.com/office/drawing/2014/main" id="{8D70F183-B450-4D32-B4BF-780170C3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1627188"/>
            <a:ext cx="314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Cp</a:t>
            </a:r>
          </a:p>
        </p:txBody>
      </p:sp>
      <p:sp>
        <p:nvSpPr>
          <p:cNvPr id="10294" name="Text Box 78">
            <a:extLst>
              <a:ext uri="{FF2B5EF4-FFF2-40B4-BE49-F238E27FC236}">
                <a16:creationId xmlns:a16="http://schemas.microsoft.com/office/drawing/2014/main" id="{C425383D-A712-4F8B-8105-D3779740E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778000"/>
            <a:ext cx="3825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0295" name="Text Box 79">
            <a:extLst>
              <a:ext uri="{FF2B5EF4-FFF2-40B4-BE49-F238E27FC236}">
                <a16:creationId xmlns:a16="http://schemas.microsoft.com/office/drawing/2014/main" id="{BB1DA108-DF42-4069-8717-EA004D778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6588"/>
            <a:ext cx="387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0296" name="Text Box 80">
            <a:extLst>
              <a:ext uri="{FF2B5EF4-FFF2-40B4-BE49-F238E27FC236}">
                <a16:creationId xmlns:a16="http://schemas.microsoft.com/office/drawing/2014/main" id="{16ADD08B-B54C-45B7-80AC-D9E535C8F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032000"/>
            <a:ext cx="3095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Ep</a:t>
            </a:r>
          </a:p>
        </p:txBody>
      </p:sp>
      <p:sp>
        <p:nvSpPr>
          <p:cNvPr id="10297" name="Line 81">
            <a:extLst>
              <a:ext uri="{FF2B5EF4-FFF2-40B4-BE49-F238E27FC236}">
                <a16:creationId xmlns:a16="http://schemas.microsoft.com/office/drawing/2014/main" id="{FAC33108-CCE6-4D56-A74D-282622C19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1838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8" name="Line 82">
            <a:extLst>
              <a:ext uri="{FF2B5EF4-FFF2-40B4-BE49-F238E27FC236}">
                <a16:creationId xmlns:a16="http://schemas.microsoft.com/office/drawing/2014/main" id="{25E40F67-E893-4CEF-8235-BE554DDFE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713" y="19716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99" name="Group 83">
            <a:extLst>
              <a:ext uri="{FF2B5EF4-FFF2-40B4-BE49-F238E27FC236}">
                <a16:creationId xmlns:a16="http://schemas.microsoft.com/office/drawing/2014/main" id="{2D7FDB8E-7F2E-498B-BA3C-E019160BF8A3}"/>
              </a:ext>
            </a:extLst>
          </p:cNvPr>
          <p:cNvGrpSpPr>
            <a:grpSpLocks/>
          </p:cNvGrpSpPr>
          <p:nvPr/>
        </p:nvGrpSpPr>
        <p:grpSpPr bwMode="auto">
          <a:xfrm>
            <a:off x="1931988" y="5372100"/>
            <a:ext cx="304800" cy="452438"/>
            <a:chOff x="1440" y="3354"/>
            <a:chExt cx="192" cy="198"/>
          </a:xfrm>
        </p:grpSpPr>
        <p:sp>
          <p:nvSpPr>
            <p:cNvPr id="10327" name="Line 84">
              <a:extLst>
                <a:ext uri="{FF2B5EF4-FFF2-40B4-BE49-F238E27FC236}">
                  <a16:creationId xmlns:a16="http://schemas.microsoft.com/office/drawing/2014/main" id="{D8E537BC-F6FE-47A5-9AA3-728854290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354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Line 85">
              <a:extLst>
                <a:ext uri="{FF2B5EF4-FFF2-40B4-BE49-F238E27FC236}">
                  <a16:creationId xmlns:a16="http://schemas.microsoft.com/office/drawing/2014/main" id="{6A46E912-E2DC-47A6-9BF1-66C737B0A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20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Line 86">
              <a:extLst>
                <a:ext uri="{FF2B5EF4-FFF2-40B4-BE49-F238E27FC236}">
                  <a16:creationId xmlns:a16="http://schemas.microsoft.com/office/drawing/2014/main" id="{933F3FF5-2E2A-4097-BA02-7B167A688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86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Line 87">
              <a:extLst>
                <a:ext uri="{FF2B5EF4-FFF2-40B4-BE49-F238E27FC236}">
                  <a16:creationId xmlns:a16="http://schemas.microsoft.com/office/drawing/2014/main" id="{C84B7F5B-E3B1-4C70-A964-C9A432B1AF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552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00" name="Text Box 88">
            <a:extLst>
              <a:ext uri="{FF2B5EF4-FFF2-40B4-BE49-F238E27FC236}">
                <a16:creationId xmlns:a16="http://schemas.microsoft.com/office/drawing/2014/main" id="{30384BEE-3CFC-4876-8D67-1C663B5C7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2451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0301" name="Text Box 89">
            <a:extLst>
              <a:ext uri="{FF2B5EF4-FFF2-40B4-BE49-F238E27FC236}">
                <a16:creationId xmlns:a16="http://schemas.microsoft.com/office/drawing/2014/main" id="{79C12C1B-4F8D-4E88-91EB-66C3094AA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5559425"/>
            <a:ext cx="387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0302" name="Text Box 90">
            <a:extLst>
              <a:ext uri="{FF2B5EF4-FFF2-40B4-BE49-F238E27FC236}">
                <a16:creationId xmlns:a16="http://schemas.microsoft.com/office/drawing/2014/main" id="{53A0DDE9-D035-430E-B92D-9644B305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700713"/>
            <a:ext cx="3873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0303" name="Line 91">
            <a:extLst>
              <a:ext uri="{FF2B5EF4-FFF2-40B4-BE49-F238E27FC236}">
                <a16:creationId xmlns:a16="http://schemas.microsoft.com/office/drawing/2014/main" id="{41FCA7E7-278D-431E-96F6-B276B9691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9175" y="54562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4" name="Line 92">
            <a:extLst>
              <a:ext uri="{FF2B5EF4-FFF2-40B4-BE49-F238E27FC236}">
                <a16:creationId xmlns:a16="http://schemas.microsoft.com/office/drawing/2014/main" id="{E6A25C50-83CD-4512-99B3-8991DFBF5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350" y="576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5" name="Text Box 93">
            <a:extLst>
              <a:ext uri="{FF2B5EF4-FFF2-40B4-BE49-F238E27FC236}">
                <a16:creationId xmlns:a16="http://schemas.microsoft.com/office/drawing/2014/main" id="{D1F7956B-9314-49F7-B210-DFF04BDC5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5400675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0306" name="AutoShape 94">
            <a:extLst>
              <a:ext uri="{FF2B5EF4-FFF2-40B4-BE49-F238E27FC236}">
                <a16:creationId xmlns:a16="http://schemas.microsoft.com/office/drawing/2014/main" id="{DEF349F5-56DE-4AC8-81CE-1BC22F3BF73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289050" y="5980113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12</a:t>
            </a:r>
          </a:p>
        </p:txBody>
      </p:sp>
      <p:graphicFrame>
        <p:nvGraphicFramePr>
          <p:cNvPr id="10307" name="Object 95">
            <a:extLst>
              <a:ext uri="{FF2B5EF4-FFF2-40B4-BE49-F238E27FC236}">
                <a16:creationId xmlns:a16="http://schemas.microsoft.com/office/drawing/2014/main" id="{71E0F190-CFD2-4D0B-AE48-9ABD3D219D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8" y="6353175"/>
          <a:ext cx="21558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2159000" imgH="241300" progId="Equation.3">
                  <p:embed/>
                </p:oleObj>
              </mc:Choice>
              <mc:Fallback>
                <p:oleObj name="Equation" r:id="rId3" imgW="2159000" imgH="241300" progId="Equation.3">
                  <p:embed/>
                  <p:pic>
                    <p:nvPicPr>
                      <p:cNvPr id="10307" name="Object 95">
                        <a:extLst>
                          <a:ext uri="{FF2B5EF4-FFF2-40B4-BE49-F238E27FC236}">
                            <a16:creationId xmlns:a16="http://schemas.microsoft.com/office/drawing/2014/main" id="{71E0F190-CFD2-4D0B-AE48-9ABD3D219D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6353175"/>
                        <a:ext cx="21558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8" name="Object 96">
            <a:extLst>
              <a:ext uri="{FF2B5EF4-FFF2-40B4-BE49-F238E27FC236}">
                <a16:creationId xmlns:a16="http://schemas.microsoft.com/office/drawing/2014/main" id="{3A032C7B-43FB-4895-AC3E-2B3C650E3D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2549525"/>
          <a:ext cx="2286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5" imgW="228600" imgH="228600" progId="Equation.3">
                  <p:embed/>
                </p:oleObj>
              </mc:Choice>
              <mc:Fallback>
                <p:oleObj name="Equation" r:id="rId5" imgW="228600" imgH="228600" progId="Equation.3">
                  <p:embed/>
                  <p:pic>
                    <p:nvPicPr>
                      <p:cNvPr id="10308" name="Object 96">
                        <a:extLst>
                          <a:ext uri="{FF2B5EF4-FFF2-40B4-BE49-F238E27FC236}">
                            <a16:creationId xmlns:a16="http://schemas.microsoft.com/office/drawing/2014/main" id="{3A032C7B-43FB-4895-AC3E-2B3C650E3D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549525"/>
                        <a:ext cx="2286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9" name="Text Box 97">
            <a:extLst>
              <a:ext uri="{FF2B5EF4-FFF2-40B4-BE49-F238E27FC236}">
                <a16:creationId xmlns:a16="http://schemas.microsoft.com/office/drawing/2014/main" id="{491215FB-AB4C-4A5C-B41B-60560CD45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2830513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graphicFrame>
        <p:nvGraphicFramePr>
          <p:cNvPr id="10310" name="Object 98">
            <a:extLst>
              <a:ext uri="{FF2B5EF4-FFF2-40B4-BE49-F238E27FC236}">
                <a16:creationId xmlns:a16="http://schemas.microsoft.com/office/drawing/2014/main" id="{86E48E5E-C63C-46AC-8A00-7B7F9D6201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8" y="3795713"/>
          <a:ext cx="219075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7" imgW="215806" imgH="228501" progId="Equation.3">
                  <p:embed/>
                </p:oleObj>
              </mc:Choice>
              <mc:Fallback>
                <p:oleObj name="Equation" r:id="rId7" imgW="215806" imgH="228501" progId="Equation.3">
                  <p:embed/>
                  <p:pic>
                    <p:nvPicPr>
                      <p:cNvPr id="10310" name="Object 98">
                        <a:extLst>
                          <a:ext uri="{FF2B5EF4-FFF2-40B4-BE49-F238E27FC236}">
                            <a16:creationId xmlns:a16="http://schemas.microsoft.com/office/drawing/2014/main" id="{86E48E5E-C63C-46AC-8A00-7B7F9D6201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795713"/>
                        <a:ext cx="219075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1" name="Object 99">
            <a:extLst>
              <a:ext uri="{FF2B5EF4-FFF2-40B4-BE49-F238E27FC236}">
                <a16:creationId xmlns:a16="http://schemas.microsoft.com/office/drawing/2014/main" id="{7073F9FF-8F3F-4917-80F3-43BE7FEC8C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88" y="4225925"/>
          <a:ext cx="1778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9" imgW="177646" imgH="228402" progId="Equation.3">
                  <p:embed/>
                </p:oleObj>
              </mc:Choice>
              <mc:Fallback>
                <p:oleObj name="Equation" r:id="rId9" imgW="177646" imgH="228402" progId="Equation.3">
                  <p:embed/>
                  <p:pic>
                    <p:nvPicPr>
                      <p:cNvPr id="10311" name="Object 99">
                        <a:extLst>
                          <a:ext uri="{FF2B5EF4-FFF2-40B4-BE49-F238E27FC236}">
                            <a16:creationId xmlns:a16="http://schemas.microsoft.com/office/drawing/2014/main" id="{7073F9FF-8F3F-4917-80F3-43BE7FEC8C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4225925"/>
                        <a:ext cx="1778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2" name="Object 100">
            <a:extLst>
              <a:ext uri="{FF2B5EF4-FFF2-40B4-BE49-F238E27FC236}">
                <a16:creationId xmlns:a16="http://schemas.microsoft.com/office/drawing/2014/main" id="{CB250944-FC49-4DEE-B2DE-376ACB0807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763" y="4678363"/>
          <a:ext cx="1905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11" imgW="190500" imgH="228600" progId="Equation.3">
                  <p:embed/>
                </p:oleObj>
              </mc:Choice>
              <mc:Fallback>
                <p:oleObj name="Equation" r:id="rId11" imgW="190500" imgH="228600" progId="Equation.3">
                  <p:embed/>
                  <p:pic>
                    <p:nvPicPr>
                      <p:cNvPr id="10312" name="Object 100">
                        <a:extLst>
                          <a:ext uri="{FF2B5EF4-FFF2-40B4-BE49-F238E27FC236}">
                            <a16:creationId xmlns:a16="http://schemas.microsoft.com/office/drawing/2014/main" id="{CB250944-FC49-4DEE-B2DE-376ACB080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4678363"/>
                        <a:ext cx="1905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3" name="Text Box 101">
            <a:extLst>
              <a:ext uri="{FF2B5EF4-FFF2-40B4-BE49-F238E27FC236}">
                <a16:creationId xmlns:a16="http://schemas.microsoft.com/office/drawing/2014/main" id="{F67B406D-C6AF-4375-8D7B-0A80737E9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41325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0314" name="Text Box 102">
            <a:extLst>
              <a:ext uri="{FF2B5EF4-FFF2-40B4-BE49-F238E27FC236}">
                <a16:creationId xmlns:a16="http://schemas.microsoft.com/office/drawing/2014/main" id="{FD032F23-DBB9-4963-9491-4C1859A63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533900"/>
            <a:ext cx="387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0315" name="Text Box 103">
            <a:extLst>
              <a:ext uri="{FF2B5EF4-FFF2-40B4-BE49-F238E27FC236}">
                <a16:creationId xmlns:a16="http://schemas.microsoft.com/office/drawing/2014/main" id="{A23164A2-C072-4FB7-8847-91C7CE2D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18161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0316" name="Text Box 104">
            <a:extLst>
              <a:ext uri="{FF2B5EF4-FFF2-40B4-BE49-F238E27FC236}">
                <a16:creationId xmlns:a16="http://schemas.microsoft.com/office/drawing/2014/main" id="{50B16DE1-CA39-40B6-B3A6-47666CFE5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3811588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0317" name="Text Box 105">
            <a:extLst>
              <a:ext uri="{FF2B5EF4-FFF2-40B4-BE49-F238E27FC236}">
                <a16:creationId xmlns:a16="http://schemas.microsoft.com/office/drawing/2014/main" id="{ACB6A080-9AED-49D6-8C74-E6A73656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47117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graphicFrame>
        <p:nvGraphicFramePr>
          <p:cNvPr id="10318" name="Object 106">
            <a:extLst>
              <a:ext uri="{FF2B5EF4-FFF2-40B4-BE49-F238E27FC236}">
                <a16:creationId xmlns:a16="http://schemas.microsoft.com/office/drawing/2014/main" id="{746415B1-A612-4D67-9803-350DCC0CDA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7588" y="1590675"/>
          <a:ext cx="1905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13" imgW="190500" imgH="228600" progId="Equation.3">
                  <p:embed/>
                </p:oleObj>
              </mc:Choice>
              <mc:Fallback>
                <p:oleObj name="Equation" r:id="rId13" imgW="190500" imgH="228600" progId="Equation.3">
                  <p:embed/>
                  <p:pic>
                    <p:nvPicPr>
                      <p:cNvPr id="10318" name="Object 106">
                        <a:extLst>
                          <a:ext uri="{FF2B5EF4-FFF2-40B4-BE49-F238E27FC236}">
                            <a16:creationId xmlns:a16="http://schemas.microsoft.com/office/drawing/2014/main" id="{746415B1-A612-4D67-9803-350DCC0CDA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1590675"/>
                        <a:ext cx="1905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9" name="Object 107">
            <a:extLst>
              <a:ext uri="{FF2B5EF4-FFF2-40B4-BE49-F238E27FC236}">
                <a16:creationId xmlns:a16="http://schemas.microsoft.com/office/drawing/2014/main" id="{4A16135B-90FE-4C90-8032-D32740C436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4888" y="1962150"/>
          <a:ext cx="21590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15" imgW="215619" imgH="215619" progId="Equation.3">
                  <p:embed/>
                </p:oleObj>
              </mc:Choice>
              <mc:Fallback>
                <p:oleObj name="Equation" r:id="rId15" imgW="215619" imgH="215619" progId="Equation.3">
                  <p:embed/>
                  <p:pic>
                    <p:nvPicPr>
                      <p:cNvPr id="10319" name="Object 107">
                        <a:extLst>
                          <a:ext uri="{FF2B5EF4-FFF2-40B4-BE49-F238E27FC236}">
                            <a16:creationId xmlns:a16="http://schemas.microsoft.com/office/drawing/2014/main" id="{4A16135B-90FE-4C90-8032-D32740C43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962150"/>
                        <a:ext cx="215900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0" name="Object 108">
            <a:extLst>
              <a:ext uri="{FF2B5EF4-FFF2-40B4-BE49-F238E27FC236}">
                <a16:creationId xmlns:a16="http://schemas.microsoft.com/office/drawing/2014/main" id="{2E71D1E6-0AD4-4564-859F-4618A7E6EF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2568575"/>
          <a:ext cx="2032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7" imgW="203112" imgH="228501" progId="Equation.3">
                  <p:embed/>
                </p:oleObj>
              </mc:Choice>
              <mc:Fallback>
                <p:oleObj name="Equation" r:id="rId17" imgW="203112" imgH="228501" progId="Equation.3">
                  <p:embed/>
                  <p:pic>
                    <p:nvPicPr>
                      <p:cNvPr id="10320" name="Object 108">
                        <a:extLst>
                          <a:ext uri="{FF2B5EF4-FFF2-40B4-BE49-F238E27FC236}">
                            <a16:creationId xmlns:a16="http://schemas.microsoft.com/office/drawing/2014/main" id="{2E71D1E6-0AD4-4564-859F-4618A7E6EF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2568575"/>
                        <a:ext cx="2032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1" name="Object 109">
            <a:extLst>
              <a:ext uri="{FF2B5EF4-FFF2-40B4-BE49-F238E27FC236}">
                <a16:creationId xmlns:a16="http://schemas.microsoft.com/office/drawing/2014/main" id="{E8ECA426-1079-482A-9D7B-7A586EB9D5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1238" y="2825750"/>
          <a:ext cx="2159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9" imgW="215806" imgH="228501" progId="Equation.3">
                  <p:embed/>
                </p:oleObj>
              </mc:Choice>
              <mc:Fallback>
                <p:oleObj name="Equation" r:id="rId19" imgW="215806" imgH="228501" progId="Equation.3">
                  <p:embed/>
                  <p:pic>
                    <p:nvPicPr>
                      <p:cNvPr id="10321" name="Object 109">
                        <a:extLst>
                          <a:ext uri="{FF2B5EF4-FFF2-40B4-BE49-F238E27FC236}">
                            <a16:creationId xmlns:a16="http://schemas.microsoft.com/office/drawing/2014/main" id="{E8ECA426-1079-482A-9D7B-7A586EB9D5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2825750"/>
                        <a:ext cx="2159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2" name="Object 110">
            <a:extLst>
              <a:ext uri="{FF2B5EF4-FFF2-40B4-BE49-F238E27FC236}">
                <a16:creationId xmlns:a16="http://schemas.microsoft.com/office/drawing/2014/main" id="{C5F0BE5A-D05E-4640-B968-D6F5038B6F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9488" y="3530600"/>
          <a:ext cx="1905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21" imgW="190500" imgH="228600" progId="Equation.3">
                  <p:embed/>
                </p:oleObj>
              </mc:Choice>
              <mc:Fallback>
                <p:oleObj name="Equation" r:id="rId21" imgW="190500" imgH="228600" progId="Equation.3">
                  <p:embed/>
                  <p:pic>
                    <p:nvPicPr>
                      <p:cNvPr id="10322" name="Object 110">
                        <a:extLst>
                          <a:ext uri="{FF2B5EF4-FFF2-40B4-BE49-F238E27FC236}">
                            <a16:creationId xmlns:a16="http://schemas.microsoft.com/office/drawing/2014/main" id="{C5F0BE5A-D05E-4640-B968-D6F5038B6F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3530600"/>
                        <a:ext cx="1905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3" name="Object 111">
            <a:extLst>
              <a:ext uri="{FF2B5EF4-FFF2-40B4-BE49-F238E27FC236}">
                <a16:creationId xmlns:a16="http://schemas.microsoft.com/office/drawing/2014/main" id="{99E7DB88-5591-4DB4-B9EF-74AE2DE62F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138" y="4405313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23" imgW="203112" imgH="241195" progId="Equation.3">
                  <p:embed/>
                </p:oleObj>
              </mc:Choice>
              <mc:Fallback>
                <p:oleObj name="Equation" r:id="rId23" imgW="203112" imgH="241195" progId="Equation.3">
                  <p:embed/>
                  <p:pic>
                    <p:nvPicPr>
                      <p:cNvPr id="10323" name="Object 111">
                        <a:extLst>
                          <a:ext uri="{FF2B5EF4-FFF2-40B4-BE49-F238E27FC236}">
                            <a16:creationId xmlns:a16="http://schemas.microsoft.com/office/drawing/2014/main" id="{99E7DB88-5591-4DB4-B9EF-74AE2DE62F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4405313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4" name="Text Box 112">
            <a:extLst>
              <a:ext uri="{FF2B5EF4-FFF2-40B4-BE49-F238E27FC236}">
                <a16:creationId xmlns:a16="http://schemas.microsoft.com/office/drawing/2014/main" id="{5A033687-EDAD-4D1A-B75B-6338E452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1371600"/>
            <a:ext cx="633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200">
                <a:latin typeface="Eurostile" pitchFamily="34" charset="0"/>
              </a:rPr>
              <a:t>Bus W</a:t>
            </a:r>
          </a:p>
        </p:txBody>
      </p:sp>
      <p:sp>
        <p:nvSpPr>
          <p:cNvPr id="136305" name="Rectangle 113">
            <a:extLst>
              <a:ext uri="{FF2B5EF4-FFF2-40B4-BE49-F238E27FC236}">
                <a16:creationId xmlns:a16="http://schemas.microsoft.com/office/drawing/2014/main" id="{0C14C5AC-0D9C-4FCE-B41E-253C9BA83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00200"/>
            <a:ext cx="3810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800" b="1">
                <a:latin typeface="Eurostile" pitchFamily="34" charset="0"/>
              </a:rPr>
              <a:t>ARSITEKTUR SAP-1</a:t>
            </a:r>
          </a:p>
          <a:p>
            <a:pPr algn="just" eaLnBrk="1" hangingPunct="1">
              <a:buFontTx/>
              <a:buBlip>
                <a:blip r:embed="rId25"/>
              </a:buBlip>
            </a:pPr>
            <a:r>
              <a:rPr lang="en-US" altLang="id-ID" sz="2000">
                <a:latin typeface="Eurostile" pitchFamily="34" charset="0"/>
              </a:rPr>
              <a:t>Accumulator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Buffer yang menyimpan jawaban sementara selama beroperasi.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Keluaran 2-state ke ADDER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Keluaran 3-state ke Bus W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Bila     tinggi, maka terus menerus menggerakkan ADDER</a:t>
            </a:r>
          </a:p>
        </p:txBody>
      </p:sp>
      <p:graphicFrame>
        <p:nvGraphicFramePr>
          <p:cNvPr id="10326" name="Object 116">
            <a:extLst>
              <a:ext uri="{FF2B5EF4-FFF2-40B4-BE49-F238E27FC236}">
                <a16:creationId xmlns:a16="http://schemas.microsoft.com/office/drawing/2014/main" id="{5619A8DA-4F70-4FA3-98B7-69CE53CAFDA2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6553200" y="43434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26" imgW="215619" imgH="215619" progId="Equation.3">
                  <p:embed/>
                </p:oleObj>
              </mc:Choice>
              <mc:Fallback>
                <p:oleObj name="Equation" r:id="rId26" imgW="215619" imgH="215619" progId="Equation.3">
                  <p:embed/>
                  <p:pic>
                    <p:nvPicPr>
                      <p:cNvPr id="10326" name="Object 116">
                        <a:extLst>
                          <a:ext uri="{FF2B5EF4-FFF2-40B4-BE49-F238E27FC236}">
                            <a16:creationId xmlns:a16="http://schemas.microsoft.com/office/drawing/2014/main" id="{5619A8DA-4F70-4FA3-98B7-69CE53CAFD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343400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30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FF449606-3F11-43E4-B550-A47C6D609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ED7CDFE-AE00-4F61-9CD3-D37C22DF26AF}" type="slidenum">
              <a:rPr lang="en-GB" altLang="id-ID" sz="1400"/>
              <a:pPr algn="r"/>
              <a:t>8</a:t>
            </a:fld>
            <a:endParaRPr lang="en-GB" altLang="id-ID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8237502-13CA-47F9-8A35-B808AA76E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7D21B5F-5A39-4B43-9564-849D9B688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41F1187E-329D-441E-BD7D-41D9C961E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1270" name="Rectangle 5">
            <a:extLst>
              <a:ext uri="{FF2B5EF4-FFF2-40B4-BE49-F238E27FC236}">
                <a16:creationId xmlns:a16="http://schemas.microsoft.com/office/drawing/2014/main" id="{95C738CA-D45B-4030-9583-90E76815B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1679575"/>
            <a:ext cx="381000" cy="35274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1271" name="Rectangle 6">
            <a:extLst>
              <a:ext uri="{FF2B5EF4-FFF2-40B4-BE49-F238E27FC236}">
                <a16:creationId xmlns:a16="http://schemas.microsoft.com/office/drawing/2014/main" id="{62C9B7C4-FCA8-470F-8046-39E92E343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1679575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PC</a:t>
            </a:r>
          </a:p>
        </p:txBody>
      </p:sp>
      <p:sp>
        <p:nvSpPr>
          <p:cNvPr id="11272" name="Rectangle 7">
            <a:extLst>
              <a:ext uri="{FF2B5EF4-FFF2-40B4-BE49-F238E27FC236}">
                <a16:creationId xmlns:a16="http://schemas.microsoft.com/office/drawing/2014/main" id="{F621E8C0-8985-442E-AD47-8132469D2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2560638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MAR</a:t>
            </a:r>
          </a:p>
        </p:txBody>
      </p:sp>
      <p:sp>
        <p:nvSpPr>
          <p:cNvPr id="11273" name="Rectangle 8">
            <a:extLst>
              <a:ext uri="{FF2B5EF4-FFF2-40B4-BE49-F238E27FC236}">
                <a16:creationId xmlns:a16="http://schemas.microsoft.com/office/drawing/2014/main" id="{EF156A37-98F3-418B-B2A4-19214933E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353060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RAM</a:t>
            </a:r>
          </a:p>
        </p:txBody>
      </p:sp>
      <p:sp>
        <p:nvSpPr>
          <p:cNvPr id="11274" name="Rectangle 9">
            <a:extLst>
              <a:ext uri="{FF2B5EF4-FFF2-40B4-BE49-F238E27FC236}">
                <a16:creationId xmlns:a16="http://schemas.microsoft.com/office/drawing/2014/main" id="{3255C9F3-565F-46B2-B6FB-56F044B11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432435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IR</a:t>
            </a:r>
          </a:p>
        </p:txBody>
      </p:sp>
      <p:sp>
        <p:nvSpPr>
          <p:cNvPr id="11275" name="Rectangle 10">
            <a:extLst>
              <a:ext uri="{FF2B5EF4-FFF2-40B4-BE49-F238E27FC236}">
                <a16:creationId xmlns:a16="http://schemas.microsoft.com/office/drawing/2014/main" id="{B7E76920-2FFD-4974-B99B-C94215666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5307013"/>
            <a:ext cx="914400" cy="6064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CON</a:t>
            </a:r>
          </a:p>
        </p:txBody>
      </p:sp>
      <p:sp>
        <p:nvSpPr>
          <p:cNvPr id="11276" name="Rectangle 11">
            <a:extLst>
              <a:ext uri="{FF2B5EF4-FFF2-40B4-BE49-F238E27FC236}">
                <a16:creationId xmlns:a16="http://schemas.microsoft.com/office/drawing/2014/main" id="{72ECA691-EB01-4261-85BE-D94AC5FD6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1679575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A</a:t>
            </a:r>
          </a:p>
        </p:txBody>
      </p:sp>
      <p:sp>
        <p:nvSpPr>
          <p:cNvPr id="11277" name="Rectangle 12">
            <a:extLst>
              <a:ext uri="{FF2B5EF4-FFF2-40B4-BE49-F238E27FC236}">
                <a16:creationId xmlns:a16="http://schemas.microsoft.com/office/drawing/2014/main" id="{07C12CEE-BF69-4613-9143-9BEB445E5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2560638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ADD</a:t>
            </a:r>
          </a:p>
        </p:txBody>
      </p:sp>
      <p:sp>
        <p:nvSpPr>
          <p:cNvPr id="11278" name="Rectangle 13">
            <a:extLst>
              <a:ext uri="{FF2B5EF4-FFF2-40B4-BE49-F238E27FC236}">
                <a16:creationId xmlns:a16="http://schemas.microsoft.com/office/drawing/2014/main" id="{77FF26B4-1A8C-4249-AC60-847D41FE8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353060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B</a:t>
            </a:r>
          </a:p>
        </p:txBody>
      </p:sp>
      <p:sp>
        <p:nvSpPr>
          <p:cNvPr id="11279" name="Rectangle 14">
            <a:extLst>
              <a:ext uri="{FF2B5EF4-FFF2-40B4-BE49-F238E27FC236}">
                <a16:creationId xmlns:a16="http://schemas.microsoft.com/office/drawing/2014/main" id="{50183928-CDC8-430B-954A-CB02FCB8B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4457700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O</a:t>
            </a:r>
          </a:p>
        </p:txBody>
      </p:sp>
      <p:sp>
        <p:nvSpPr>
          <p:cNvPr id="11280" name="Rectangle 15">
            <a:extLst>
              <a:ext uri="{FF2B5EF4-FFF2-40B4-BE49-F238E27FC236}">
                <a16:creationId xmlns:a16="http://schemas.microsoft.com/office/drawing/2014/main" id="{B00A3970-D308-4FD8-B07D-AFA447D39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5383213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D</a:t>
            </a:r>
          </a:p>
        </p:txBody>
      </p:sp>
      <p:sp>
        <p:nvSpPr>
          <p:cNvPr id="11281" name="AutoShape 16">
            <a:extLst>
              <a:ext uri="{FF2B5EF4-FFF2-40B4-BE49-F238E27FC236}">
                <a16:creationId xmlns:a16="http://schemas.microsoft.com/office/drawing/2014/main" id="{16A34535-0CBA-4C60-A2EF-E761873E5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1766888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1282" name="AutoShape 17">
            <a:extLst>
              <a:ext uri="{FF2B5EF4-FFF2-40B4-BE49-F238E27FC236}">
                <a16:creationId xmlns:a16="http://schemas.microsoft.com/office/drawing/2014/main" id="{49E2EBB4-DA03-4D8B-86AC-9C935DF6C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36195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1283" name="AutoShape 18">
            <a:extLst>
              <a:ext uri="{FF2B5EF4-FFF2-40B4-BE49-F238E27FC236}">
                <a16:creationId xmlns:a16="http://schemas.microsoft.com/office/drawing/2014/main" id="{2C51D28B-69A0-492D-8534-61064843E7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89138" y="262731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1284" name="AutoShape 19">
            <a:extLst>
              <a:ext uri="{FF2B5EF4-FFF2-40B4-BE49-F238E27FC236}">
                <a16:creationId xmlns:a16="http://schemas.microsoft.com/office/drawing/2014/main" id="{A20E5E6B-9E3D-4B22-857B-6D16AB62011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095375" y="31575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1285" name="AutoShape 20">
            <a:extLst>
              <a:ext uri="{FF2B5EF4-FFF2-40B4-BE49-F238E27FC236}">
                <a16:creationId xmlns:a16="http://schemas.microsoft.com/office/drawing/2014/main" id="{850D51F2-2A0F-4672-AFE9-487C5783816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428750" y="31575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1286" name="AutoShape 21">
            <a:extLst>
              <a:ext uri="{FF2B5EF4-FFF2-40B4-BE49-F238E27FC236}">
                <a16:creationId xmlns:a16="http://schemas.microsoft.com/office/drawing/2014/main" id="{E510CBA1-D2C3-4D42-9DF6-BCB3BE381C0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60563" y="425926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1287" name="AutoShape 22">
            <a:extLst>
              <a:ext uri="{FF2B5EF4-FFF2-40B4-BE49-F238E27FC236}">
                <a16:creationId xmlns:a16="http://schemas.microsoft.com/office/drawing/2014/main" id="{66926935-24AF-48BF-BA8D-4D0FA877A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458946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1288" name="AutoShape 23">
            <a:extLst>
              <a:ext uri="{FF2B5EF4-FFF2-40B4-BE49-F238E27FC236}">
                <a16:creationId xmlns:a16="http://schemas.microsoft.com/office/drawing/2014/main" id="{38745304-B30F-487F-96D0-0EC76B2F517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295400" y="49228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1289" name="AutoShape 24">
            <a:extLst>
              <a:ext uri="{FF2B5EF4-FFF2-40B4-BE49-F238E27FC236}">
                <a16:creationId xmlns:a16="http://schemas.microsoft.com/office/drawing/2014/main" id="{1A3B9879-43AC-4E9F-94B5-5A90AE517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16129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1290" name="AutoShape 25">
            <a:extLst>
              <a:ext uri="{FF2B5EF4-FFF2-40B4-BE49-F238E27FC236}">
                <a16:creationId xmlns:a16="http://schemas.microsoft.com/office/drawing/2014/main" id="{B250C318-B2E1-44C9-814F-0D1CC2A8E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36195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1291" name="AutoShape 26">
            <a:extLst>
              <a:ext uri="{FF2B5EF4-FFF2-40B4-BE49-F238E27FC236}">
                <a16:creationId xmlns:a16="http://schemas.microsoft.com/office/drawing/2014/main" id="{2BA4FB67-0FEB-4FC2-9474-E63645F1B2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1638" y="2649538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1292" name="AutoShape 27">
            <a:extLst>
              <a:ext uri="{FF2B5EF4-FFF2-40B4-BE49-F238E27FC236}">
                <a16:creationId xmlns:a16="http://schemas.microsoft.com/office/drawing/2014/main" id="{82F5D226-EBAD-4956-A00E-39C26F954F6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60688" y="1920875"/>
            <a:ext cx="533400" cy="354013"/>
          </a:xfrm>
          <a:prstGeom prst="rightArrow">
            <a:avLst>
              <a:gd name="adj1" fmla="val 50000"/>
              <a:gd name="adj2" fmla="val 3766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1293" name="AutoShape 28">
            <a:extLst>
              <a:ext uri="{FF2B5EF4-FFF2-40B4-BE49-F238E27FC236}">
                <a16:creationId xmlns:a16="http://schemas.microsoft.com/office/drawing/2014/main" id="{8FB853DE-35E3-4C9E-A513-0AC6B7B9C0F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731" y="2237582"/>
            <a:ext cx="341313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1294" name="AutoShape 29">
            <a:extLst>
              <a:ext uri="{FF2B5EF4-FFF2-40B4-BE49-F238E27FC236}">
                <a16:creationId xmlns:a16="http://schemas.microsoft.com/office/drawing/2014/main" id="{9017360F-8D95-41FD-B655-3DF6A6F23DF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732" y="5049044"/>
            <a:ext cx="341312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1295" name="AutoShape 30">
            <a:extLst>
              <a:ext uri="{FF2B5EF4-FFF2-40B4-BE49-F238E27FC236}">
                <a16:creationId xmlns:a16="http://schemas.microsoft.com/office/drawing/2014/main" id="{E5BAAB66-B889-488A-986B-6932BCF09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556125"/>
            <a:ext cx="533400" cy="354013"/>
          </a:xfrm>
          <a:prstGeom prst="rightArrow">
            <a:avLst>
              <a:gd name="adj1" fmla="val 50000"/>
              <a:gd name="adj2" fmla="val 3766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1296" name="AutoShape 31">
            <a:extLst>
              <a:ext uri="{FF2B5EF4-FFF2-40B4-BE49-F238E27FC236}">
                <a16:creationId xmlns:a16="http://schemas.microsoft.com/office/drawing/2014/main" id="{EEE2516C-2337-46FD-986A-62FEE4B8B1F0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3780631" y="3158332"/>
            <a:ext cx="417513" cy="304800"/>
          </a:xfrm>
          <a:prstGeom prst="rightArrow">
            <a:avLst>
              <a:gd name="adj1" fmla="val 50000"/>
              <a:gd name="adj2" fmla="val 3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1297" name="Line 32">
            <a:extLst>
              <a:ext uri="{FF2B5EF4-FFF2-40B4-BE49-F238E27FC236}">
                <a16:creationId xmlns:a16="http://schemas.microsoft.com/office/drawing/2014/main" id="{F6A34775-6C09-45F2-85BB-BED9B2E50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1766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33">
            <a:extLst>
              <a:ext uri="{FF2B5EF4-FFF2-40B4-BE49-F238E27FC236}">
                <a16:creationId xmlns:a16="http://schemas.microsoft.com/office/drawing/2014/main" id="{CA9BD564-D00C-4044-9321-006831D4F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18891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34">
            <a:extLst>
              <a:ext uri="{FF2B5EF4-FFF2-40B4-BE49-F238E27FC236}">
                <a16:creationId xmlns:a16="http://schemas.microsoft.com/office/drawing/2014/main" id="{20CACC26-4DE0-4138-81E6-7B2261C1C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20097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Line 35">
            <a:extLst>
              <a:ext uri="{FF2B5EF4-FFF2-40B4-BE49-F238E27FC236}">
                <a16:creationId xmlns:a16="http://schemas.microsoft.com/office/drawing/2014/main" id="{1705E8FC-7A96-4EA2-9D2F-D101693AB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2130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1" name="Group 36">
            <a:extLst>
              <a:ext uri="{FF2B5EF4-FFF2-40B4-BE49-F238E27FC236}">
                <a16:creationId xmlns:a16="http://schemas.microsoft.com/office/drawing/2014/main" id="{D26D93FC-CE59-4E0E-9F74-7486E18D4B84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1844675"/>
            <a:ext cx="152400" cy="87313"/>
            <a:chOff x="816" y="1626"/>
            <a:chExt cx="96" cy="48"/>
          </a:xfrm>
        </p:grpSpPr>
        <p:sp>
          <p:nvSpPr>
            <p:cNvPr id="11374" name="AutoShape 37">
              <a:extLst>
                <a:ext uri="{FF2B5EF4-FFF2-40B4-BE49-F238E27FC236}">
                  <a16:creationId xmlns:a16="http://schemas.microsoft.com/office/drawing/2014/main" id="{DD2E228F-1835-498A-ACFF-28DB5B76F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26"/>
              <a:ext cx="48" cy="4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grpSp>
          <p:nvGrpSpPr>
            <p:cNvPr id="11375" name="Group 38">
              <a:extLst>
                <a:ext uri="{FF2B5EF4-FFF2-40B4-BE49-F238E27FC236}">
                  <a16:creationId xmlns:a16="http://schemas.microsoft.com/office/drawing/2014/main" id="{711512C6-E615-4B32-804F-F4A44E6D7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26"/>
              <a:ext cx="48" cy="48"/>
              <a:chOff x="864" y="1632"/>
              <a:chExt cx="48" cy="96"/>
            </a:xfrm>
          </p:grpSpPr>
          <p:sp>
            <p:nvSpPr>
              <p:cNvPr id="11376" name="Line 39">
                <a:extLst>
                  <a:ext uri="{FF2B5EF4-FFF2-40B4-BE49-F238E27FC236}">
                    <a16:creationId xmlns:a16="http://schemas.microsoft.com/office/drawing/2014/main" id="{191214AE-2DD3-4016-9579-8AA96594E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7" name="Line 40">
                <a:extLst>
                  <a:ext uri="{FF2B5EF4-FFF2-40B4-BE49-F238E27FC236}">
                    <a16:creationId xmlns:a16="http://schemas.microsoft.com/office/drawing/2014/main" id="{2B6092A1-61D0-468B-A73C-20191A60E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02" name="Group 41">
            <a:extLst>
              <a:ext uri="{FF2B5EF4-FFF2-40B4-BE49-F238E27FC236}">
                <a16:creationId xmlns:a16="http://schemas.microsoft.com/office/drawing/2014/main" id="{F148C767-AEC9-4499-A421-FC48A28138AE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2698750"/>
            <a:ext cx="381000" cy="287338"/>
            <a:chOff x="672" y="2091"/>
            <a:chExt cx="240" cy="156"/>
          </a:xfrm>
        </p:grpSpPr>
        <p:sp>
          <p:nvSpPr>
            <p:cNvPr id="11369" name="Line 42">
              <a:extLst>
                <a:ext uri="{FF2B5EF4-FFF2-40B4-BE49-F238E27FC236}">
                  <a16:creationId xmlns:a16="http://schemas.microsoft.com/office/drawing/2014/main" id="{917D2C76-4258-4F7B-A431-A0DF649D8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Line 43">
              <a:extLst>
                <a:ext uri="{FF2B5EF4-FFF2-40B4-BE49-F238E27FC236}">
                  <a16:creationId xmlns:a16="http://schemas.microsoft.com/office/drawing/2014/main" id="{A65AAF9A-2E72-4FD1-9FAE-F887D7A0B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1" name="Group 44">
              <a:extLst>
                <a:ext uri="{FF2B5EF4-FFF2-40B4-BE49-F238E27FC236}">
                  <a16:creationId xmlns:a16="http://schemas.microsoft.com/office/drawing/2014/main" id="{899FD746-720B-44F8-B900-C2E3618AF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11372" name="Line 45">
                <a:extLst>
                  <a:ext uri="{FF2B5EF4-FFF2-40B4-BE49-F238E27FC236}">
                    <a16:creationId xmlns:a16="http://schemas.microsoft.com/office/drawing/2014/main" id="{1DCE4F0B-DE75-412E-A0EA-1C87351E3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" name="Line 46">
                <a:extLst>
                  <a:ext uri="{FF2B5EF4-FFF2-40B4-BE49-F238E27FC236}">
                    <a16:creationId xmlns:a16="http://schemas.microsoft.com/office/drawing/2014/main" id="{5EBA8EFB-0B63-4EC2-82DD-79046D619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03" name="Line 47">
            <a:extLst>
              <a:ext uri="{FF2B5EF4-FFF2-40B4-BE49-F238E27FC236}">
                <a16:creationId xmlns:a16="http://schemas.microsoft.com/office/drawing/2014/main" id="{0F582F81-2F25-4CAE-930F-0268B6D1C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3927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4" name="Line 48">
            <a:extLst>
              <a:ext uri="{FF2B5EF4-FFF2-40B4-BE49-F238E27FC236}">
                <a16:creationId xmlns:a16="http://schemas.microsoft.com/office/drawing/2014/main" id="{02C59814-1A1D-4BAD-B982-68FBBFCFD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402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" name="Line 49">
            <a:extLst>
              <a:ext uri="{FF2B5EF4-FFF2-40B4-BE49-F238E27FC236}">
                <a16:creationId xmlns:a16="http://schemas.microsoft.com/office/drawing/2014/main" id="{4F81CEBF-003C-4068-9121-3D44855C7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522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Line 50">
            <a:extLst>
              <a:ext uri="{FF2B5EF4-FFF2-40B4-BE49-F238E27FC236}">
                <a16:creationId xmlns:a16="http://schemas.microsoft.com/office/drawing/2014/main" id="{97E0FB93-7275-440E-B081-6D5AB5455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6450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Line 51">
            <a:extLst>
              <a:ext uri="{FF2B5EF4-FFF2-40B4-BE49-F238E27FC236}">
                <a16:creationId xmlns:a16="http://schemas.microsoft.com/office/drawing/2014/main" id="{15CF1E88-6EFA-43AA-A537-22A1CAC6C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7656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8" name="Group 52">
            <a:extLst>
              <a:ext uri="{FF2B5EF4-FFF2-40B4-BE49-F238E27FC236}">
                <a16:creationId xmlns:a16="http://schemas.microsoft.com/office/drawing/2014/main" id="{E34DBB08-0851-4A32-81BD-E9478E5568BB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4479925"/>
            <a:ext cx="76200" cy="87313"/>
            <a:chOff x="864" y="1632"/>
            <a:chExt cx="48" cy="96"/>
          </a:xfrm>
        </p:grpSpPr>
        <p:sp>
          <p:nvSpPr>
            <p:cNvPr id="11367" name="Line 53">
              <a:extLst>
                <a:ext uri="{FF2B5EF4-FFF2-40B4-BE49-F238E27FC236}">
                  <a16:creationId xmlns:a16="http://schemas.microsoft.com/office/drawing/2014/main" id="{BD0F399A-FB20-407E-8A40-A8987F279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Line 54">
              <a:extLst>
                <a:ext uri="{FF2B5EF4-FFF2-40B4-BE49-F238E27FC236}">
                  <a16:creationId xmlns:a16="http://schemas.microsoft.com/office/drawing/2014/main" id="{A955B504-663A-4D9B-8733-F22E9CDB7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09" name="Group 55">
            <a:extLst>
              <a:ext uri="{FF2B5EF4-FFF2-40B4-BE49-F238E27FC236}">
                <a16:creationId xmlns:a16="http://schemas.microsoft.com/office/drawing/2014/main" id="{9EB58A21-003A-453F-A9E6-39D3C41B677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3686175"/>
            <a:ext cx="381000" cy="285750"/>
            <a:chOff x="672" y="2091"/>
            <a:chExt cx="240" cy="156"/>
          </a:xfrm>
        </p:grpSpPr>
        <p:sp>
          <p:nvSpPr>
            <p:cNvPr id="11362" name="Line 56">
              <a:extLst>
                <a:ext uri="{FF2B5EF4-FFF2-40B4-BE49-F238E27FC236}">
                  <a16:creationId xmlns:a16="http://schemas.microsoft.com/office/drawing/2014/main" id="{99C114EF-B869-4FE3-B93B-B7638D621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Line 57">
              <a:extLst>
                <a:ext uri="{FF2B5EF4-FFF2-40B4-BE49-F238E27FC236}">
                  <a16:creationId xmlns:a16="http://schemas.microsoft.com/office/drawing/2014/main" id="{2FEC84BD-3BFA-488A-9C98-B9D3C9C4A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64" name="Group 58">
              <a:extLst>
                <a:ext uri="{FF2B5EF4-FFF2-40B4-BE49-F238E27FC236}">
                  <a16:creationId xmlns:a16="http://schemas.microsoft.com/office/drawing/2014/main" id="{9B3476BF-4122-4C67-8C80-EFFA0B663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11365" name="Line 59">
                <a:extLst>
                  <a:ext uri="{FF2B5EF4-FFF2-40B4-BE49-F238E27FC236}">
                    <a16:creationId xmlns:a16="http://schemas.microsoft.com/office/drawing/2014/main" id="{E14016F8-026D-431F-AE62-60D8EA18B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6" name="Line 60">
                <a:extLst>
                  <a:ext uri="{FF2B5EF4-FFF2-40B4-BE49-F238E27FC236}">
                    <a16:creationId xmlns:a16="http://schemas.microsoft.com/office/drawing/2014/main" id="{C43D3F48-297F-46E7-98B9-1BE20BEB0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10" name="Group 61">
            <a:extLst>
              <a:ext uri="{FF2B5EF4-FFF2-40B4-BE49-F238E27FC236}">
                <a16:creationId xmlns:a16="http://schemas.microsoft.com/office/drawing/2014/main" id="{13832CD3-71C7-41DD-94CF-E5045C6BEA3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4589463"/>
            <a:ext cx="381000" cy="287337"/>
            <a:chOff x="672" y="2091"/>
            <a:chExt cx="240" cy="156"/>
          </a:xfrm>
        </p:grpSpPr>
        <p:sp>
          <p:nvSpPr>
            <p:cNvPr id="11357" name="Line 62">
              <a:extLst>
                <a:ext uri="{FF2B5EF4-FFF2-40B4-BE49-F238E27FC236}">
                  <a16:creationId xmlns:a16="http://schemas.microsoft.com/office/drawing/2014/main" id="{CBECD74D-E51A-44F3-8BB8-8A3D421D9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Line 63">
              <a:extLst>
                <a:ext uri="{FF2B5EF4-FFF2-40B4-BE49-F238E27FC236}">
                  <a16:creationId xmlns:a16="http://schemas.microsoft.com/office/drawing/2014/main" id="{F0C94359-FAC1-4A72-A47C-0E769767B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59" name="Group 64">
              <a:extLst>
                <a:ext uri="{FF2B5EF4-FFF2-40B4-BE49-F238E27FC236}">
                  <a16:creationId xmlns:a16="http://schemas.microsoft.com/office/drawing/2014/main" id="{5921E4E3-2EF8-462F-831F-33BC1B34B5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11360" name="Line 65">
                <a:extLst>
                  <a:ext uri="{FF2B5EF4-FFF2-40B4-BE49-F238E27FC236}">
                    <a16:creationId xmlns:a16="http://schemas.microsoft.com/office/drawing/2014/main" id="{AD1AAA85-F84F-4638-925C-19C7D1D0D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1" name="Line 66">
                <a:extLst>
                  <a:ext uri="{FF2B5EF4-FFF2-40B4-BE49-F238E27FC236}">
                    <a16:creationId xmlns:a16="http://schemas.microsoft.com/office/drawing/2014/main" id="{AAC6E7EF-6F29-4462-BF7D-1FE9122D3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11" name="Line 67">
            <a:extLst>
              <a:ext uri="{FF2B5EF4-FFF2-40B4-BE49-F238E27FC236}">
                <a16:creationId xmlns:a16="http://schemas.microsoft.com/office/drawing/2014/main" id="{A64F0493-53FB-428E-86BD-57CD22465C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714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2" name="Line 68">
            <a:extLst>
              <a:ext uri="{FF2B5EF4-FFF2-40B4-BE49-F238E27FC236}">
                <a16:creationId xmlns:a16="http://schemas.microsoft.com/office/drawing/2014/main" id="{9C382012-65F0-48C2-94AA-00C08F685E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957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3" name="Line 69">
            <a:extLst>
              <a:ext uri="{FF2B5EF4-FFF2-40B4-BE49-F238E27FC236}">
                <a16:creationId xmlns:a16="http://schemas.microsoft.com/office/drawing/2014/main" id="{E045F787-92B4-41A7-965E-7D7E942584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18049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4" name="Line 70">
            <a:extLst>
              <a:ext uri="{FF2B5EF4-FFF2-40B4-BE49-F238E27FC236}">
                <a16:creationId xmlns:a16="http://schemas.microsoft.com/office/drawing/2014/main" id="{F25F7C31-3A19-4FB2-ACF8-A3E1C92BB0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19383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15" name="Group 71">
            <a:extLst>
              <a:ext uri="{FF2B5EF4-FFF2-40B4-BE49-F238E27FC236}">
                <a16:creationId xmlns:a16="http://schemas.microsoft.com/office/drawing/2014/main" id="{E2E3B9BC-FBB0-4A7E-B825-CDB2096A4E9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1893888"/>
            <a:ext cx="76200" cy="88900"/>
            <a:chOff x="864" y="1632"/>
            <a:chExt cx="48" cy="96"/>
          </a:xfrm>
        </p:grpSpPr>
        <p:sp>
          <p:nvSpPr>
            <p:cNvPr id="11355" name="Line 72">
              <a:extLst>
                <a:ext uri="{FF2B5EF4-FFF2-40B4-BE49-F238E27FC236}">
                  <a16:creationId xmlns:a16="http://schemas.microsoft.com/office/drawing/2014/main" id="{5930515F-1AD2-433B-9758-0AD24A996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Line 73">
              <a:extLst>
                <a:ext uri="{FF2B5EF4-FFF2-40B4-BE49-F238E27FC236}">
                  <a16:creationId xmlns:a16="http://schemas.microsoft.com/office/drawing/2014/main" id="{1CBCA4A9-3546-4F51-857B-B7CAFAE5D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16" name="Line 74">
            <a:extLst>
              <a:ext uri="{FF2B5EF4-FFF2-40B4-BE49-F238E27FC236}">
                <a16:creationId xmlns:a16="http://schemas.microsoft.com/office/drawing/2014/main" id="{AEEAC028-9A61-4B8E-A231-8406D7D609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0701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7" name="Text Box 75">
            <a:extLst>
              <a:ext uri="{FF2B5EF4-FFF2-40B4-BE49-F238E27FC236}">
                <a16:creationId xmlns:a16="http://schemas.microsoft.com/office/drawing/2014/main" id="{70299927-D417-43A3-BE19-B30575248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1627188"/>
            <a:ext cx="314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Cp</a:t>
            </a:r>
          </a:p>
        </p:txBody>
      </p:sp>
      <p:sp>
        <p:nvSpPr>
          <p:cNvPr id="11318" name="Text Box 76">
            <a:extLst>
              <a:ext uri="{FF2B5EF4-FFF2-40B4-BE49-F238E27FC236}">
                <a16:creationId xmlns:a16="http://schemas.microsoft.com/office/drawing/2014/main" id="{56CC95E3-E2F9-4194-9459-C5EB3622F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778000"/>
            <a:ext cx="3825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1319" name="Text Box 77">
            <a:extLst>
              <a:ext uri="{FF2B5EF4-FFF2-40B4-BE49-F238E27FC236}">
                <a16:creationId xmlns:a16="http://schemas.microsoft.com/office/drawing/2014/main" id="{85D4EBFC-11AC-4FDC-9419-83C2E10BA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6588"/>
            <a:ext cx="387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1320" name="Text Box 78">
            <a:extLst>
              <a:ext uri="{FF2B5EF4-FFF2-40B4-BE49-F238E27FC236}">
                <a16:creationId xmlns:a16="http://schemas.microsoft.com/office/drawing/2014/main" id="{11C4EE20-2AF0-47AA-9EA1-741DEEC1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032000"/>
            <a:ext cx="3095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Ep</a:t>
            </a:r>
          </a:p>
        </p:txBody>
      </p:sp>
      <p:sp>
        <p:nvSpPr>
          <p:cNvPr id="11321" name="Line 79">
            <a:extLst>
              <a:ext uri="{FF2B5EF4-FFF2-40B4-BE49-F238E27FC236}">
                <a16:creationId xmlns:a16="http://schemas.microsoft.com/office/drawing/2014/main" id="{72D7B987-613C-4E9F-9DCF-17CA32765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1838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2" name="Line 80">
            <a:extLst>
              <a:ext uri="{FF2B5EF4-FFF2-40B4-BE49-F238E27FC236}">
                <a16:creationId xmlns:a16="http://schemas.microsoft.com/office/drawing/2014/main" id="{34B7D6B7-0A3E-46F0-A8B5-72DA81265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713" y="19716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23" name="Group 81">
            <a:extLst>
              <a:ext uri="{FF2B5EF4-FFF2-40B4-BE49-F238E27FC236}">
                <a16:creationId xmlns:a16="http://schemas.microsoft.com/office/drawing/2014/main" id="{E13DED50-6F81-4D51-BEF1-B4CFD9D13C85}"/>
              </a:ext>
            </a:extLst>
          </p:cNvPr>
          <p:cNvGrpSpPr>
            <a:grpSpLocks/>
          </p:cNvGrpSpPr>
          <p:nvPr/>
        </p:nvGrpSpPr>
        <p:grpSpPr bwMode="auto">
          <a:xfrm>
            <a:off x="1931988" y="5372100"/>
            <a:ext cx="304800" cy="452438"/>
            <a:chOff x="1440" y="3354"/>
            <a:chExt cx="192" cy="198"/>
          </a:xfrm>
        </p:grpSpPr>
        <p:sp>
          <p:nvSpPr>
            <p:cNvPr id="11351" name="Line 82">
              <a:extLst>
                <a:ext uri="{FF2B5EF4-FFF2-40B4-BE49-F238E27FC236}">
                  <a16:creationId xmlns:a16="http://schemas.microsoft.com/office/drawing/2014/main" id="{C42E60CE-4661-49E5-9BC1-975BB0D01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354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Line 83">
              <a:extLst>
                <a:ext uri="{FF2B5EF4-FFF2-40B4-BE49-F238E27FC236}">
                  <a16:creationId xmlns:a16="http://schemas.microsoft.com/office/drawing/2014/main" id="{1B458EB5-520F-48EB-9E94-AB83EAD3A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20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Line 84">
              <a:extLst>
                <a:ext uri="{FF2B5EF4-FFF2-40B4-BE49-F238E27FC236}">
                  <a16:creationId xmlns:a16="http://schemas.microsoft.com/office/drawing/2014/main" id="{8AB65F52-B4A4-4427-9638-1FE17810F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86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Line 85">
              <a:extLst>
                <a:ext uri="{FF2B5EF4-FFF2-40B4-BE49-F238E27FC236}">
                  <a16:creationId xmlns:a16="http://schemas.microsoft.com/office/drawing/2014/main" id="{F485CADB-E98E-4FF7-8322-59794B20F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552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24" name="Text Box 86">
            <a:extLst>
              <a:ext uri="{FF2B5EF4-FFF2-40B4-BE49-F238E27FC236}">
                <a16:creationId xmlns:a16="http://schemas.microsoft.com/office/drawing/2014/main" id="{2FB1754A-57E4-4BEC-9A6A-DE81854D8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2451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1325" name="Text Box 87">
            <a:extLst>
              <a:ext uri="{FF2B5EF4-FFF2-40B4-BE49-F238E27FC236}">
                <a16:creationId xmlns:a16="http://schemas.microsoft.com/office/drawing/2014/main" id="{3C945D70-9824-4438-B6CE-5DC7E2972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5559425"/>
            <a:ext cx="387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1326" name="Text Box 88">
            <a:extLst>
              <a:ext uri="{FF2B5EF4-FFF2-40B4-BE49-F238E27FC236}">
                <a16:creationId xmlns:a16="http://schemas.microsoft.com/office/drawing/2014/main" id="{8BC43CF1-05EA-4BCB-94BE-F962157E1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700713"/>
            <a:ext cx="3873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1327" name="Line 89">
            <a:extLst>
              <a:ext uri="{FF2B5EF4-FFF2-40B4-BE49-F238E27FC236}">
                <a16:creationId xmlns:a16="http://schemas.microsoft.com/office/drawing/2014/main" id="{A3DABAFB-84F2-432E-8A69-A3AB15628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9175" y="54562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8" name="Line 90">
            <a:extLst>
              <a:ext uri="{FF2B5EF4-FFF2-40B4-BE49-F238E27FC236}">
                <a16:creationId xmlns:a16="http://schemas.microsoft.com/office/drawing/2014/main" id="{2269CFCD-2DD6-4BFD-BD94-92EFE7AB4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350" y="576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9" name="Text Box 91">
            <a:extLst>
              <a:ext uri="{FF2B5EF4-FFF2-40B4-BE49-F238E27FC236}">
                <a16:creationId xmlns:a16="http://schemas.microsoft.com/office/drawing/2014/main" id="{C55422B3-F4FE-432C-A955-4E31C721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5400675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1330" name="AutoShape 92">
            <a:extLst>
              <a:ext uri="{FF2B5EF4-FFF2-40B4-BE49-F238E27FC236}">
                <a16:creationId xmlns:a16="http://schemas.microsoft.com/office/drawing/2014/main" id="{F4A4A02A-A441-44EC-9391-B57C75B1B74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289050" y="5980113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12</a:t>
            </a:r>
          </a:p>
        </p:txBody>
      </p:sp>
      <p:graphicFrame>
        <p:nvGraphicFramePr>
          <p:cNvPr id="11331" name="Object 93">
            <a:extLst>
              <a:ext uri="{FF2B5EF4-FFF2-40B4-BE49-F238E27FC236}">
                <a16:creationId xmlns:a16="http://schemas.microsoft.com/office/drawing/2014/main" id="{3173A9E0-9978-4A0C-84C3-27A83C5649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8" y="6353175"/>
          <a:ext cx="21558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2159000" imgH="241300" progId="Equation.3">
                  <p:embed/>
                </p:oleObj>
              </mc:Choice>
              <mc:Fallback>
                <p:oleObj name="Equation" r:id="rId3" imgW="2159000" imgH="241300" progId="Equation.3">
                  <p:embed/>
                  <p:pic>
                    <p:nvPicPr>
                      <p:cNvPr id="11331" name="Object 93">
                        <a:extLst>
                          <a:ext uri="{FF2B5EF4-FFF2-40B4-BE49-F238E27FC236}">
                            <a16:creationId xmlns:a16="http://schemas.microsoft.com/office/drawing/2014/main" id="{3173A9E0-9978-4A0C-84C3-27A83C5649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6353175"/>
                        <a:ext cx="21558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2" name="Object 94">
            <a:extLst>
              <a:ext uri="{FF2B5EF4-FFF2-40B4-BE49-F238E27FC236}">
                <a16:creationId xmlns:a16="http://schemas.microsoft.com/office/drawing/2014/main" id="{1A3892BF-CCF8-443D-801B-E8258816C4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2549525"/>
          <a:ext cx="2286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228600" imgH="228600" progId="Equation.3">
                  <p:embed/>
                </p:oleObj>
              </mc:Choice>
              <mc:Fallback>
                <p:oleObj name="Equation" r:id="rId5" imgW="228600" imgH="228600" progId="Equation.3">
                  <p:embed/>
                  <p:pic>
                    <p:nvPicPr>
                      <p:cNvPr id="11332" name="Object 94">
                        <a:extLst>
                          <a:ext uri="{FF2B5EF4-FFF2-40B4-BE49-F238E27FC236}">
                            <a16:creationId xmlns:a16="http://schemas.microsoft.com/office/drawing/2014/main" id="{1A3892BF-CCF8-443D-801B-E8258816C4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549525"/>
                        <a:ext cx="2286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33" name="Text Box 95">
            <a:extLst>
              <a:ext uri="{FF2B5EF4-FFF2-40B4-BE49-F238E27FC236}">
                <a16:creationId xmlns:a16="http://schemas.microsoft.com/office/drawing/2014/main" id="{9B9B258E-8FAE-4776-B8E5-A2EB78EF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2830513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graphicFrame>
        <p:nvGraphicFramePr>
          <p:cNvPr id="11334" name="Object 96">
            <a:extLst>
              <a:ext uri="{FF2B5EF4-FFF2-40B4-BE49-F238E27FC236}">
                <a16:creationId xmlns:a16="http://schemas.microsoft.com/office/drawing/2014/main" id="{5DB52AC8-58BC-4E63-8042-7EACB2B559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8" y="3795713"/>
          <a:ext cx="219075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7" imgW="215806" imgH="228501" progId="Equation.3">
                  <p:embed/>
                </p:oleObj>
              </mc:Choice>
              <mc:Fallback>
                <p:oleObj name="Equation" r:id="rId7" imgW="215806" imgH="228501" progId="Equation.3">
                  <p:embed/>
                  <p:pic>
                    <p:nvPicPr>
                      <p:cNvPr id="11334" name="Object 96">
                        <a:extLst>
                          <a:ext uri="{FF2B5EF4-FFF2-40B4-BE49-F238E27FC236}">
                            <a16:creationId xmlns:a16="http://schemas.microsoft.com/office/drawing/2014/main" id="{5DB52AC8-58BC-4E63-8042-7EACB2B559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795713"/>
                        <a:ext cx="219075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5" name="Object 97">
            <a:extLst>
              <a:ext uri="{FF2B5EF4-FFF2-40B4-BE49-F238E27FC236}">
                <a16:creationId xmlns:a16="http://schemas.microsoft.com/office/drawing/2014/main" id="{39C47DEC-A6C7-4415-9401-1CFCE9EDF6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88" y="4225925"/>
          <a:ext cx="1778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9" imgW="177646" imgH="228402" progId="Equation.3">
                  <p:embed/>
                </p:oleObj>
              </mc:Choice>
              <mc:Fallback>
                <p:oleObj name="Equation" r:id="rId9" imgW="177646" imgH="228402" progId="Equation.3">
                  <p:embed/>
                  <p:pic>
                    <p:nvPicPr>
                      <p:cNvPr id="11335" name="Object 97">
                        <a:extLst>
                          <a:ext uri="{FF2B5EF4-FFF2-40B4-BE49-F238E27FC236}">
                            <a16:creationId xmlns:a16="http://schemas.microsoft.com/office/drawing/2014/main" id="{39C47DEC-A6C7-4415-9401-1CFCE9EDF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4225925"/>
                        <a:ext cx="1778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6" name="Object 98">
            <a:extLst>
              <a:ext uri="{FF2B5EF4-FFF2-40B4-BE49-F238E27FC236}">
                <a16:creationId xmlns:a16="http://schemas.microsoft.com/office/drawing/2014/main" id="{FC8E380B-B74D-4C21-9DC0-F734D34774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763" y="4678363"/>
          <a:ext cx="1905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11" imgW="190500" imgH="228600" progId="Equation.3">
                  <p:embed/>
                </p:oleObj>
              </mc:Choice>
              <mc:Fallback>
                <p:oleObj name="Equation" r:id="rId11" imgW="190500" imgH="228600" progId="Equation.3">
                  <p:embed/>
                  <p:pic>
                    <p:nvPicPr>
                      <p:cNvPr id="11336" name="Object 98">
                        <a:extLst>
                          <a:ext uri="{FF2B5EF4-FFF2-40B4-BE49-F238E27FC236}">
                            <a16:creationId xmlns:a16="http://schemas.microsoft.com/office/drawing/2014/main" id="{FC8E380B-B74D-4C21-9DC0-F734D34774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4678363"/>
                        <a:ext cx="1905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37" name="Text Box 99">
            <a:extLst>
              <a:ext uri="{FF2B5EF4-FFF2-40B4-BE49-F238E27FC236}">
                <a16:creationId xmlns:a16="http://schemas.microsoft.com/office/drawing/2014/main" id="{D5D7DB36-809B-4C6E-8795-461F37FDA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41325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1338" name="Text Box 100">
            <a:extLst>
              <a:ext uri="{FF2B5EF4-FFF2-40B4-BE49-F238E27FC236}">
                <a16:creationId xmlns:a16="http://schemas.microsoft.com/office/drawing/2014/main" id="{6F34EB4F-7840-421F-B29B-1ABF9D962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533900"/>
            <a:ext cx="387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1339" name="Text Box 101">
            <a:extLst>
              <a:ext uri="{FF2B5EF4-FFF2-40B4-BE49-F238E27FC236}">
                <a16:creationId xmlns:a16="http://schemas.microsoft.com/office/drawing/2014/main" id="{13E30088-B8BC-4CB7-BD79-734124FA2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18161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1340" name="Text Box 102">
            <a:extLst>
              <a:ext uri="{FF2B5EF4-FFF2-40B4-BE49-F238E27FC236}">
                <a16:creationId xmlns:a16="http://schemas.microsoft.com/office/drawing/2014/main" id="{C6B15433-99B9-48D6-8BA5-06B372280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3811588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1341" name="Text Box 103">
            <a:extLst>
              <a:ext uri="{FF2B5EF4-FFF2-40B4-BE49-F238E27FC236}">
                <a16:creationId xmlns:a16="http://schemas.microsoft.com/office/drawing/2014/main" id="{26D7319B-9D08-4322-92C5-FC98A140D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47117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graphicFrame>
        <p:nvGraphicFramePr>
          <p:cNvPr id="11342" name="Object 104">
            <a:extLst>
              <a:ext uri="{FF2B5EF4-FFF2-40B4-BE49-F238E27FC236}">
                <a16:creationId xmlns:a16="http://schemas.microsoft.com/office/drawing/2014/main" id="{24AEC602-38E8-4D27-A44F-F344528F1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7588" y="1590675"/>
          <a:ext cx="1905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3" imgW="190500" imgH="228600" progId="Equation.3">
                  <p:embed/>
                </p:oleObj>
              </mc:Choice>
              <mc:Fallback>
                <p:oleObj name="Equation" r:id="rId13" imgW="190500" imgH="228600" progId="Equation.3">
                  <p:embed/>
                  <p:pic>
                    <p:nvPicPr>
                      <p:cNvPr id="11342" name="Object 104">
                        <a:extLst>
                          <a:ext uri="{FF2B5EF4-FFF2-40B4-BE49-F238E27FC236}">
                            <a16:creationId xmlns:a16="http://schemas.microsoft.com/office/drawing/2014/main" id="{24AEC602-38E8-4D27-A44F-F344528F1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1590675"/>
                        <a:ext cx="1905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3" name="Object 105">
            <a:extLst>
              <a:ext uri="{FF2B5EF4-FFF2-40B4-BE49-F238E27FC236}">
                <a16:creationId xmlns:a16="http://schemas.microsoft.com/office/drawing/2014/main" id="{82BBCAAB-BB89-4C34-BAD5-D3E8D81305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4888" y="1962150"/>
          <a:ext cx="21590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15" imgW="215619" imgH="215619" progId="Equation.3">
                  <p:embed/>
                </p:oleObj>
              </mc:Choice>
              <mc:Fallback>
                <p:oleObj name="Equation" r:id="rId15" imgW="215619" imgH="215619" progId="Equation.3">
                  <p:embed/>
                  <p:pic>
                    <p:nvPicPr>
                      <p:cNvPr id="11343" name="Object 105">
                        <a:extLst>
                          <a:ext uri="{FF2B5EF4-FFF2-40B4-BE49-F238E27FC236}">
                            <a16:creationId xmlns:a16="http://schemas.microsoft.com/office/drawing/2014/main" id="{82BBCAAB-BB89-4C34-BAD5-D3E8D81305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962150"/>
                        <a:ext cx="215900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4" name="Object 106">
            <a:extLst>
              <a:ext uri="{FF2B5EF4-FFF2-40B4-BE49-F238E27FC236}">
                <a16:creationId xmlns:a16="http://schemas.microsoft.com/office/drawing/2014/main" id="{62B677AC-17C5-49D0-BFA6-4FF08952DA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2568575"/>
          <a:ext cx="2032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7" imgW="203112" imgH="228501" progId="Equation.3">
                  <p:embed/>
                </p:oleObj>
              </mc:Choice>
              <mc:Fallback>
                <p:oleObj name="Equation" r:id="rId17" imgW="203112" imgH="228501" progId="Equation.3">
                  <p:embed/>
                  <p:pic>
                    <p:nvPicPr>
                      <p:cNvPr id="11344" name="Object 106">
                        <a:extLst>
                          <a:ext uri="{FF2B5EF4-FFF2-40B4-BE49-F238E27FC236}">
                            <a16:creationId xmlns:a16="http://schemas.microsoft.com/office/drawing/2014/main" id="{62B677AC-17C5-49D0-BFA6-4FF08952DA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2568575"/>
                        <a:ext cx="2032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5" name="Object 107">
            <a:extLst>
              <a:ext uri="{FF2B5EF4-FFF2-40B4-BE49-F238E27FC236}">
                <a16:creationId xmlns:a16="http://schemas.microsoft.com/office/drawing/2014/main" id="{ECD2A3B5-77DF-4614-9E01-D4DAE882D0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1238" y="2825750"/>
          <a:ext cx="2159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19" imgW="215806" imgH="228501" progId="Equation.3">
                  <p:embed/>
                </p:oleObj>
              </mc:Choice>
              <mc:Fallback>
                <p:oleObj name="Equation" r:id="rId19" imgW="215806" imgH="228501" progId="Equation.3">
                  <p:embed/>
                  <p:pic>
                    <p:nvPicPr>
                      <p:cNvPr id="11345" name="Object 107">
                        <a:extLst>
                          <a:ext uri="{FF2B5EF4-FFF2-40B4-BE49-F238E27FC236}">
                            <a16:creationId xmlns:a16="http://schemas.microsoft.com/office/drawing/2014/main" id="{ECD2A3B5-77DF-4614-9E01-D4DAE882D0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2825750"/>
                        <a:ext cx="2159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6" name="Object 108">
            <a:extLst>
              <a:ext uri="{FF2B5EF4-FFF2-40B4-BE49-F238E27FC236}">
                <a16:creationId xmlns:a16="http://schemas.microsoft.com/office/drawing/2014/main" id="{584E97D1-5CF6-449F-A71D-7234A7393D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9488" y="3530600"/>
          <a:ext cx="1905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21" imgW="190500" imgH="228600" progId="Equation.3">
                  <p:embed/>
                </p:oleObj>
              </mc:Choice>
              <mc:Fallback>
                <p:oleObj name="Equation" r:id="rId21" imgW="190500" imgH="228600" progId="Equation.3">
                  <p:embed/>
                  <p:pic>
                    <p:nvPicPr>
                      <p:cNvPr id="11346" name="Object 108">
                        <a:extLst>
                          <a:ext uri="{FF2B5EF4-FFF2-40B4-BE49-F238E27FC236}">
                            <a16:creationId xmlns:a16="http://schemas.microsoft.com/office/drawing/2014/main" id="{584E97D1-5CF6-449F-A71D-7234A7393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3530600"/>
                        <a:ext cx="1905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7" name="Object 109">
            <a:extLst>
              <a:ext uri="{FF2B5EF4-FFF2-40B4-BE49-F238E27FC236}">
                <a16:creationId xmlns:a16="http://schemas.microsoft.com/office/drawing/2014/main" id="{DAB28667-DC7D-4DFF-8509-C32C2DF05C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138" y="4405313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23" imgW="203112" imgH="241195" progId="Equation.3">
                  <p:embed/>
                </p:oleObj>
              </mc:Choice>
              <mc:Fallback>
                <p:oleObj name="Equation" r:id="rId23" imgW="203112" imgH="241195" progId="Equation.3">
                  <p:embed/>
                  <p:pic>
                    <p:nvPicPr>
                      <p:cNvPr id="11347" name="Object 109">
                        <a:extLst>
                          <a:ext uri="{FF2B5EF4-FFF2-40B4-BE49-F238E27FC236}">
                            <a16:creationId xmlns:a16="http://schemas.microsoft.com/office/drawing/2014/main" id="{DAB28667-DC7D-4DFF-8509-C32C2DF05C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4405313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8" name="Text Box 110">
            <a:extLst>
              <a:ext uri="{FF2B5EF4-FFF2-40B4-BE49-F238E27FC236}">
                <a16:creationId xmlns:a16="http://schemas.microsoft.com/office/drawing/2014/main" id="{7051D910-1FCC-4F38-BDC4-CB9C4D6D0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1371600"/>
            <a:ext cx="633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200">
                <a:latin typeface="Eurostile" pitchFamily="34" charset="0"/>
              </a:rPr>
              <a:t>Bus W</a:t>
            </a:r>
          </a:p>
        </p:txBody>
      </p:sp>
      <p:sp>
        <p:nvSpPr>
          <p:cNvPr id="138351" name="Rectangle 111">
            <a:extLst>
              <a:ext uri="{FF2B5EF4-FFF2-40B4-BE49-F238E27FC236}">
                <a16:creationId xmlns:a16="http://schemas.microsoft.com/office/drawing/2014/main" id="{D9C82D2E-494E-491F-A3D4-B3F4C9EC7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00200"/>
            <a:ext cx="40386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800" b="1">
                <a:latin typeface="Eurostile" pitchFamily="34" charset="0"/>
              </a:rPr>
              <a:t>ARSITEKTUR SAP-1</a:t>
            </a:r>
          </a:p>
          <a:p>
            <a:pPr algn="just" eaLnBrk="1" hangingPunct="1">
              <a:buFontTx/>
              <a:buBlip>
                <a:blip r:embed="rId25"/>
              </a:buBlip>
            </a:pPr>
            <a:r>
              <a:rPr lang="en-US" altLang="id-ID" sz="2000">
                <a:latin typeface="Eurostile" pitchFamily="34" charset="0"/>
              </a:rPr>
              <a:t>Penjumlah - Pengurang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SAP-1 mempunyai sebuah Penjumlah – Pengurang komplemen 2. 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Su rendah, keluaran: S=A+B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Su tinggi, keluaran : S=A-B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Rangkaian Penjumlah – Pengurang bersifat Asinkron &lt; tidak diatur oleh clock &gt;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Bila    tinggi, maka keluaran penjumlah-pengurang muncul pada bus W.</a:t>
            </a:r>
          </a:p>
        </p:txBody>
      </p:sp>
      <p:graphicFrame>
        <p:nvGraphicFramePr>
          <p:cNvPr id="11350" name="Object 112">
            <a:extLst>
              <a:ext uri="{FF2B5EF4-FFF2-40B4-BE49-F238E27FC236}">
                <a16:creationId xmlns:a16="http://schemas.microsoft.com/office/drawing/2014/main" id="{0FD9CDA5-82B4-4C70-8D89-42A48C0C7E09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6483350" y="4953000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26" imgW="215806" imgH="228501" progId="Equation.3">
                  <p:embed/>
                </p:oleObj>
              </mc:Choice>
              <mc:Fallback>
                <p:oleObj name="Equation" r:id="rId26" imgW="215806" imgH="228501" progId="Equation.3">
                  <p:embed/>
                  <p:pic>
                    <p:nvPicPr>
                      <p:cNvPr id="11350" name="Object 112">
                        <a:extLst>
                          <a:ext uri="{FF2B5EF4-FFF2-40B4-BE49-F238E27FC236}">
                            <a16:creationId xmlns:a16="http://schemas.microsoft.com/office/drawing/2014/main" id="{0FD9CDA5-82B4-4C70-8D89-42A48C0C7E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4953000"/>
                        <a:ext cx="203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8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5D5E538E-4B71-43D7-AFA8-1D131519E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F043319-D822-4F52-87C4-6E25845BC63E}" type="slidenum">
              <a:rPr lang="en-GB" altLang="id-ID" sz="1400"/>
              <a:pPr algn="r"/>
              <a:t>9</a:t>
            </a:fld>
            <a:endParaRPr lang="en-GB" altLang="id-ID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D3E3C42-EBDB-45B6-ADD6-2DBA2DBD2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E7D3B7C-6B69-48CD-AE4C-9420BB4C2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5D7508A3-7ACD-471B-BE78-DD9C87FD6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2294" name="Rectangle 5">
            <a:extLst>
              <a:ext uri="{FF2B5EF4-FFF2-40B4-BE49-F238E27FC236}">
                <a16:creationId xmlns:a16="http://schemas.microsoft.com/office/drawing/2014/main" id="{3CCBC415-2594-4039-A946-F1B7A8FBD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1679575"/>
            <a:ext cx="381000" cy="35274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2295" name="Rectangle 6">
            <a:extLst>
              <a:ext uri="{FF2B5EF4-FFF2-40B4-BE49-F238E27FC236}">
                <a16:creationId xmlns:a16="http://schemas.microsoft.com/office/drawing/2014/main" id="{070F8B14-CAEC-47A8-A291-A08367881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1679575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PC</a:t>
            </a:r>
          </a:p>
        </p:txBody>
      </p:sp>
      <p:sp>
        <p:nvSpPr>
          <p:cNvPr id="12296" name="Rectangle 7">
            <a:extLst>
              <a:ext uri="{FF2B5EF4-FFF2-40B4-BE49-F238E27FC236}">
                <a16:creationId xmlns:a16="http://schemas.microsoft.com/office/drawing/2014/main" id="{C466B197-3AA1-4135-8D2A-D7B66ACFE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2560638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MAR</a:t>
            </a:r>
          </a:p>
        </p:txBody>
      </p:sp>
      <p:sp>
        <p:nvSpPr>
          <p:cNvPr id="12297" name="Rectangle 8">
            <a:extLst>
              <a:ext uri="{FF2B5EF4-FFF2-40B4-BE49-F238E27FC236}">
                <a16:creationId xmlns:a16="http://schemas.microsoft.com/office/drawing/2014/main" id="{6DCDBB38-8998-4BC4-AB46-C7946113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353060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RAM</a:t>
            </a:r>
          </a:p>
        </p:txBody>
      </p:sp>
      <p:sp>
        <p:nvSpPr>
          <p:cNvPr id="12298" name="Rectangle 9">
            <a:extLst>
              <a:ext uri="{FF2B5EF4-FFF2-40B4-BE49-F238E27FC236}">
                <a16:creationId xmlns:a16="http://schemas.microsoft.com/office/drawing/2014/main" id="{853ECA5B-8F32-4D6F-A33C-CD71E2B4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432435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IR</a:t>
            </a:r>
          </a:p>
        </p:txBody>
      </p:sp>
      <p:sp>
        <p:nvSpPr>
          <p:cNvPr id="12299" name="Rectangle 10">
            <a:extLst>
              <a:ext uri="{FF2B5EF4-FFF2-40B4-BE49-F238E27FC236}">
                <a16:creationId xmlns:a16="http://schemas.microsoft.com/office/drawing/2014/main" id="{C595CF91-62E3-4772-BFD0-A38F7C94A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5307013"/>
            <a:ext cx="914400" cy="6064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CON</a:t>
            </a:r>
          </a:p>
        </p:txBody>
      </p:sp>
      <p:sp>
        <p:nvSpPr>
          <p:cNvPr id="12300" name="Rectangle 11">
            <a:extLst>
              <a:ext uri="{FF2B5EF4-FFF2-40B4-BE49-F238E27FC236}">
                <a16:creationId xmlns:a16="http://schemas.microsoft.com/office/drawing/2014/main" id="{4D46138E-B483-4B91-82E1-86BAB7B3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1679575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A</a:t>
            </a:r>
          </a:p>
        </p:txBody>
      </p:sp>
      <p:sp>
        <p:nvSpPr>
          <p:cNvPr id="12301" name="Rectangle 12">
            <a:extLst>
              <a:ext uri="{FF2B5EF4-FFF2-40B4-BE49-F238E27FC236}">
                <a16:creationId xmlns:a16="http://schemas.microsoft.com/office/drawing/2014/main" id="{24B7F765-505F-4D63-AAD3-F2C174BFA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2560638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ADD</a:t>
            </a:r>
          </a:p>
        </p:txBody>
      </p:sp>
      <p:sp>
        <p:nvSpPr>
          <p:cNvPr id="12302" name="Rectangle 13">
            <a:extLst>
              <a:ext uri="{FF2B5EF4-FFF2-40B4-BE49-F238E27FC236}">
                <a16:creationId xmlns:a16="http://schemas.microsoft.com/office/drawing/2014/main" id="{DC954CD0-A709-438A-9094-ADB0F65C4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3530600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B</a:t>
            </a:r>
          </a:p>
        </p:txBody>
      </p:sp>
      <p:sp>
        <p:nvSpPr>
          <p:cNvPr id="12303" name="Rectangle 14">
            <a:extLst>
              <a:ext uri="{FF2B5EF4-FFF2-40B4-BE49-F238E27FC236}">
                <a16:creationId xmlns:a16="http://schemas.microsoft.com/office/drawing/2014/main" id="{EE15342C-A6CA-497C-B34C-00B83B302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4457700"/>
            <a:ext cx="9144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O</a:t>
            </a:r>
          </a:p>
        </p:txBody>
      </p:sp>
      <p:sp>
        <p:nvSpPr>
          <p:cNvPr id="12304" name="Rectangle 15">
            <a:extLst>
              <a:ext uri="{FF2B5EF4-FFF2-40B4-BE49-F238E27FC236}">
                <a16:creationId xmlns:a16="http://schemas.microsoft.com/office/drawing/2014/main" id="{A9EFDBE0-C746-43DF-BFA3-3A1344DB6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5383213"/>
            <a:ext cx="91440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>
                <a:latin typeface="Eurostile" pitchFamily="34" charset="0"/>
              </a:rPr>
              <a:t>D</a:t>
            </a:r>
          </a:p>
        </p:txBody>
      </p:sp>
      <p:sp>
        <p:nvSpPr>
          <p:cNvPr id="12305" name="AutoShape 16">
            <a:extLst>
              <a:ext uri="{FF2B5EF4-FFF2-40B4-BE49-F238E27FC236}">
                <a16:creationId xmlns:a16="http://schemas.microsoft.com/office/drawing/2014/main" id="{FB6ABEB6-D5F9-4191-B2F3-FAC0C9F20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1766888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2306" name="AutoShape 17">
            <a:extLst>
              <a:ext uri="{FF2B5EF4-FFF2-40B4-BE49-F238E27FC236}">
                <a16:creationId xmlns:a16="http://schemas.microsoft.com/office/drawing/2014/main" id="{A89F07DC-6220-4CA8-9BE8-1C4913EA8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36195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2307" name="AutoShape 18">
            <a:extLst>
              <a:ext uri="{FF2B5EF4-FFF2-40B4-BE49-F238E27FC236}">
                <a16:creationId xmlns:a16="http://schemas.microsoft.com/office/drawing/2014/main" id="{C92CBF09-747B-47C4-BB75-2CC82F9D26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89138" y="262731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2308" name="AutoShape 19">
            <a:extLst>
              <a:ext uri="{FF2B5EF4-FFF2-40B4-BE49-F238E27FC236}">
                <a16:creationId xmlns:a16="http://schemas.microsoft.com/office/drawing/2014/main" id="{4EA08FA9-B52B-492B-8C28-031CE105B73B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095375" y="31575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2309" name="AutoShape 20">
            <a:extLst>
              <a:ext uri="{FF2B5EF4-FFF2-40B4-BE49-F238E27FC236}">
                <a16:creationId xmlns:a16="http://schemas.microsoft.com/office/drawing/2014/main" id="{582F5DAC-8CB1-4344-8F61-8D6A32B64A3C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428750" y="31575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2310" name="AutoShape 21">
            <a:extLst>
              <a:ext uri="{FF2B5EF4-FFF2-40B4-BE49-F238E27FC236}">
                <a16:creationId xmlns:a16="http://schemas.microsoft.com/office/drawing/2014/main" id="{F6EAC447-B192-4F84-8436-740AFA3328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60563" y="425926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2311" name="AutoShape 22">
            <a:extLst>
              <a:ext uri="{FF2B5EF4-FFF2-40B4-BE49-F238E27FC236}">
                <a16:creationId xmlns:a16="http://schemas.microsoft.com/office/drawing/2014/main" id="{3C44B880-EF3E-4BF0-838C-34ECB4795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4589463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2312" name="AutoShape 23">
            <a:extLst>
              <a:ext uri="{FF2B5EF4-FFF2-40B4-BE49-F238E27FC236}">
                <a16:creationId xmlns:a16="http://schemas.microsoft.com/office/drawing/2014/main" id="{74D445FC-D91F-4E39-B722-0E400DC94CC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295400" y="4922838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4</a:t>
            </a:r>
          </a:p>
        </p:txBody>
      </p:sp>
      <p:sp>
        <p:nvSpPr>
          <p:cNvPr id="12313" name="AutoShape 24">
            <a:extLst>
              <a:ext uri="{FF2B5EF4-FFF2-40B4-BE49-F238E27FC236}">
                <a16:creationId xmlns:a16="http://schemas.microsoft.com/office/drawing/2014/main" id="{173F42FC-C042-4038-B83B-146ACFD7C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16129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2314" name="AutoShape 25">
            <a:extLst>
              <a:ext uri="{FF2B5EF4-FFF2-40B4-BE49-F238E27FC236}">
                <a16:creationId xmlns:a16="http://schemas.microsoft.com/office/drawing/2014/main" id="{3BC76EB4-C7EB-4B0F-A153-23C613CEA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3619500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2315" name="AutoShape 26">
            <a:extLst>
              <a:ext uri="{FF2B5EF4-FFF2-40B4-BE49-F238E27FC236}">
                <a16:creationId xmlns:a16="http://schemas.microsoft.com/office/drawing/2014/main" id="{8A7E4305-4FAF-4EDA-A42F-FD6E949965F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1638" y="2649538"/>
            <a:ext cx="533400" cy="352425"/>
          </a:xfrm>
          <a:prstGeom prst="rightArrow">
            <a:avLst>
              <a:gd name="adj1" fmla="val 50000"/>
              <a:gd name="adj2" fmla="val 3783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2316" name="AutoShape 27">
            <a:extLst>
              <a:ext uri="{FF2B5EF4-FFF2-40B4-BE49-F238E27FC236}">
                <a16:creationId xmlns:a16="http://schemas.microsoft.com/office/drawing/2014/main" id="{9E3FDA68-F635-4EFD-951B-A2567548A3A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60688" y="1920875"/>
            <a:ext cx="533400" cy="354013"/>
          </a:xfrm>
          <a:prstGeom prst="rightArrow">
            <a:avLst>
              <a:gd name="adj1" fmla="val 50000"/>
              <a:gd name="adj2" fmla="val 3766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2317" name="AutoShape 28">
            <a:extLst>
              <a:ext uri="{FF2B5EF4-FFF2-40B4-BE49-F238E27FC236}">
                <a16:creationId xmlns:a16="http://schemas.microsoft.com/office/drawing/2014/main" id="{8B122F60-910D-46FC-9FFE-B96B975F2C2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731" y="2237582"/>
            <a:ext cx="341313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2318" name="AutoShape 29">
            <a:extLst>
              <a:ext uri="{FF2B5EF4-FFF2-40B4-BE49-F238E27FC236}">
                <a16:creationId xmlns:a16="http://schemas.microsoft.com/office/drawing/2014/main" id="{DFCA7124-E70D-4522-8AFC-202F5D3870C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732" y="5049044"/>
            <a:ext cx="341312" cy="304800"/>
          </a:xfrm>
          <a:prstGeom prst="rightArrow">
            <a:avLst>
              <a:gd name="adj1" fmla="val 50000"/>
              <a:gd name="adj2" fmla="val 27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2319" name="AutoShape 30">
            <a:extLst>
              <a:ext uri="{FF2B5EF4-FFF2-40B4-BE49-F238E27FC236}">
                <a16:creationId xmlns:a16="http://schemas.microsoft.com/office/drawing/2014/main" id="{90C98865-5E2A-43BA-B6EA-16F373CF5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556125"/>
            <a:ext cx="533400" cy="354013"/>
          </a:xfrm>
          <a:prstGeom prst="rightArrow">
            <a:avLst>
              <a:gd name="adj1" fmla="val 50000"/>
              <a:gd name="adj2" fmla="val 3766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2320" name="AutoShape 31">
            <a:extLst>
              <a:ext uri="{FF2B5EF4-FFF2-40B4-BE49-F238E27FC236}">
                <a16:creationId xmlns:a16="http://schemas.microsoft.com/office/drawing/2014/main" id="{4CF2E51F-9478-4F9F-9D0A-67A534941B63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3780631" y="3158332"/>
            <a:ext cx="417513" cy="304800"/>
          </a:xfrm>
          <a:prstGeom prst="rightArrow">
            <a:avLst>
              <a:gd name="adj1" fmla="val 50000"/>
              <a:gd name="adj2" fmla="val 3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8</a:t>
            </a:r>
          </a:p>
        </p:txBody>
      </p:sp>
      <p:sp>
        <p:nvSpPr>
          <p:cNvPr id="12321" name="Line 32">
            <a:extLst>
              <a:ext uri="{FF2B5EF4-FFF2-40B4-BE49-F238E27FC236}">
                <a16:creationId xmlns:a16="http://schemas.microsoft.com/office/drawing/2014/main" id="{585C5B63-EFE0-4435-86D5-FF00398926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1766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3">
            <a:extLst>
              <a:ext uri="{FF2B5EF4-FFF2-40B4-BE49-F238E27FC236}">
                <a16:creationId xmlns:a16="http://schemas.microsoft.com/office/drawing/2014/main" id="{BF63B024-8E6F-465D-86A2-BE9F487D5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18891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4">
            <a:extLst>
              <a:ext uri="{FF2B5EF4-FFF2-40B4-BE49-F238E27FC236}">
                <a16:creationId xmlns:a16="http://schemas.microsoft.com/office/drawing/2014/main" id="{FC444F51-A4C5-47DF-9F5B-AB700E496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20097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Line 35">
            <a:extLst>
              <a:ext uri="{FF2B5EF4-FFF2-40B4-BE49-F238E27FC236}">
                <a16:creationId xmlns:a16="http://schemas.microsoft.com/office/drawing/2014/main" id="{29AD2B31-EA35-4989-8526-02F5F30D0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2130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5" name="Group 36">
            <a:extLst>
              <a:ext uri="{FF2B5EF4-FFF2-40B4-BE49-F238E27FC236}">
                <a16:creationId xmlns:a16="http://schemas.microsoft.com/office/drawing/2014/main" id="{8B7E406D-431E-4DEA-96F8-0DCA9ECE0B9B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1844675"/>
            <a:ext cx="152400" cy="87313"/>
            <a:chOff x="816" y="1626"/>
            <a:chExt cx="96" cy="48"/>
          </a:xfrm>
        </p:grpSpPr>
        <p:sp>
          <p:nvSpPr>
            <p:cNvPr id="12400" name="AutoShape 37">
              <a:extLst>
                <a:ext uri="{FF2B5EF4-FFF2-40B4-BE49-F238E27FC236}">
                  <a16:creationId xmlns:a16="http://schemas.microsoft.com/office/drawing/2014/main" id="{519B6BEF-A2C8-4F17-ADCF-1EA0BF363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26"/>
              <a:ext cx="48" cy="4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grpSp>
          <p:nvGrpSpPr>
            <p:cNvPr id="12401" name="Group 38">
              <a:extLst>
                <a:ext uri="{FF2B5EF4-FFF2-40B4-BE49-F238E27FC236}">
                  <a16:creationId xmlns:a16="http://schemas.microsoft.com/office/drawing/2014/main" id="{A9F0E00D-E973-4E61-A16C-181559F4D6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26"/>
              <a:ext cx="48" cy="48"/>
              <a:chOff x="864" y="1632"/>
              <a:chExt cx="48" cy="96"/>
            </a:xfrm>
          </p:grpSpPr>
          <p:sp>
            <p:nvSpPr>
              <p:cNvPr id="12402" name="Line 39">
                <a:extLst>
                  <a:ext uri="{FF2B5EF4-FFF2-40B4-BE49-F238E27FC236}">
                    <a16:creationId xmlns:a16="http://schemas.microsoft.com/office/drawing/2014/main" id="{2FF49186-2167-4743-8BC7-4FB8316E9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3" name="Line 40">
                <a:extLst>
                  <a:ext uri="{FF2B5EF4-FFF2-40B4-BE49-F238E27FC236}">
                    <a16:creationId xmlns:a16="http://schemas.microsoft.com/office/drawing/2014/main" id="{1C13C21B-35BE-448B-BDEE-81259A09E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26" name="Group 41">
            <a:extLst>
              <a:ext uri="{FF2B5EF4-FFF2-40B4-BE49-F238E27FC236}">
                <a16:creationId xmlns:a16="http://schemas.microsoft.com/office/drawing/2014/main" id="{B5CA7070-1BE9-48DA-BA15-36D896A5B2A9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2698750"/>
            <a:ext cx="381000" cy="287338"/>
            <a:chOff x="672" y="2091"/>
            <a:chExt cx="240" cy="156"/>
          </a:xfrm>
        </p:grpSpPr>
        <p:sp>
          <p:nvSpPr>
            <p:cNvPr id="12395" name="Line 42">
              <a:extLst>
                <a:ext uri="{FF2B5EF4-FFF2-40B4-BE49-F238E27FC236}">
                  <a16:creationId xmlns:a16="http://schemas.microsoft.com/office/drawing/2014/main" id="{DD3AF303-D4A0-477A-A77A-1F4F6432C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Line 43">
              <a:extLst>
                <a:ext uri="{FF2B5EF4-FFF2-40B4-BE49-F238E27FC236}">
                  <a16:creationId xmlns:a16="http://schemas.microsoft.com/office/drawing/2014/main" id="{E808F61B-B358-4071-938D-21A6455E6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7" name="Group 44">
              <a:extLst>
                <a:ext uri="{FF2B5EF4-FFF2-40B4-BE49-F238E27FC236}">
                  <a16:creationId xmlns:a16="http://schemas.microsoft.com/office/drawing/2014/main" id="{86B2ECB8-2430-4EAD-9F1B-17F561F5F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12398" name="Line 45">
                <a:extLst>
                  <a:ext uri="{FF2B5EF4-FFF2-40B4-BE49-F238E27FC236}">
                    <a16:creationId xmlns:a16="http://schemas.microsoft.com/office/drawing/2014/main" id="{121717BB-6580-4510-836D-B1B7C46ED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Line 46">
                <a:extLst>
                  <a:ext uri="{FF2B5EF4-FFF2-40B4-BE49-F238E27FC236}">
                    <a16:creationId xmlns:a16="http://schemas.microsoft.com/office/drawing/2014/main" id="{A3DD03D7-4B94-479B-8D9E-42E9F57C4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27" name="Line 47">
            <a:extLst>
              <a:ext uri="{FF2B5EF4-FFF2-40B4-BE49-F238E27FC236}">
                <a16:creationId xmlns:a16="http://schemas.microsoft.com/office/drawing/2014/main" id="{8E7CA361-0262-4A4E-A38C-8F67A6D43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3927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Line 48">
            <a:extLst>
              <a:ext uri="{FF2B5EF4-FFF2-40B4-BE49-F238E27FC236}">
                <a16:creationId xmlns:a16="http://schemas.microsoft.com/office/drawing/2014/main" id="{F8A9E825-2581-402C-8C4B-0C505F324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4021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Line 49">
            <a:extLst>
              <a:ext uri="{FF2B5EF4-FFF2-40B4-BE49-F238E27FC236}">
                <a16:creationId xmlns:a16="http://schemas.microsoft.com/office/drawing/2014/main" id="{A3634351-F7CE-40B3-910C-82659D18A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522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Line 50">
            <a:extLst>
              <a:ext uri="{FF2B5EF4-FFF2-40B4-BE49-F238E27FC236}">
                <a16:creationId xmlns:a16="http://schemas.microsoft.com/office/drawing/2014/main" id="{9FB30FD9-E03C-43E4-AE96-CFFCD979A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6450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Line 51">
            <a:extLst>
              <a:ext uri="{FF2B5EF4-FFF2-40B4-BE49-F238E27FC236}">
                <a16:creationId xmlns:a16="http://schemas.microsoft.com/office/drawing/2014/main" id="{E679827F-428A-443C-AADF-3EE065593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8" y="47656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32" name="Group 52">
            <a:extLst>
              <a:ext uri="{FF2B5EF4-FFF2-40B4-BE49-F238E27FC236}">
                <a16:creationId xmlns:a16="http://schemas.microsoft.com/office/drawing/2014/main" id="{B5CEDEA1-F9AB-4250-9093-3BC3990FAFFD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4479925"/>
            <a:ext cx="76200" cy="87313"/>
            <a:chOff x="864" y="1632"/>
            <a:chExt cx="48" cy="96"/>
          </a:xfrm>
        </p:grpSpPr>
        <p:sp>
          <p:nvSpPr>
            <p:cNvPr id="12393" name="Line 53">
              <a:extLst>
                <a:ext uri="{FF2B5EF4-FFF2-40B4-BE49-F238E27FC236}">
                  <a16:creationId xmlns:a16="http://schemas.microsoft.com/office/drawing/2014/main" id="{D297DC7E-21E3-469D-A010-15DC8A4F25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Line 54">
              <a:extLst>
                <a:ext uri="{FF2B5EF4-FFF2-40B4-BE49-F238E27FC236}">
                  <a16:creationId xmlns:a16="http://schemas.microsoft.com/office/drawing/2014/main" id="{5C46E4B0-31FA-44A3-8CF9-DBD030DE1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33" name="Group 55">
            <a:extLst>
              <a:ext uri="{FF2B5EF4-FFF2-40B4-BE49-F238E27FC236}">
                <a16:creationId xmlns:a16="http://schemas.microsoft.com/office/drawing/2014/main" id="{7E76BC20-1AFB-43F3-90CF-52A6280CF74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3686175"/>
            <a:ext cx="381000" cy="285750"/>
            <a:chOff x="672" y="2091"/>
            <a:chExt cx="240" cy="156"/>
          </a:xfrm>
        </p:grpSpPr>
        <p:sp>
          <p:nvSpPr>
            <p:cNvPr id="12388" name="Line 56">
              <a:extLst>
                <a:ext uri="{FF2B5EF4-FFF2-40B4-BE49-F238E27FC236}">
                  <a16:creationId xmlns:a16="http://schemas.microsoft.com/office/drawing/2014/main" id="{05D6E3CF-0844-4FBA-ADEE-0A33690EF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Line 57">
              <a:extLst>
                <a:ext uri="{FF2B5EF4-FFF2-40B4-BE49-F238E27FC236}">
                  <a16:creationId xmlns:a16="http://schemas.microsoft.com/office/drawing/2014/main" id="{32A09841-E8D9-46C5-8F79-5BD33E1FC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0" name="Group 58">
              <a:extLst>
                <a:ext uri="{FF2B5EF4-FFF2-40B4-BE49-F238E27FC236}">
                  <a16:creationId xmlns:a16="http://schemas.microsoft.com/office/drawing/2014/main" id="{CC9A1A3C-0CD0-4DB8-B2A9-1B22C45C21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12391" name="Line 59">
                <a:extLst>
                  <a:ext uri="{FF2B5EF4-FFF2-40B4-BE49-F238E27FC236}">
                    <a16:creationId xmlns:a16="http://schemas.microsoft.com/office/drawing/2014/main" id="{1215E2D7-C00E-4BA8-8448-8C409C9FF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Line 60">
                <a:extLst>
                  <a:ext uri="{FF2B5EF4-FFF2-40B4-BE49-F238E27FC236}">
                    <a16:creationId xmlns:a16="http://schemas.microsoft.com/office/drawing/2014/main" id="{13F23C8D-C2AE-4004-96CB-9C9F0A003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34" name="Group 61">
            <a:extLst>
              <a:ext uri="{FF2B5EF4-FFF2-40B4-BE49-F238E27FC236}">
                <a16:creationId xmlns:a16="http://schemas.microsoft.com/office/drawing/2014/main" id="{BFCE4303-BC59-4AE0-99AF-02C4DDDD458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4589463"/>
            <a:ext cx="381000" cy="287337"/>
            <a:chOff x="672" y="2091"/>
            <a:chExt cx="240" cy="156"/>
          </a:xfrm>
        </p:grpSpPr>
        <p:sp>
          <p:nvSpPr>
            <p:cNvPr id="12383" name="Line 62">
              <a:extLst>
                <a:ext uri="{FF2B5EF4-FFF2-40B4-BE49-F238E27FC236}">
                  <a16:creationId xmlns:a16="http://schemas.microsoft.com/office/drawing/2014/main" id="{3F78C6EF-3DBC-4F7F-A01F-D67C4D20F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09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Line 63">
              <a:extLst>
                <a:ext uri="{FF2B5EF4-FFF2-40B4-BE49-F238E27FC236}">
                  <a16:creationId xmlns:a16="http://schemas.microsoft.com/office/drawing/2014/main" id="{353F20BB-EE1A-45B3-BC6E-CB10E2F38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2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85" name="Group 64">
              <a:extLst>
                <a:ext uri="{FF2B5EF4-FFF2-40B4-BE49-F238E27FC236}">
                  <a16:creationId xmlns:a16="http://schemas.microsoft.com/office/drawing/2014/main" id="{3958A143-FCDF-4679-926C-4C7A6E243B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199"/>
              <a:ext cx="48" cy="48"/>
              <a:chOff x="864" y="1632"/>
              <a:chExt cx="48" cy="96"/>
            </a:xfrm>
          </p:grpSpPr>
          <p:sp>
            <p:nvSpPr>
              <p:cNvPr id="12386" name="Line 65">
                <a:extLst>
                  <a:ext uri="{FF2B5EF4-FFF2-40B4-BE49-F238E27FC236}">
                    <a16:creationId xmlns:a16="http://schemas.microsoft.com/office/drawing/2014/main" id="{782966FE-9985-4C9F-A661-345674712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Line 66">
                <a:extLst>
                  <a:ext uri="{FF2B5EF4-FFF2-40B4-BE49-F238E27FC236}">
                    <a16:creationId xmlns:a16="http://schemas.microsoft.com/office/drawing/2014/main" id="{D1E62A61-60DA-4526-855B-7A5DB51D2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4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35" name="Line 67">
            <a:extLst>
              <a:ext uri="{FF2B5EF4-FFF2-40B4-BE49-F238E27FC236}">
                <a16:creationId xmlns:a16="http://schemas.microsoft.com/office/drawing/2014/main" id="{6413B4B8-CEAA-49EF-9B54-DE68887E21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714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6" name="Line 68">
            <a:extLst>
              <a:ext uri="{FF2B5EF4-FFF2-40B4-BE49-F238E27FC236}">
                <a16:creationId xmlns:a16="http://schemas.microsoft.com/office/drawing/2014/main" id="{32C90016-7B95-471F-8135-5DBE62DC13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957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7" name="Line 69">
            <a:extLst>
              <a:ext uri="{FF2B5EF4-FFF2-40B4-BE49-F238E27FC236}">
                <a16:creationId xmlns:a16="http://schemas.microsoft.com/office/drawing/2014/main" id="{D1239328-0171-48DF-81A2-821B1B5973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18049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8" name="Line 70">
            <a:extLst>
              <a:ext uri="{FF2B5EF4-FFF2-40B4-BE49-F238E27FC236}">
                <a16:creationId xmlns:a16="http://schemas.microsoft.com/office/drawing/2014/main" id="{EF1E2F66-0527-40A0-99FD-57A68AACC4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19383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39" name="Group 71">
            <a:extLst>
              <a:ext uri="{FF2B5EF4-FFF2-40B4-BE49-F238E27FC236}">
                <a16:creationId xmlns:a16="http://schemas.microsoft.com/office/drawing/2014/main" id="{52D4FF52-40FE-4F9D-945C-18C09A7BDDD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70388" y="1893888"/>
            <a:ext cx="76200" cy="88900"/>
            <a:chOff x="864" y="1632"/>
            <a:chExt cx="48" cy="96"/>
          </a:xfrm>
        </p:grpSpPr>
        <p:sp>
          <p:nvSpPr>
            <p:cNvPr id="12381" name="Line 72">
              <a:extLst>
                <a:ext uri="{FF2B5EF4-FFF2-40B4-BE49-F238E27FC236}">
                  <a16:creationId xmlns:a16="http://schemas.microsoft.com/office/drawing/2014/main" id="{AC3FC850-8596-4D0A-95B6-EF0147D0D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Line 73">
              <a:extLst>
                <a:ext uri="{FF2B5EF4-FFF2-40B4-BE49-F238E27FC236}">
                  <a16:creationId xmlns:a16="http://schemas.microsoft.com/office/drawing/2014/main" id="{BF18BEE7-B99C-4E17-858D-0485AB4F3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16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40" name="Line 74">
            <a:extLst>
              <a:ext uri="{FF2B5EF4-FFF2-40B4-BE49-F238E27FC236}">
                <a16:creationId xmlns:a16="http://schemas.microsoft.com/office/drawing/2014/main" id="{8E27523E-55C7-4B3B-99E1-AB19D55BA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20701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Text Box 75">
            <a:extLst>
              <a:ext uri="{FF2B5EF4-FFF2-40B4-BE49-F238E27FC236}">
                <a16:creationId xmlns:a16="http://schemas.microsoft.com/office/drawing/2014/main" id="{7E24463C-F26D-4A4B-8284-576D188C0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1627188"/>
            <a:ext cx="314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Cp</a:t>
            </a:r>
          </a:p>
        </p:txBody>
      </p:sp>
      <p:sp>
        <p:nvSpPr>
          <p:cNvPr id="12342" name="Text Box 76">
            <a:extLst>
              <a:ext uri="{FF2B5EF4-FFF2-40B4-BE49-F238E27FC236}">
                <a16:creationId xmlns:a16="http://schemas.microsoft.com/office/drawing/2014/main" id="{7EE24A9B-0B72-4749-935A-6731FDC0F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778000"/>
            <a:ext cx="3825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2343" name="Text Box 77">
            <a:extLst>
              <a:ext uri="{FF2B5EF4-FFF2-40B4-BE49-F238E27FC236}">
                <a16:creationId xmlns:a16="http://schemas.microsoft.com/office/drawing/2014/main" id="{7F8B68E9-7F01-4275-9D1F-A0D8235D0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6588"/>
            <a:ext cx="387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2344" name="Text Box 78">
            <a:extLst>
              <a:ext uri="{FF2B5EF4-FFF2-40B4-BE49-F238E27FC236}">
                <a16:creationId xmlns:a16="http://schemas.microsoft.com/office/drawing/2014/main" id="{F3DE1E88-D4D6-407E-9C52-B5B4636EC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032000"/>
            <a:ext cx="3095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Ep</a:t>
            </a:r>
          </a:p>
        </p:txBody>
      </p:sp>
      <p:sp>
        <p:nvSpPr>
          <p:cNvPr id="12345" name="Line 79">
            <a:extLst>
              <a:ext uri="{FF2B5EF4-FFF2-40B4-BE49-F238E27FC236}">
                <a16:creationId xmlns:a16="http://schemas.microsoft.com/office/drawing/2014/main" id="{9F4DB662-6106-4BDC-A063-3120FF87E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1838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6" name="Line 80">
            <a:extLst>
              <a:ext uri="{FF2B5EF4-FFF2-40B4-BE49-F238E27FC236}">
                <a16:creationId xmlns:a16="http://schemas.microsoft.com/office/drawing/2014/main" id="{A0B2B00C-9C01-434D-9B20-FC313019E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713" y="19716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47" name="Group 81">
            <a:extLst>
              <a:ext uri="{FF2B5EF4-FFF2-40B4-BE49-F238E27FC236}">
                <a16:creationId xmlns:a16="http://schemas.microsoft.com/office/drawing/2014/main" id="{4F4D2FF1-C191-4D06-9920-A9AC9150A61B}"/>
              </a:ext>
            </a:extLst>
          </p:cNvPr>
          <p:cNvGrpSpPr>
            <a:grpSpLocks/>
          </p:cNvGrpSpPr>
          <p:nvPr/>
        </p:nvGrpSpPr>
        <p:grpSpPr bwMode="auto">
          <a:xfrm>
            <a:off x="1931988" y="5372100"/>
            <a:ext cx="304800" cy="452438"/>
            <a:chOff x="1440" y="3354"/>
            <a:chExt cx="192" cy="198"/>
          </a:xfrm>
        </p:grpSpPr>
        <p:sp>
          <p:nvSpPr>
            <p:cNvPr id="12377" name="Line 82">
              <a:extLst>
                <a:ext uri="{FF2B5EF4-FFF2-40B4-BE49-F238E27FC236}">
                  <a16:creationId xmlns:a16="http://schemas.microsoft.com/office/drawing/2014/main" id="{23D091B9-2279-452E-BAF4-98E4DB2ED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354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Line 83">
              <a:extLst>
                <a:ext uri="{FF2B5EF4-FFF2-40B4-BE49-F238E27FC236}">
                  <a16:creationId xmlns:a16="http://schemas.microsoft.com/office/drawing/2014/main" id="{4E17EF45-8AEB-4B46-B70A-63AF3F82D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20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Line 84">
              <a:extLst>
                <a:ext uri="{FF2B5EF4-FFF2-40B4-BE49-F238E27FC236}">
                  <a16:creationId xmlns:a16="http://schemas.microsoft.com/office/drawing/2014/main" id="{5FDB7C50-D0E6-4023-A302-856013914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86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Line 85">
              <a:extLst>
                <a:ext uri="{FF2B5EF4-FFF2-40B4-BE49-F238E27FC236}">
                  <a16:creationId xmlns:a16="http://schemas.microsoft.com/office/drawing/2014/main" id="{3EB0CA2D-8D6D-4809-ABA7-727E3E2BB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552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48" name="Text Box 86">
            <a:extLst>
              <a:ext uri="{FF2B5EF4-FFF2-40B4-BE49-F238E27FC236}">
                <a16:creationId xmlns:a16="http://schemas.microsoft.com/office/drawing/2014/main" id="{44EFA5F7-DDF6-4B86-96F2-48E4EEE8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2451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2349" name="Text Box 87">
            <a:extLst>
              <a:ext uri="{FF2B5EF4-FFF2-40B4-BE49-F238E27FC236}">
                <a16:creationId xmlns:a16="http://schemas.microsoft.com/office/drawing/2014/main" id="{DD87D2D7-B498-424A-AA92-552638761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5559425"/>
            <a:ext cx="387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2350" name="Text Box 88">
            <a:extLst>
              <a:ext uri="{FF2B5EF4-FFF2-40B4-BE49-F238E27FC236}">
                <a16:creationId xmlns:a16="http://schemas.microsoft.com/office/drawing/2014/main" id="{E1D91513-0441-402D-A4CA-3301C166A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700713"/>
            <a:ext cx="3873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2351" name="Line 89">
            <a:extLst>
              <a:ext uri="{FF2B5EF4-FFF2-40B4-BE49-F238E27FC236}">
                <a16:creationId xmlns:a16="http://schemas.microsoft.com/office/drawing/2014/main" id="{F5656303-1112-485E-8C2D-913B3F50D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9175" y="54562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2" name="Line 90">
            <a:extLst>
              <a:ext uri="{FF2B5EF4-FFF2-40B4-BE49-F238E27FC236}">
                <a16:creationId xmlns:a16="http://schemas.microsoft.com/office/drawing/2014/main" id="{C25882D7-E8F2-4818-85CF-8265BE83B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350" y="576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3" name="Text Box 91">
            <a:extLst>
              <a:ext uri="{FF2B5EF4-FFF2-40B4-BE49-F238E27FC236}">
                <a16:creationId xmlns:a16="http://schemas.microsoft.com/office/drawing/2014/main" id="{363C8B1B-D5DA-4DF4-9758-259B410A3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5400675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2354" name="AutoShape 92">
            <a:extLst>
              <a:ext uri="{FF2B5EF4-FFF2-40B4-BE49-F238E27FC236}">
                <a16:creationId xmlns:a16="http://schemas.microsoft.com/office/drawing/2014/main" id="{7F6E7DFB-2AE5-4D25-A03F-E5423575382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289050" y="5980113"/>
            <a:ext cx="396875" cy="304800"/>
          </a:xfrm>
          <a:prstGeom prst="right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000">
                <a:latin typeface="Eurostile" pitchFamily="34" charset="0"/>
              </a:rPr>
              <a:t>12</a:t>
            </a:r>
          </a:p>
        </p:txBody>
      </p:sp>
      <p:graphicFrame>
        <p:nvGraphicFramePr>
          <p:cNvPr id="12355" name="Object 93">
            <a:extLst>
              <a:ext uri="{FF2B5EF4-FFF2-40B4-BE49-F238E27FC236}">
                <a16:creationId xmlns:a16="http://schemas.microsoft.com/office/drawing/2014/main" id="{0CEC7B66-0764-4F6F-91C3-9F6B3C6525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8" y="6353175"/>
          <a:ext cx="21558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3" imgW="2159000" imgH="241300" progId="Equation.3">
                  <p:embed/>
                </p:oleObj>
              </mc:Choice>
              <mc:Fallback>
                <p:oleObj name="Equation" r:id="rId3" imgW="2159000" imgH="241300" progId="Equation.3">
                  <p:embed/>
                  <p:pic>
                    <p:nvPicPr>
                      <p:cNvPr id="12355" name="Object 93">
                        <a:extLst>
                          <a:ext uri="{FF2B5EF4-FFF2-40B4-BE49-F238E27FC236}">
                            <a16:creationId xmlns:a16="http://schemas.microsoft.com/office/drawing/2014/main" id="{0CEC7B66-0764-4F6F-91C3-9F6B3C652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6353175"/>
                        <a:ext cx="21558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56" name="Object 94">
            <a:extLst>
              <a:ext uri="{FF2B5EF4-FFF2-40B4-BE49-F238E27FC236}">
                <a16:creationId xmlns:a16="http://schemas.microsoft.com/office/drawing/2014/main" id="{51A38249-88DF-4EF5-B722-770CB72C8B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2549525"/>
          <a:ext cx="2286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5" imgW="228600" imgH="228600" progId="Equation.3">
                  <p:embed/>
                </p:oleObj>
              </mc:Choice>
              <mc:Fallback>
                <p:oleObj name="Equation" r:id="rId5" imgW="228600" imgH="228600" progId="Equation.3">
                  <p:embed/>
                  <p:pic>
                    <p:nvPicPr>
                      <p:cNvPr id="12356" name="Object 94">
                        <a:extLst>
                          <a:ext uri="{FF2B5EF4-FFF2-40B4-BE49-F238E27FC236}">
                            <a16:creationId xmlns:a16="http://schemas.microsoft.com/office/drawing/2014/main" id="{51A38249-88DF-4EF5-B722-770CB72C8B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549525"/>
                        <a:ext cx="2286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57" name="Text Box 95">
            <a:extLst>
              <a:ext uri="{FF2B5EF4-FFF2-40B4-BE49-F238E27FC236}">
                <a16:creationId xmlns:a16="http://schemas.microsoft.com/office/drawing/2014/main" id="{24942BBC-809C-4E82-B51B-855DFCE0E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2830513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graphicFrame>
        <p:nvGraphicFramePr>
          <p:cNvPr id="12358" name="Object 96">
            <a:extLst>
              <a:ext uri="{FF2B5EF4-FFF2-40B4-BE49-F238E27FC236}">
                <a16:creationId xmlns:a16="http://schemas.microsoft.com/office/drawing/2014/main" id="{EA6367E8-9286-49C1-B77C-81F777A953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8" y="3795713"/>
          <a:ext cx="219075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7" imgW="215806" imgH="228501" progId="Equation.3">
                  <p:embed/>
                </p:oleObj>
              </mc:Choice>
              <mc:Fallback>
                <p:oleObj name="Equation" r:id="rId7" imgW="215806" imgH="228501" progId="Equation.3">
                  <p:embed/>
                  <p:pic>
                    <p:nvPicPr>
                      <p:cNvPr id="12358" name="Object 96">
                        <a:extLst>
                          <a:ext uri="{FF2B5EF4-FFF2-40B4-BE49-F238E27FC236}">
                            <a16:creationId xmlns:a16="http://schemas.microsoft.com/office/drawing/2014/main" id="{EA6367E8-9286-49C1-B77C-81F777A953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795713"/>
                        <a:ext cx="219075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59" name="Object 97">
            <a:extLst>
              <a:ext uri="{FF2B5EF4-FFF2-40B4-BE49-F238E27FC236}">
                <a16:creationId xmlns:a16="http://schemas.microsoft.com/office/drawing/2014/main" id="{7DF3CD8F-BB87-4A36-B415-8DBB2ACA8E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88" y="4225925"/>
          <a:ext cx="1778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9" imgW="177646" imgH="228402" progId="Equation.3">
                  <p:embed/>
                </p:oleObj>
              </mc:Choice>
              <mc:Fallback>
                <p:oleObj name="Equation" r:id="rId9" imgW="177646" imgH="228402" progId="Equation.3">
                  <p:embed/>
                  <p:pic>
                    <p:nvPicPr>
                      <p:cNvPr id="12359" name="Object 97">
                        <a:extLst>
                          <a:ext uri="{FF2B5EF4-FFF2-40B4-BE49-F238E27FC236}">
                            <a16:creationId xmlns:a16="http://schemas.microsoft.com/office/drawing/2014/main" id="{7DF3CD8F-BB87-4A36-B415-8DBB2ACA8E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4225925"/>
                        <a:ext cx="1778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0" name="Object 98">
            <a:extLst>
              <a:ext uri="{FF2B5EF4-FFF2-40B4-BE49-F238E27FC236}">
                <a16:creationId xmlns:a16="http://schemas.microsoft.com/office/drawing/2014/main" id="{AB9CFB87-31B7-44E0-87B4-0ADA648043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763" y="4678363"/>
          <a:ext cx="1905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11" imgW="190500" imgH="228600" progId="Equation.3">
                  <p:embed/>
                </p:oleObj>
              </mc:Choice>
              <mc:Fallback>
                <p:oleObj name="Equation" r:id="rId11" imgW="190500" imgH="228600" progId="Equation.3">
                  <p:embed/>
                  <p:pic>
                    <p:nvPicPr>
                      <p:cNvPr id="12360" name="Object 98">
                        <a:extLst>
                          <a:ext uri="{FF2B5EF4-FFF2-40B4-BE49-F238E27FC236}">
                            <a16:creationId xmlns:a16="http://schemas.microsoft.com/office/drawing/2014/main" id="{AB9CFB87-31B7-44E0-87B4-0ADA648043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4678363"/>
                        <a:ext cx="1905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61" name="Text Box 99">
            <a:extLst>
              <a:ext uri="{FF2B5EF4-FFF2-40B4-BE49-F238E27FC236}">
                <a16:creationId xmlns:a16="http://schemas.microsoft.com/office/drawing/2014/main" id="{487FC0F9-838E-47FA-A31F-49044445D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41325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2362" name="Text Box 100">
            <a:extLst>
              <a:ext uri="{FF2B5EF4-FFF2-40B4-BE49-F238E27FC236}">
                <a16:creationId xmlns:a16="http://schemas.microsoft.com/office/drawing/2014/main" id="{AD0B1232-89B6-4B68-A032-09BEC57EB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533900"/>
            <a:ext cx="387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CLR</a:t>
            </a:r>
          </a:p>
        </p:txBody>
      </p:sp>
      <p:sp>
        <p:nvSpPr>
          <p:cNvPr id="12363" name="Text Box 101">
            <a:extLst>
              <a:ext uri="{FF2B5EF4-FFF2-40B4-BE49-F238E27FC236}">
                <a16:creationId xmlns:a16="http://schemas.microsoft.com/office/drawing/2014/main" id="{BCEF1D17-F1D7-4D58-940C-FEADE2CE3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18161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2364" name="Text Box 102">
            <a:extLst>
              <a:ext uri="{FF2B5EF4-FFF2-40B4-BE49-F238E27FC236}">
                <a16:creationId xmlns:a16="http://schemas.microsoft.com/office/drawing/2014/main" id="{574D9B8D-3BF5-4B9E-BE2C-F45CF0001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3811588"/>
            <a:ext cx="382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sp>
        <p:nvSpPr>
          <p:cNvPr id="12365" name="Text Box 103">
            <a:extLst>
              <a:ext uri="{FF2B5EF4-FFF2-40B4-BE49-F238E27FC236}">
                <a16:creationId xmlns:a16="http://schemas.microsoft.com/office/drawing/2014/main" id="{E6EDB21C-5B12-4A5A-9D57-1DDD351D8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4711700"/>
            <a:ext cx="382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800">
                <a:latin typeface="Eurostile" pitchFamily="34" charset="0"/>
              </a:rPr>
              <a:t>CLK</a:t>
            </a:r>
          </a:p>
        </p:txBody>
      </p:sp>
      <p:graphicFrame>
        <p:nvGraphicFramePr>
          <p:cNvPr id="12366" name="Object 104">
            <a:extLst>
              <a:ext uri="{FF2B5EF4-FFF2-40B4-BE49-F238E27FC236}">
                <a16:creationId xmlns:a16="http://schemas.microsoft.com/office/drawing/2014/main" id="{D175CD2F-E03F-4356-8B06-A0687E54AD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7588" y="1590675"/>
          <a:ext cx="1905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13" imgW="190500" imgH="228600" progId="Equation.3">
                  <p:embed/>
                </p:oleObj>
              </mc:Choice>
              <mc:Fallback>
                <p:oleObj name="Equation" r:id="rId13" imgW="190500" imgH="228600" progId="Equation.3">
                  <p:embed/>
                  <p:pic>
                    <p:nvPicPr>
                      <p:cNvPr id="12366" name="Object 104">
                        <a:extLst>
                          <a:ext uri="{FF2B5EF4-FFF2-40B4-BE49-F238E27FC236}">
                            <a16:creationId xmlns:a16="http://schemas.microsoft.com/office/drawing/2014/main" id="{D175CD2F-E03F-4356-8B06-A0687E54AD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1590675"/>
                        <a:ext cx="1905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7" name="Object 105">
            <a:extLst>
              <a:ext uri="{FF2B5EF4-FFF2-40B4-BE49-F238E27FC236}">
                <a16:creationId xmlns:a16="http://schemas.microsoft.com/office/drawing/2014/main" id="{2575FBDB-4808-4A6D-AC0A-DA4A65E2E4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4888" y="1962150"/>
          <a:ext cx="21590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15" imgW="215619" imgH="215619" progId="Equation.3">
                  <p:embed/>
                </p:oleObj>
              </mc:Choice>
              <mc:Fallback>
                <p:oleObj name="Equation" r:id="rId15" imgW="215619" imgH="215619" progId="Equation.3">
                  <p:embed/>
                  <p:pic>
                    <p:nvPicPr>
                      <p:cNvPr id="12367" name="Object 105">
                        <a:extLst>
                          <a:ext uri="{FF2B5EF4-FFF2-40B4-BE49-F238E27FC236}">
                            <a16:creationId xmlns:a16="http://schemas.microsoft.com/office/drawing/2014/main" id="{2575FBDB-4808-4A6D-AC0A-DA4A65E2E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962150"/>
                        <a:ext cx="215900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8" name="Object 106">
            <a:extLst>
              <a:ext uri="{FF2B5EF4-FFF2-40B4-BE49-F238E27FC236}">
                <a16:creationId xmlns:a16="http://schemas.microsoft.com/office/drawing/2014/main" id="{318199FF-CFE2-486B-84EB-88C3AAC4DD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2568575"/>
          <a:ext cx="2032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17" imgW="203112" imgH="228501" progId="Equation.3">
                  <p:embed/>
                </p:oleObj>
              </mc:Choice>
              <mc:Fallback>
                <p:oleObj name="Equation" r:id="rId17" imgW="203112" imgH="228501" progId="Equation.3">
                  <p:embed/>
                  <p:pic>
                    <p:nvPicPr>
                      <p:cNvPr id="12368" name="Object 106">
                        <a:extLst>
                          <a:ext uri="{FF2B5EF4-FFF2-40B4-BE49-F238E27FC236}">
                            <a16:creationId xmlns:a16="http://schemas.microsoft.com/office/drawing/2014/main" id="{318199FF-CFE2-486B-84EB-88C3AAC4DD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2568575"/>
                        <a:ext cx="2032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" name="Object 107">
            <a:extLst>
              <a:ext uri="{FF2B5EF4-FFF2-40B4-BE49-F238E27FC236}">
                <a16:creationId xmlns:a16="http://schemas.microsoft.com/office/drawing/2014/main" id="{46A63A03-2D48-4C06-95B2-7BD235FFBA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1238" y="2825750"/>
          <a:ext cx="2159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19" imgW="215806" imgH="228501" progId="Equation.3">
                  <p:embed/>
                </p:oleObj>
              </mc:Choice>
              <mc:Fallback>
                <p:oleObj name="Equation" r:id="rId19" imgW="215806" imgH="228501" progId="Equation.3">
                  <p:embed/>
                  <p:pic>
                    <p:nvPicPr>
                      <p:cNvPr id="12369" name="Object 107">
                        <a:extLst>
                          <a:ext uri="{FF2B5EF4-FFF2-40B4-BE49-F238E27FC236}">
                            <a16:creationId xmlns:a16="http://schemas.microsoft.com/office/drawing/2014/main" id="{46A63A03-2D48-4C06-95B2-7BD235FFBA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2825750"/>
                        <a:ext cx="2159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" name="Object 108">
            <a:extLst>
              <a:ext uri="{FF2B5EF4-FFF2-40B4-BE49-F238E27FC236}">
                <a16:creationId xmlns:a16="http://schemas.microsoft.com/office/drawing/2014/main" id="{4DC117BE-BE0D-4198-A265-C2AC5714A0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9488" y="3530600"/>
          <a:ext cx="1905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21" imgW="190500" imgH="228600" progId="Equation.3">
                  <p:embed/>
                </p:oleObj>
              </mc:Choice>
              <mc:Fallback>
                <p:oleObj name="Equation" r:id="rId21" imgW="190500" imgH="228600" progId="Equation.3">
                  <p:embed/>
                  <p:pic>
                    <p:nvPicPr>
                      <p:cNvPr id="12370" name="Object 108">
                        <a:extLst>
                          <a:ext uri="{FF2B5EF4-FFF2-40B4-BE49-F238E27FC236}">
                            <a16:creationId xmlns:a16="http://schemas.microsoft.com/office/drawing/2014/main" id="{4DC117BE-BE0D-4198-A265-C2AC5714A0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3530600"/>
                        <a:ext cx="1905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1" name="Object 109">
            <a:extLst>
              <a:ext uri="{FF2B5EF4-FFF2-40B4-BE49-F238E27FC236}">
                <a16:creationId xmlns:a16="http://schemas.microsoft.com/office/drawing/2014/main" id="{D284EAAD-681E-4FDF-97C9-597CA04D26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138" y="4405313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23" imgW="203112" imgH="241195" progId="Equation.3">
                  <p:embed/>
                </p:oleObj>
              </mc:Choice>
              <mc:Fallback>
                <p:oleObj name="Equation" r:id="rId23" imgW="203112" imgH="241195" progId="Equation.3">
                  <p:embed/>
                  <p:pic>
                    <p:nvPicPr>
                      <p:cNvPr id="12371" name="Object 109">
                        <a:extLst>
                          <a:ext uri="{FF2B5EF4-FFF2-40B4-BE49-F238E27FC236}">
                            <a16:creationId xmlns:a16="http://schemas.microsoft.com/office/drawing/2014/main" id="{D284EAAD-681E-4FDF-97C9-597CA04D26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4405313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72" name="Text Box 110">
            <a:extLst>
              <a:ext uri="{FF2B5EF4-FFF2-40B4-BE49-F238E27FC236}">
                <a16:creationId xmlns:a16="http://schemas.microsoft.com/office/drawing/2014/main" id="{A5060534-8CE5-4A89-A4BF-1B75BD7D7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1371600"/>
            <a:ext cx="633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id-ID" sz="1200">
                <a:latin typeface="Eurostile" pitchFamily="34" charset="0"/>
              </a:rPr>
              <a:t>Bus W</a:t>
            </a:r>
          </a:p>
        </p:txBody>
      </p:sp>
      <p:sp>
        <p:nvSpPr>
          <p:cNvPr id="139375" name="Rectangle 111">
            <a:extLst>
              <a:ext uri="{FF2B5EF4-FFF2-40B4-BE49-F238E27FC236}">
                <a16:creationId xmlns:a16="http://schemas.microsoft.com/office/drawing/2014/main" id="{B0C99DE9-DA6A-40B0-ADCB-7762D217A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600200"/>
            <a:ext cx="4114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id-ID" sz="2800" b="1">
                <a:latin typeface="Eurostile" pitchFamily="34" charset="0"/>
              </a:rPr>
              <a:t>ARSITEKTUR SAP-1</a:t>
            </a:r>
          </a:p>
          <a:p>
            <a:pPr algn="just" eaLnBrk="1" hangingPunct="1">
              <a:buFontTx/>
              <a:buBlip>
                <a:blip r:embed="rId25"/>
              </a:buBlip>
            </a:pPr>
            <a:r>
              <a:rPr lang="en-US" altLang="id-ID" sz="2000">
                <a:latin typeface="Eurostile" pitchFamily="34" charset="0"/>
              </a:rPr>
              <a:t>Register B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Buffer untuk operasi Aritmatik.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Bila     rendah, maka kata pada bus W diisikan ke register B pada tepipositif clock.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Keluaran 2-state menjalankan penjumlah-pengurang.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endParaRPr lang="en-US" altLang="id-ID" sz="1800">
              <a:latin typeface="Eurostile" pitchFamily="34" charset="0"/>
            </a:endParaRPr>
          </a:p>
          <a:p>
            <a:pPr algn="just" eaLnBrk="1" hangingPunct="1">
              <a:buFontTx/>
              <a:buBlip>
                <a:blip r:embed="rId25"/>
              </a:buBlip>
            </a:pPr>
            <a:r>
              <a:rPr lang="en-US" altLang="id-ID" sz="2000">
                <a:latin typeface="Eurostile" pitchFamily="34" charset="0"/>
              </a:rPr>
              <a:t>Register Keluaran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Memindahkan jawaban pada Acc ke keluaran</a:t>
            </a:r>
          </a:p>
          <a:p>
            <a:pPr lvl="1" algn="just" eaLnBrk="1" hangingPunct="1">
              <a:buFontTx/>
              <a:buBlip>
                <a:blip r:embed="rId25"/>
              </a:buBlip>
            </a:pPr>
            <a:r>
              <a:rPr lang="en-US" altLang="id-ID" sz="1800">
                <a:latin typeface="Eurostile" pitchFamily="34" charset="0"/>
              </a:rPr>
              <a:t>Bila   tinggi dan   rendah, maka akan memasukkan isi A pada register keluaran pada tepi positif clock</a:t>
            </a:r>
          </a:p>
          <a:p>
            <a:pPr lvl="1" algn="just" eaLnBrk="1" hangingPunct="1">
              <a:buFontTx/>
              <a:buNone/>
            </a:pPr>
            <a:endParaRPr lang="en-US" altLang="id-ID" sz="1800">
              <a:latin typeface="Eurostile" pitchFamily="34" charset="0"/>
            </a:endParaRPr>
          </a:p>
        </p:txBody>
      </p:sp>
      <p:graphicFrame>
        <p:nvGraphicFramePr>
          <p:cNvPr id="12374" name="Object 113">
            <a:extLst>
              <a:ext uri="{FF2B5EF4-FFF2-40B4-BE49-F238E27FC236}">
                <a16:creationId xmlns:a16="http://schemas.microsoft.com/office/drawing/2014/main" id="{ED8EA90A-E7A3-4B14-AC30-27172B0DB5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5100" y="2859088"/>
          <a:ext cx="1905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26" imgW="190500" imgH="228600" progId="Equation.3">
                  <p:embed/>
                </p:oleObj>
              </mc:Choice>
              <mc:Fallback>
                <p:oleObj name="Equation" r:id="rId26" imgW="190500" imgH="228600" progId="Equation.3">
                  <p:embed/>
                  <p:pic>
                    <p:nvPicPr>
                      <p:cNvPr id="12374" name="Object 113">
                        <a:extLst>
                          <a:ext uri="{FF2B5EF4-FFF2-40B4-BE49-F238E27FC236}">
                            <a16:creationId xmlns:a16="http://schemas.microsoft.com/office/drawing/2014/main" id="{ED8EA90A-E7A3-4B14-AC30-27172B0DB5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859088"/>
                        <a:ext cx="19050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5" name="Object 115">
            <a:extLst>
              <a:ext uri="{FF2B5EF4-FFF2-40B4-BE49-F238E27FC236}">
                <a16:creationId xmlns:a16="http://schemas.microsoft.com/office/drawing/2014/main" id="{753F512E-7E75-4FFC-95DA-0D4F5F49DB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3500" y="5638800"/>
          <a:ext cx="21590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27" imgW="215619" imgH="215619" progId="Equation.3">
                  <p:embed/>
                </p:oleObj>
              </mc:Choice>
              <mc:Fallback>
                <p:oleObj name="Equation" r:id="rId27" imgW="215619" imgH="215619" progId="Equation.3">
                  <p:embed/>
                  <p:pic>
                    <p:nvPicPr>
                      <p:cNvPr id="12375" name="Object 115">
                        <a:extLst>
                          <a:ext uri="{FF2B5EF4-FFF2-40B4-BE49-F238E27FC236}">
                            <a16:creationId xmlns:a16="http://schemas.microsoft.com/office/drawing/2014/main" id="{753F512E-7E75-4FFC-95DA-0D4F5F49DB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5638800"/>
                        <a:ext cx="215900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6" name="Object 116">
            <a:extLst>
              <a:ext uri="{FF2B5EF4-FFF2-40B4-BE49-F238E27FC236}">
                <a16:creationId xmlns:a16="http://schemas.microsoft.com/office/drawing/2014/main" id="{D8F938BB-4959-4190-A5FE-12D14FE32A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0200" y="56388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28" imgW="203112" imgH="241195" progId="Equation.3">
                  <p:embed/>
                </p:oleObj>
              </mc:Choice>
              <mc:Fallback>
                <p:oleObj name="Equation" r:id="rId28" imgW="203112" imgH="241195" progId="Equation.3">
                  <p:embed/>
                  <p:pic>
                    <p:nvPicPr>
                      <p:cNvPr id="12376" name="Object 116">
                        <a:extLst>
                          <a:ext uri="{FF2B5EF4-FFF2-40B4-BE49-F238E27FC236}">
                            <a16:creationId xmlns:a16="http://schemas.microsoft.com/office/drawing/2014/main" id="{D8F938BB-4959-4190-A5FE-12D14FE32A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200" y="563880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9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7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1970</Words>
  <Application>Microsoft Office PowerPoint</Application>
  <PresentationFormat>On-screen Show (4:3)</PresentationFormat>
  <Paragraphs>812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Eurostile</vt:lpstr>
      <vt:lpstr>Times New Roman</vt:lpstr>
      <vt:lpstr>Office Theme</vt:lpstr>
      <vt:lpstr>Microsoft Equation 3.0</vt:lpstr>
      <vt:lpstr>Arsitektur dan Organisasi Komputer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</dc:creator>
  <cp:lastModifiedBy>core</cp:lastModifiedBy>
  <cp:revision>8</cp:revision>
  <dcterms:created xsi:type="dcterms:W3CDTF">2019-02-05T15:29:14Z</dcterms:created>
  <dcterms:modified xsi:type="dcterms:W3CDTF">2019-02-10T15:30:57Z</dcterms:modified>
</cp:coreProperties>
</file>