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7" r:id="rId4"/>
    <p:sldId id="262" r:id="rId5"/>
    <p:sldId id="263" r:id="rId6"/>
    <p:sldId id="259" r:id="rId7"/>
    <p:sldId id="260" r:id="rId8"/>
    <p:sldId id="261" r:id="rId9"/>
    <p:sldId id="265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58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27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956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315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02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221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65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817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135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262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925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7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51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812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31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876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E2601-9B55-438B-917C-10F01B00A826}" type="datetimeFigureOut">
              <a:rPr lang="id-ID" smtClean="0"/>
              <a:t>27/04/2017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20854D-1E45-4F3B-B7A6-68C12F8D20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eamanan-informasi.stei.itb.ac.id/wp-content/uploads/sites/20/2013/10/hirarki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eamanan-informasi.stei.itb.ac.id/wp-content/uploads/sites/20/2013/10/perbedaan.pn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eamanan-informasi.stei.itb.ac.id/wp-content/uploads/sites/20/2013/10/NHIDS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keamanan-informasi.stei.itb.ac.id/wp-content/uploads/sites/20/2013/10/NHIPS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keamanan-informasi.stei.itb.ac.id/wp-content/uploads/sites/20/2013/10/tabel-perbedaan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id/4/48/IDS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290" y="2210937"/>
            <a:ext cx="8596668" cy="74701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IDS </a:t>
            </a:r>
            <a:r>
              <a:rPr lang="en-US" sz="6000" dirty="0" err="1" smtClean="0"/>
              <a:t>dan</a:t>
            </a:r>
            <a:r>
              <a:rPr lang="en-US" sz="6000" dirty="0" smtClean="0"/>
              <a:t> IPS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8247" y="3200399"/>
            <a:ext cx="7020002" cy="25521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Nama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Septian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Wardani</a:t>
            </a:r>
            <a:r>
              <a:rPr lang="en-US" dirty="0" smtClean="0">
                <a:solidFill>
                  <a:schemeClr val="tx1"/>
                </a:solidFill>
              </a:rPr>
              <a:t> (123140038)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Bayu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Wirawan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(123140046)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Abika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Chairul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Yusri</a:t>
            </a:r>
            <a:r>
              <a:rPr lang="en-US" dirty="0" smtClean="0">
                <a:solidFill>
                  <a:schemeClr val="tx1"/>
                </a:solidFill>
              </a:rPr>
              <a:t> (123140059)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Dicky </a:t>
            </a:r>
            <a:r>
              <a:rPr lang="en-US" dirty="0" err="1" smtClean="0">
                <a:solidFill>
                  <a:schemeClr val="tx1"/>
                </a:solidFill>
              </a:rPr>
              <a:t>Pratama</a:t>
            </a:r>
            <a:r>
              <a:rPr lang="en-US" dirty="0" smtClean="0">
                <a:solidFill>
                  <a:schemeClr val="tx1"/>
                </a:solidFill>
              </a:rPr>
              <a:t> (123140061)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Candra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Kharisma</a:t>
            </a:r>
            <a:r>
              <a:rPr lang="en-US" dirty="0" smtClean="0">
                <a:solidFill>
                  <a:schemeClr val="tx1"/>
                </a:solidFill>
              </a:rPr>
              <a:t> (123140076)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2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Hirarki</a:t>
            </a:r>
            <a:r>
              <a:rPr lang="en-US" dirty="0"/>
              <a:t> IDPS</a:t>
            </a:r>
            <a:endParaRPr lang="id-ID" dirty="0"/>
          </a:p>
        </p:txBody>
      </p:sp>
      <p:pic>
        <p:nvPicPr>
          <p:cNvPr id="4" name="Content Placeholder 3" descr="hirarki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16" y="2160588"/>
            <a:ext cx="7094606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4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07066" y="290726"/>
            <a:ext cx="8087309" cy="1646302"/>
          </a:xfrm>
        </p:spPr>
        <p:txBody>
          <a:bodyPr/>
          <a:lstStyle/>
          <a:p>
            <a:pPr algn="ctr"/>
            <a:r>
              <a:rPr lang="en-US" b="1" dirty="0" smtClean="0"/>
              <a:t>DEFINISI DAN </a:t>
            </a:r>
            <a:r>
              <a:rPr lang="en-US" b="1" dirty="0"/>
              <a:t>KLASIFIKASI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07067" y="2196935"/>
            <a:ext cx="7766936" cy="4144488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IDS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IPS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IDPS (</a:t>
            </a:r>
            <a:r>
              <a:rPr lang="en-US" i="1" dirty="0">
                <a:solidFill>
                  <a:schemeClr val="tx1"/>
                </a:solidFill>
              </a:rPr>
              <a:t>Intrusion Detection and Prevention Systems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IDS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IPS.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menunjukkan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IDPS.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IDS,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NIDS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HIDS. IPS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NIPS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HIPS.</a:t>
            </a:r>
            <a:endParaRPr lang="id-ID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IDS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 err="1">
                <a:solidFill>
                  <a:schemeClr val="tx1"/>
                </a:solidFill>
              </a:rPr>
              <a:t>Intrution</a:t>
            </a:r>
            <a:r>
              <a:rPr lang="en-US" i="1" dirty="0">
                <a:solidFill>
                  <a:schemeClr val="tx1"/>
                </a:solidFill>
              </a:rPr>
              <a:t> Detection System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pengawasan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lalulintas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traffic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pengawasan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kegiatan-kegiatan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mencurigakan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IPS (</a:t>
            </a:r>
            <a:r>
              <a:rPr lang="en-US" i="1" dirty="0">
                <a:solidFill>
                  <a:schemeClr val="tx1"/>
                </a:solidFill>
              </a:rPr>
              <a:t>Intrusion Prevention System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menggabungkan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firewall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IDS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proporsional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Teknologi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memeriksa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mencatat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paket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paket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sensor, </a:t>
            </a:r>
            <a:r>
              <a:rPr lang="en-US" dirty="0" err="1">
                <a:solidFill>
                  <a:schemeClr val="tx1"/>
                </a:solidFill>
              </a:rPr>
              <a:t>disaat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teridentifikasi</a:t>
            </a:r>
            <a:r>
              <a:rPr lang="en-US" dirty="0">
                <a:solidFill>
                  <a:schemeClr val="tx1"/>
                </a:solidFill>
              </a:rPr>
              <a:t>, IPS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menolak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block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mencatat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log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paket</a:t>
            </a:r>
            <a:r>
              <a:rPr lang="en-US" dirty="0">
                <a:solidFill>
                  <a:schemeClr val="tx1"/>
                </a:solidFill>
              </a:rPr>
              <a:t> data yang </a:t>
            </a:r>
            <a:r>
              <a:rPr lang="en-US" dirty="0" err="1">
                <a:solidFill>
                  <a:schemeClr val="tx1"/>
                </a:solidFill>
              </a:rPr>
              <a:t>teridentifikasi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perbedaa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31" y="1113877"/>
            <a:ext cx="8590200" cy="3881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6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Jenis–Jenis IDS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en-US" dirty="0"/>
              <a:t>NIDS (Network based </a:t>
            </a:r>
            <a:r>
              <a:rPr lang="en-US" dirty="0" smtClean="0"/>
              <a:t>IDS)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penyusupan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 fontAlgn="base"/>
            <a:r>
              <a:rPr lang="en-US" dirty="0"/>
              <a:t>HIDS (Host based </a:t>
            </a:r>
            <a:r>
              <a:rPr lang="en-US" dirty="0" smtClean="0"/>
              <a:t>IDS)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smtClean="0"/>
              <a:t>IDS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host yang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  <a:endParaRPr lang="id-ID" dirty="0"/>
          </a:p>
        </p:txBody>
      </p:sp>
      <p:pic>
        <p:nvPicPr>
          <p:cNvPr id="4" name="Picture 3" descr="NHID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87" y="3889612"/>
            <a:ext cx="7363315" cy="2381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7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en-US" dirty="0" smtClean="0"/>
              <a:t>NIPS (Network based IPS)</a:t>
            </a:r>
            <a:r>
              <a:rPr lang="id-ID" dirty="0" smtClean="0"/>
              <a:t> : </a:t>
            </a:r>
            <a:r>
              <a:rPr lang="en-US" dirty="0" smtClean="0"/>
              <a:t>NIPS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i="1" dirty="0" smtClean="0"/>
              <a:t>In-line proactive protection</a:t>
            </a:r>
            <a:r>
              <a:rPr lang="en-US" dirty="0" smtClean="0"/>
              <a:t>”,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menginspeksi</a:t>
            </a:r>
            <a:r>
              <a:rPr lang="en-US" dirty="0" smtClean="0"/>
              <a:t> </a:t>
            </a:r>
            <a:r>
              <a:rPr lang="en-US" dirty="0" err="1" smtClean="0"/>
              <a:t>kelakuan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mencurigakan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 fontAlgn="base"/>
            <a:r>
              <a:rPr lang="en-US" dirty="0" smtClean="0"/>
              <a:t>HIPS (Host based IPS)</a:t>
            </a:r>
            <a:r>
              <a:rPr lang="id-ID" dirty="0" smtClean="0"/>
              <a:t> : </a:t>
            </a:r>
            <a:r>
              <a:rPr lang="en-US" dirty="0" smtClean="0"/>
              <a:t>HIPS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fundamental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berkovensi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 </a:t>
            </a:r>
            <a:r>
              <a:rPr lang="en-US" i="1" dirty="0" smtClean="0"/>
              <a:t>Application Binary Interface</a:t>
            </a:r>
            <a:r>
              <a:rPr lang="en-US" dirty="0" smtClean="0"/>
              <a:t> (ABI).</a:t>
            </a:r>
            <a:endParaRPr lang="id-ID" dirty="0"/>
          </a:p>
        </p:txBody>
      </p:sp>
      <p:pic>
        <p:nvPicPr>
          <p:cNvPr id="4" name="Picture 3" descr="NHIP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809" y="4100975"/>
            <a:ext cx="7463193" cy="2574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4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IDS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IPS</a:t>
            </a:r>
            <a:endParaRPr lang="id-ID" dirty="0"/>
          </a:p>
        </p:txBody>
      </p:sp>
      <p:pic>
        <p:nvPicPr>
          <p:cNvPr id="4" name="Content Placeholder 3" descr="tabel perbedaan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77" y="2160588"/>
            <a:ext cx="7505884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2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2054"/>
            <a:ext cx="8596668" cy="1320800"/>
          </a:xfrm>
        </p:spPr>
        <p:txBody>
          <a:bodyPr/>
          <a:lstStyle/>
          <a:p>
            <a:r>
              <a:rPr lang="en-US" dirty="0"/>
              <a:t>IDPS </a:t>
            </a:r>
            <a:r>
              <a:rPr lang="en-US" dirty="0" err="1"/>
              <a:t>memiliki</a:t>
            </a:r>
            <a:r>
              <a:rPr lang="en-US" dirty="0"/>
              <a:t>  3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r>
              <a:rPr lang="id-ID" dirty="0" smtClean="0"/>
              <a:t>	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2855"/>
            <a:ext cx="8596668" cy="3419522"/>
          </a:xfrm>
        </p:spPr>
        <p:txBody>
          <a:bodyPr/>
          <a:lstStyle/>
          <a:p>
            <a:pPr lvl="0" algn="just" fontAlgn="base"/>
            <a:r>
              <a:rPr lang="en-US" dirty="0" err="1"/>
              <a:t>Signatured</a:t>
            </a:r>
            <a:r>
              <a:rPr lang="en-US" dirty="0"/>
              <a:t>-Based </a:t>
            </a:r>
            <a:r>
              <a:rPr lang="en-US" dirty="0" smtClean="0"/>
              <a:t>Detection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signature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 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intrusi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IDPS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di </a:t>
            </a:r>
            <a:r>
              <a:rPr lang="en-US" dirty="0" err="1"/>
              <a:t>kenal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 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ancamannya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di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IDPS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 fontAlgn="base"/>
            <a:r>
              <a:rPr lang="en-US" dirty="0"/>
              <a:t>Anomaly-Based </a:t>
            </a:r>
            <a:r>
              <a:rPr lang="en-US" dirty="0" smtClean="0"/>
              <a:t>Detection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di </a:t>
            </a:r>
            <a:r>
              <a:rPr lang="en-US" dirty="0" err="1"/>
              <a:t>pantau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di </a:t>
            </a:r>
            <a:r>
              <a:rPr lang="en-US" dirty="0" err="1"/>
              <a:t>anggap</a:t>
            </a:r>
            <a:r>
              <a:rPr lang="en-US" dirty="0"/>
              <a:t> normal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 fontAlgn="base"/>
            <a:r>
              <a:rPr lang="en-US" dirty="0" err="1"/>
              <a:t>Stateful</a:t>
            </a:r>
            <a:r>
              <a:rPr lang="en-US" dirty="0"/>
              <a:t> Protocol </a:t>
            </a:r>
            <a:r>
              <a:rPr lang="en-US" dirty="0" smtClean="0"/>
              <a:t>Analysis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menyerupai</a:t>
            </a:r>
            <a:r>
              <a:rPr lang="en-US" dirty="0"/>
              <a:t> anomaly-based,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endParaRPr lang="id-ID" dirty="0"/>
          </a:p>
        </p:txBody>
      </p:sp>
      <p:pic>
        <p:nvPicPr>
          <p:cNvPr id="4" name="Picture 3" descr="http://upload.wikimedia.org/wikipedia/id/4/48/IDS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844" y="834858"/>
            <a:ext cx="8611737" cy="4883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84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IDPS </a:t>
            </a:r>
            <a:r>
              <a:rPr lang="en-US" dirty="0" err="1" smtClean="0"/>
              <a:t>seperti</a:t>
            </a:r>
            <a:r>
              <a:rPr lang="id-ID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/>
              <a:t>Sensor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Agent</a:t>
            </a:r>
            <a:r>
              <a:rPr lang="id-ID" dirty="0"/>
              <a:t> </a:t>
            </a:r>
            <a:r>
              <a:rPr lang="id-ID" dirty="0" smtClean="0"/>
              <a:t>: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 smtClean="0"/>
              <a:t>.</a:t>
            </a:r>
            <a:endParaRPr lang="id-ID" dirty="0" smtClean="0"/>
          </a:p>
          <a:p>
            <a:pPr lvl="0" fontAlgn="base"/>
            <a:r>
              <a:rPr lang="en-US" dirty="0"/>
              <a:t>Management Server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terpusat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Sensor </a:t>
            </a:r>
            <a:r>
              <a:rPr lang="en-US" dirty="0" err="1"/>
              <a:t>atau</a:t>
            </a:r>
            <a:r>
              <a:rPr lang="en-US" dirty="0"/>
              <a:t> Agent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mengelolanya</a:t>
            </a:r>
            <a:r>
              <a:rPr lang="en-US" dirty="0" smtClean="0"/>
              <a:t>.</a:t>
            </a:r>
            <a:endParaRPr lang="id-ID" dirty="0" smtClean="0"/>
          </a:p>
          <a:p>
            <a:pPr lvl="0" fontAlgn="base"/>
            <a:r>
              <a:rPr lang="en-US" dirty="0"/>
              <a:t>Database Server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di </a:t>
            </a:r>
            <a:r>
              <a:rPr lang="en-US" dirty="0" err="1"/>
              <a:t>catat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Sensor, Agent, </a:t>
            </a:r>
            <a:r>
              <a:rPr lang="en-US" dirty="0" err="1"/>
              <a:t>maupun</a:t>
            </a:r>
            <a:r>
              <a:rPr lang="en-US" dirty="0"/>
              <a:t> Management </a:t>
            </a:r>
            <a:r>
              <a:rPr lang="en-US" dirty="0" smtClean="0"/>
              <a:t>Server</a:t>
            </a:r>
            <a:r>
              <a:rPr lang="id-ID" dirty="0" smtClean="0"/>
              <a:t>.</a:t>
            </a:r>
          </a:p>
          <a:p>
            <a:pPr lvl="0" fontAlgn="base"/>
            <a:r>
              <a:rPr lang="en-US" dirty="0"/>
              <a:t>Console </a:t>
            </a:r>
            <a:r>
              <a:rPr lang="en-US" dirty="0" err="1"/>
              <a:t>adalah</a:t>
            </a:r>
            <a:r>
              <a:rPr lang="en-US" dirty="0"/>
              <a:t> program yang </a:t>
            </a:r>
            <a:r>
              <a:rPr lang="en-US" dirty="0" err="1"/>
              <a:t>menyediakan</a:t>
            </a:r>
            <a:r>
              <a:rPr lang="en-US" dirty="0"/>
              <a:t> interface </a:t>
            </a:r>
            <a:r>
              <a:rPr lang="en-US" dirty="0" err="1"/>
              <a:t>ke</a:t>
            </a:r>
            <a:r>
              <a:rPr lang="en-US" dirty="0"/>
              <a:t> user </a:t>
            </a:r>
            <a:r>
              <a:rPr lang="en-US" dirty="0" err="1"/>
              <a:t>dan</a:t>
            </a:r>
            <a:r>
              <a:rPr lang="en-US" dirty="0"/>
              <a:t> administrator IDPS</a:t>
            </a:r>
            <a:r>
              <a:rPr lang="en-US" dirty="0" smtClean="0"/>
              <a:t>.</a:t>
            </a:r>
            <a:endParaRPr lang="id-ID" dirty="0" smtClean="0"/>
          </a:p>
          <a:p>
            <a:pPr marL="0" lvl="0" indent="0" fontAlgn="base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49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92D050"/>
                </a:solidFill>
              </a:rPr>
              <a:t>Terima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kasih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389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IDS dan IPS</vt:lpstr>
      <vt:lpstr>Hirarki IDPS</vt:lpstr>
      <vt:lpstr>DEFINISI DAN KLASIFIKASI</vt:lpstr>
      <vt:lpstr>Jenis–Jenis IDS</vt:lpstr>
      <vt:lpstr>Jenis-Jenis IPS</vt:lpstr>
      <vt:lpstr>Perbedaan IDS dan IPS</vt:lpstr>
      <vt:lpstr>IDPS memiliki  3 metode untuk melakukan deteksi, yaitu  </vt:lpstr>
      <vt:lpstr>Ada beberapa tipe komponen pada IDPS seperti 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MENANGANI SERANGAN INTRUSI MENGGUNAKAN IDS DAN IPS</dc:title>
  <dc:creator>Septian Wardani</dc:creator>
  <cp:lastModifiedBy>AbikaYusri</cp:lastModifiedBy>
  <cp:revision>8</cp:revision>
  <dcterms:created xsi:type="dcterms:W3CDTF">2017-04-26T17:45:55Z</dcterms:created>
  <dcterms:modified xsi:type="dcterms:W3CDTF">2017-04-27T07:02:41Z</dcterms:modified>
</cp:coreProperties>
</file>