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87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C303D-C0AD-4F3A-85BE-5F609B88C571}" type="datetimeFigureOut">
              <a:rPr lang="id-ID" smtClean="0"/>
              <a:t>23/08/2017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B6A4-D7F0-4F66-A568-82915534A0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3873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C303D-C0AD-4F3A-85BE-5F609B88C571}" type="datetimeFigureOut">
              <a:rPr lang="id-ID" smtClean="0"/>
              <a:t>23/08/2017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B6A4-D7F0-4F66-A568-82915534A0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18094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C303D-C0AD-4F3A-85BE-5F609B88C571}" type="datetimeFigureOut">
              <a:rPr lang="id-ID" smtClean="0"/>
              <a:t>23/08/2017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B6A4-D7F0-4F66-A568-82915534A0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3189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C303D-C0AD-4F3A-85BE-5F609B88C571}" type="datetimeFigureOut">
              <a:rPr lang="id-ID" smtClean="0"/>
              <a:t>23/08/2017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B6A4-D7F0-4F66-A568-82915534A0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69165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C303D-C0AD-4F3A-85BE-5F609B88C571}" type="datetimeFigureOut">
              <a:rPr lang="id-ID" smtClean="0"/>
              <a:t>23/08/2017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B6A4-D7F0-4F66-A568-82915534A0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30407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C303D-C0AD-4F3A-85BE-5F609B88C571}" type="datetimeFigureOut">
              <a:rPr lang="id-ID" smtClean="0"/>
              <a:t>23/08/2017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B6A4-D7F0-4F66-A568-82915534A0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57319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C303D-C0AD-4F3A-85BE-5F609B88C571}" type="datetimeFigureOut">
              <a:rPr lang="id-ID" smtClean="0"/>
              <a:t>23/08/2017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B6A4-D7F0-4F66-A568-82915534A0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41364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C303D-C0AD-4F3A-85BE-5F609B88C571}" type="datetimeFigureOut">
              <a:rPr lang="id-ID" smtClean="0"/>
              <a:t>23/08/2017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B6A4-D7F0-4F66-A568-82915534A0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10517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C303D-C0AD-4F3A-85BE-5F609B88C571}" type="datetimeFigureOut">
              <a:rPr lang="id-ID" smtClean="0"/>
              <a:t>23/08/2017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B6A4-D7F0-4F66-A568-82915534A0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27551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C303D-C0AD-4F3A-85BE-5F609B88C571}" type="datetimeFigureOut">
              <a:rPr lang="id-ID" smtClean="0"/>
              <a:t>23/08/2017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B6A4-D7F0-4F66-A568-82915534A0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36980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C303D-C0AD-4F3A-85BE-5F609B88C571}" type="datetimeFigureOut">
              <a:rPr lang="id-ID" smtClean="0"/>
              <a:t>23/08/2017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B6A4-D7F0-4F66-A568-82915534A0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87437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303D-C0AD-4F3A-85BE-5F609B88C571}" type="datetimeFigureOut">
              <a:rPr lang="id-ID" smtClean="0"/>
              <a:t>23/08/2017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9B6A4-D7F0-4F66-A568-82915534A0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1293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Teknologi BioProses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Disampaikan Oleh :</a:t>
            </a:r>
          </a:p>
          <a:p>
            <a:r>
              <a:rPr lang="id-ID" dirty="0" smtClean="0">
                <a:solidFill>
                  <a:schemeClr val="tx1"/>
                </a:solidFill>
              </a:rPr>
              <a:t>Susanti Rina N, ST, M.Eng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17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Kontrak Perkuliahan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Mahasiswa datang terlambat maksimal 15 menit, toleransi 15 menit berikutnya dengan catatan khusus</a:t>
            </a:r>
          </a:p>
          <a:p>
            <a:r>
              <a:rPr lang="id-ID" dirty="0" smtClean="0"/>
              <a:t>Maksimal ketidakhadiran 2x dalam 1 semester/14 kali tatap muka</a:t>
            </a:r>
          </a:p>
          <a:p>
            <a:r>
              <a:rPr lang="id-ID" dirty="0" smtClean="0"/>
              <a:t>Wajib hadir UAS</a:t>
            </a:r>
          </a:p>
          <a:p>
            <a:r>
              <a:rPr lang="id-ID" dirty="0" smtClean="0"/>
              <a:t>Penilaian : Tugas 30%, UTS 35%, UAS 35%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0133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Materi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UTS : Mikroorganisme, Sterilisasi, Pasteurisasi</a:t>
            </a:r>
          </a:p>
          <a:p>
            <a:r>
              <a:rPr lang="id-ID" dirty="0" smtClean="0"/>
              <a:t>UAS : Enzim, Fermentasi dan Presentasi Tugas Kelompok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5345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7180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68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Teknologi BioProses</vt:lpstr>
      <vt:lpstr>Kontrak Perkuliahan</vt:lpstr>
      <vt:lpstr>Materi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Teknologi BioProses</dc:title>
  <dc:creator>asus</dc:creator>
  <cp:lastModifiedBy>asus</cp:lastModifiedBy>
  <cp:revision>3</cp:revision>
  <dcterms:created xsi:type="dcterms:W3CDTF">2017-08-23T02:08:37Z</dcterms:created>
  <dcterms:modified xsi:type="dcterms:W3CDTF">2017-08-23T03:40:22Z</dcterms:modified>
</cp:coreProperties>
</file>