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57" r:id="rId3"/>
    <p:sldId id="264" r:id="rId4"/>
    <p:sldId id="260" r:id="rId5"/>
    <p:sldId id="261" r:id="rId6"/>
    <p:sldId id="262" r:id="rId7"/>
    <p:sldId id="265" r:id="rId8"/>
    <p:sldId id="266" r:id="rId9"/>
    <p:sldId id="267" r:id="rId10"/>
    <p:sldId id="268" r:id="rId11"/>
    <p:sldId id="272" r:id="rId12"/>
    <p:sldId id="273" r:id="rId13"/>
    <p:sldId id="274" r:id="rId14"/>
    <p:sldId id="275" r:id="rId15"/>
    <p:sldId id="276" r:id="rId16"/>
    <p:sldId id="277" r:id="rId17"/>
    <p:sldId id="278" r:id="rId18"/>
    <p:sldId id="279" r:id="rId19"/>
    <p:sldId id="282" r:id="rId20"/>
    <p:sldId id="283" r:id="rId2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394" autoAdjust="0"/>
  </p:normalViewPr>
  <p:slideViewPr>
    <p:cSldViewPr>
      <p:cViewPr varScale="1">
        <p:scale>
          <a:sx n="74" d="100"/>
          <a:sy n="74" d="100"/>
        </p:scale>
        <p:origin x="126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 Id="rId4"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137A1-252D-4805-97A5-3AB5393735CF}" type="datetimeFigureOut">
              <a:rPr lang="en-US" smtClean="0"/>
              <a:t>2/28/2019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FF13C-D917-4392-B88E-AE6EF270AA2E}" type="slidenum">
              <a:rPr lang="en-US" smtClean="0"/>
              <a:t>‹#›</a:t>
            </a:fld>
            <a:endParaRPr lang="en-US"/>
          </a:p>
        </p:txBody>
      </p:sp>
    </p:spTree>
    <p:extLst>
      <p:ext uri="{BB962C8B-B14F-4D97-AF65-F5344CB8AC3E}">
        <p14:creationId xmlns:p14="http://schemas.microsoft.com/office/powerpoint/2010/main" val="223136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BB47554-CD8B-4207-A90F-CE43C6A3BC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DA3EDF-975D-49A5-95DA-77A89C7D77DA}" type="slidenum">
              <a:rPr lang="en-US" altLang="en-US"/>
              <a:pPr/>
              <a:t>2</a:t>
            </a:fld>
            <a:endParaRPr lang="en-US" altLang="en-US"/>
          </a:p>
        </p:txBody>
      </p:sp>
      <p:sp>
        <p:nvSpPr>
          <p:cNvPr id="26627" name="Rectangle 2">
            <a:extLst>
              <a:ext uri="{FF2B5EF4-FFF2-40B4-BE49-F238E27FC236}">
                <a16:creationId xmlns:a16="http://schemas.microsoft.com/office/drawing/2014/main" id="{39EBDAAE-BC4F-4856-8359-6DC36EA8D5EA}"/>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35D0C1AB-3138-4B56-8AD0-34DE97AB1C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F00F57DB-4CD8-4293-BB58-893BE7D342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D025EA-D403-4083-9C94-8C8494BA9C9B}" type="slidenum">
              <a:rPr lang="en-US" altLang="en-US"/>
              <a:pPr/>
              <a:t>11</a:t>
            </a:fld>
            <a:endParaRPr lang="en-US" altLang="en-US"/>
          </a:p>
        </p:txBody>
      </p:sp>
      <p:sp>
        <p:nvSpPr>
          <p:cNvPr id="35843" name="Rectangle 2">
            <a:extLst>
              <a:ext uri="{FF2B5EF4-FFF2-40B4-BE49-F238E27FC236}">
                <a16:creationId xmlns:a16="http://schemas.microsoft.com/office/drawing/2014/main" id="{0C611111-8E93-4F9C-B2AA-C9D3E47E359A}"/>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A71E7F94-54B3-493E-A325-56417B1283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792552B1-C3C1-4CA7-A3E5-E65E86E912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0D700C-7355-484E-908D-6C14CB3697B6}" type="slidenum">
              <a:rPr lang="en-US" altLang="en-US"/>
              <a:pPr/>
              <a:t>12</a:t>
            </a:fld>
            <a:endParaRPr lang="en-US" altLang="en-US"/>
          </a:p>
        </p:txBody>
      </p:sp>
      <p:sp>
        <p:nvSpPr>
          <p:cNvPr id="36867" name="Rectangle 2">
            <a:extLst>
              <a:ext uri="{FF2B5EF4-FFF2-40B4-BE49-F238E27FC236}">
                <a16:creationId xmlns:a16="http://schemas.microsoft.com/office/drawing/2014/main" id="{78EEA82B-9E7C-4988-ACF5-5BD445E3F56D}"/>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620527E9-A828-4C23-9843-A8AB3A107C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CD1B327-53F7-4A8B-9C83-41E351D139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DF1C91-9356-4D4C-A520-5F72415BC0E3}" type="slidenum">
              <a:rPr lang="en-US" altLang="en-US"/>
              <a:pPr/>
              <a:t>13</a:t>
            </a:fld>
            <a:endParaRPr lang="en-US" altLang="en-US"/>
          </a:p>
        </p:txBody>
      </p:sp>
      <p:sp>
        <p:nvSpPr>
          <p:cNvPr id="37891" name="Rectangle 2">
            <a:extLst>
              <a:ext uri="{FF2B5EF4-FFF2-40B4-BE49-F238E27FC236}">
                <a16:creationId xmlns:a16="http://schemas.microsoft.com/office/drawing/2014/main" id="{04CFD0CA-E5C9-447A-9CAD-40D28B96B3C0}"/>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ED499B86-8FB6-40FC-8485-F5A2254EAF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B3889225-C0ED-4A67-B5A1-109C6CF8B6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66F83C-FD45-48FF-85D0-7E73C44790BB}" type="slidenum">
              <a:rPr lang="en-US" altLang="en-US"/>
              <a:pPr/>
              <a:t>14</a:t>
            </a:fld>
            <a:endParaRPr lang="en-US" altLang="en-US"/>
          </a:p>
        </p:txBody>
      </p:sp>
      <p:sp>
        <p:nvSpPr>
          <p:cNvPr id="38915" name="Rectangle 2">
            <a:extLst>
              <a:ext uri="{FF2B5EF4-FFF2-40B4-BE49-F238E27FC236}">
                <a16:creationId xmlns:a16="http://schemas.microsoft.com/office/drawing/2014/main" id="{49BD35B6-9967-44D6-8911-B8197507CD9B}"/>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030157A6-4E76-4D20-9212-59224820C7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EA46A5B9-8A43-40B1-A251-76ADA6940E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AEA9B4-0B67-4D56-83E7-B321661CD30A}" type="slidenum">
              <a:rPr lang="en-US" altLang="en-US"/>
              <a:pPr/>
              <a:t>15</a:t>
            </a:fld>
            <a:endParaRPr lang="en-US" altLang="en-US"/>
          </a:p>
        </p:txBody>
      </p:sp>
      <p:sp>
        <p:nvSpPr>
          <p:cNvPr id="39939" name="Rectangle 2">
            <a:extLst>
              <a:ext uri="{FF2B5EF4-FFF2-40B4-BE49-F238E27FC236}">
                <a16:creationId xmlns:a16="http://schemas.microsoft.com/office/drawing/2014/main" id="{5B28B47F-4699-4E70-A996-72FB81CE9B8D}"/>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C4C2F67A-1F8B-4A99-9D16-98F4F6C488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73A705B4-AFD7-44F1-B1DE-BBE0BE1831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5A7931-DB50-4315-9A3D-E97406E47DD5}" type="slidenum">
              <a:rPr lang="en-US" altLang="en-US"/>
              <a:pPr/>
              <a:t>16</a:t>
            </a:fld>
            <a:endParaRPr lang="en-US" altLang="en-US"/>
          </a:p>
        </p:txBody>
      </p:sp>
      <p:sp>
        <p:nvSpPr>
          <p:cNvPr id="40963" name="Rectangle 2">
            <a:extLst>
              <a:ext uri="{FF2B5EF4-FFF2-40B4-BE49-F238E27FC236}">
                <a16:creationId xmlns:a16="http://schemas.microsoft.com/office/drawing/2014/main" id="{98A6863A-30DC-4B2F-9417-72B1FA5948F2}"/>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CAF7FE7F-0DA2-4834-AA7C-0EF95EF2D1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D8A104A-488B-47EC-A120-3513FFA7C4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E87A5D-E359-40FB-95DD-5DFE65706DDA}" type="slidenum">
              <a:rPr lang="en-US" altLang="en-US"/>
              <a:pPr/>
              <a:t>17</a:t>
            </a:fld>
            <a:endParaRPr lang="en-US" altLang="en-US"/>
          </a:p>
        </p:txBody>
      </p:sp>
      <p:sp>
        <p:nvSpPr>
          <p:cNvPr id="41987" name="Rectangle 2">
            <a:extLst>
              <a:ext uri="{FF2B5EF4-FFF2-40B4-BE49-F238E27FC236}">
                <a16:creationId xmlns:a16="http://schemas.microsoft.com/office/drawing/2014/main" id="{54F1EC3A-3327-4D5B-B23A-9DEFC5487F0F}"/>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58D3EA48-9B24-45E1-8FBD-0CAF31D2CB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F9EE4C7C-1FCC-4206-A5A7-E5C25F4FAA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13BA6A-E0AC-42E7-AE64-F608356B6B41}" type="slidenum">
              <a:rPr lang="en-US" altLang="en-US"/>
              <a:pPr/>
              <a:t>18</a:t>
            </a:fld>
            <a:endParaRPr lang="en-US" altLang="en-US"/>
          </a:p>
        </p:txBody>
      </p:sp>
      <p:sp>
        <p:nvSpPr>
          <p:cNvPr id="44035" name="Rectangle 2">
            <a:extLst>
              <a:ext uri="{FF2B5EF4-FFF2-40B4-BE49-F238E27FC236}">
                <a16:creationId xmlns:a16="http://schemas.microsoft.com/office/drawing/2014/main" id="{678166C8-CF15-4CF0-92E3-2B3EFBE879BF}"/>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A5FCFA07-9A99-4B82-BF49-D4F0F797EB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EE7983BC-11CF-496D-A1BD-3178826168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EE929F-433B-47BA-BD73-1E00C6742BF4}" type="slidenum">
              <a:rPr lang="en-US" altLang="en-US"/>
              <a:pPr/>
              <a:t>19</a:t>
            </a:fld>
            <a:endParaRPr lang="en-US" altLang="en-US"/>
          </a:p>
        </p:txBody>
      </p:sp>
      <p:sp>
        <p:nvSpPr>
          <p:cNvPr id="45059" name="Rectangle 2">
            <a:extLst>
              <a:ext uri="{FF2B5EF4-FFF2-40B4-BE49-F238E27FC236}">
                <a16:creationId xmlns:a16="http://schemas.microsoft.com/office/drawing/2014/main" id="{F9818504-84AC-4096-9FB3-12A218B1AB1C}"/>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32614074-CB48-442A-8873-57A43FEEAE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063D8DBB-945B-4E7E-BA90-92190CC47B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E36F8F-AEDD-46F2-B6A1-D3895401B617}" type="slidenum">
              <a:rPr lang="en-US" altLang="en-US"/>
              <a:pPr/>
              <a:t>20</a:t>
            </a:fld>
            <a:endParaRPr lang="en-US" altLang="en-US"/>
          </a:p>
        </p:txBody>
      </p:sp>
      <p:sp>
        <p:nvSpPr>
          <p:cNvPr id="46083" name="Rectangle 2">
            <a:extLst>
              <a:ext uri="{FF2B5EF4-FFF2-40B4-BE49-F238E27FC236}">
                <a16:creationId xmlns:a16="http://schemas.microsoft.com/office/drawing/2014/main" id="{053883FF-DE4F-440E-8803-B8C8C943D152}"/>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B96F27EA-83B6-430B-B935-E8E48D9B1A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38B5BF3F-5951-46BC-9716-1627075A5C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FB4341-E79B-4C50-90F5-CCFC13DBE9D9}" type="slidenum">
              <a:rPr lang="en-US" altLang="en-US"/>
              <a:pPr/>
              <a:t>3</a:t>
            </a:fld>
            <a:endParaRPr lang="en-US" altLang="en-US"/>
          </a:p>
        </p:txBody>
      </p:sp>
      <p:sp>
        <p:nvSpPr>
          <p:cNvPr id="27651" name="Rectangle 2">
            <a:extLst>
              <a:ext uri="{FF2B5EF4-FFF2-40B4-BE49-F238E27FC236}">
                <a16:creationId xmlns:a16="http://schemas.microsoft.com/office/drawing/2014/main" id="{88767F57-46A9-40B2-956B-679A55474FC6}"/>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222CEA44-FBFB-4C7D-AB21-36053E81FC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669CE48A-95AA-46D5-A6C1-8AD787DF4C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EDDE98-5708-4432-BAA9-AD7B04858B92}" type="slidenum">
              <a:rPr lang="en-US" altLang="en-US"/>
              <a:pPr/>
              <a:t>4</a:t>
            </a:fld>
            <a:endParaRPr lang="en-US" altLang="en-US"/>
          </a:p>
        </p:txBody>
      </p:sp>
      <p:sp>
        <p:nvSpPr>
          <p:cNvPr id="28675" name="Rectangle 2">
            <a:extLst>
              <a:ext uri="{FF2B5EF4-FFF2-40B4-BE49-F238E27FC236}">
                <a16:creationId xmlns:a16="http://schemas.microsoft.com/office/drawing/2014/main" id="{B985224D-E3DF-426C-ACE3-90B725BD14F9}"/>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A30CABAD-90EC-437F-AFCF-AF54BE6D11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511B2DD0-A723-42EA-846E-813E9A6500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5325F0-410A-44E3-9BAE-96D20D11F19C}" type="slidenum">
              <a:rPr lang="en-US" altLang="en-US"/>
              <a:pPr/>
              <a:t>5</a:t>
            </a:fld>
            <a:endParaRPr lang="en-US" altLang="en-US"/>
          </a:p>
        </p:txBody>
      </p:sp>
      <p:sp>
        <p:nvSpPr>
          <p:cNvPr id="29699" name="Rectangle 2">
            <a:extLst>
              <a:ext uri="{FF2B5EF4-FFF2-40B4-BE49-F238E27FC236}">
                <a16:creationId xmlns:a16="http://schemas.microsoft.com/office/drawing/2014/main" id="{F3854A25-075C-4B10-A8C8-D757570BE28E}"/>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D0E9A955-1BA6-47C5-B432-CF99D0022B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17D842D4-43D9-4BCE-8BC0-9E233811C4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53E152-B5F8-4F1A-A888-DFD3853184A7}" type="slidenum">
              <a:rPr lang="en-US" altLang="en-US"/>
              <a:pPr/>
              <a:t>6</a:t>
            </a:fld>
            <a:endParaRPr lang="en-US" altLang="en-US"/>
          </a:p>
        </p:txBody>
      </p:sp>
      <p:sp>
        <p:nvSpPr>
          <p:cNvPr id="30723" name="Rectangle 2">
            <a:extLst>
              <a:ext uri="{FF2B5EF4-FFF2-40B4-BE49-F238E27FC236}">
                <a16:creationId xmlns:a16="http://schemas.microsoft.com/office/drawing/2014/main" id="{D8D9B4E9-641F-4ECC-B7AA-1C92ADFCD694}"/>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107C3FD0-E845-4845-8DCF-AA71B13925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DB99F42-657B-4AA5-B28E-EA7E67EA2F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959DA6-B2B5-40EE-93B8-BF733EBF5DAD}" type="slidenum">
              <a:rPr lang="en-US" altLang="en-US"/>
              <a:pPr/>
              <a:t>7</a:t>
            </a:fld>
            <a:endParaRPr lang="en-US" altLang="en-US"/>
          </a:p>
        </p:txBody>
      </p:sp>
      <p:sp>
        <p:nvSpPr>
          <p:cNvPr id="31747" name="Rectangle 2">
            <a:extLst>
              <a:ext uri="{FF2B5EF4-FFF2-40B4-BE49-F238E27FC236}">
                <a16:creationId xmlns:a16="http://schemas.microsoft.com/office/drawing/2014/main" id="{69B41FBC-E63D-4D85-A768-F4DA26394235}"/>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D5A94C58-EACA-484D-9BC0-73871499CE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9D8B43FB-2368-4E0A-BF89-C8CE097AB1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525AE0-4B8C-4F8A-A118-1A96AD070123}" type="slidenum">
              <a:rPr lang="en-US" altLang="en-US"/>
              <a:pPr/>
              <a:t>8</a:t>
            </a:fld>
            <a:endParaRPr lang="en-US" altLang="en-US"/>
          </a:p>
        </p:txBody>
      </p:sp>
      <p:sp>
        <p:nvSpPr>
          <p:cNvPr id="32771" name="Rectangle 2">
            <a:extLst>
              <a:ext uri="{FF2B5EF4-FFF2-40B4-BE49-F238E27FC236}">
                <a16:creationId xmlns:a16="http://schemas.microsoft.com/office/drawing/2014/main" id="{3268A242-46E3-4455-9446-8B02C06284B6}"/>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E5144089-E368-482E-8C85-638B57B9B0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26976207-4B87-4744-830D-D7A5583774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B3E5B4-6325-4579-ACDD-260A859B52A0}" type="slidenum">
              <a:rPr lang="en-US" altLang="en-US"/>
              <a:pPr/>
              <a:t>9</a:t>
            </a:fld>
            <a:endParaRPr lang="en-US" altLang="en-US"/>
          </a:p>
        </p:txBody>
      </p:sp>
      <p:sp>
        <p:nvSpPr>
          <p:cNvPr id="33795" name="Rectangle 2">
            <a:extLst>
              <a:ext uri="{FF2B5EF4-FFF2-40B4-BE49-F238E27FC236}">
                <a16:creationId xmlns:a16="http://schemas.microsoft.com/office/drawing/2014/main" id="{EBCF7CB7-96F5-4766-918B-3DC7B00882E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0F2ED977-0DA2-4C8E-835B-71B5F8CA1F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118452E6-4458-4950-AA54-185C5D5C36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C3B1A5-3F04-4175-9F6B-FA92150303E8}" type="slidenum">
              <a:rPr lang="en-US" altLang="en-US"/>
              <a:pPr/>
              <a:t>10</a:t>
            </a:fld>
            <a:endParaRPr lang="en-US" altLang="en-US"/>
          </a:p>
        </p:txBody>
      </p:sp>
      <p:sp>
        <p:nvSpPr>
          <p:cNvPr id="34819" name="Rectangle 2">
            <a:extLst>
              <a:ext uri="{FF2B5EF4-FFF2-40B4-BE49-F238E27FC236}">
                <a16:creationId xmlns:a16="http://schemas.microsoft.com/office/drawing/2014/main" id="{67FDDA50-76D6-474F-9038-0DB881007F42}"/>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81933226-B22C-4676-A770-6D93A31634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0FA725C6-6DC5-4266-8C68-6553425EB7CC}" type="datetimeFigureOut">
              <a:rPr lang="id-ID" smtClean="0"/>
              <a:t>28/02/2019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98E795C-93D8-414E-BFE5-6CC913E86F08}" type="slidenum">
              <a:rPr lang="id-ID" smtClean="0"/>
              <a:t>‹#›</a:t>
            </a:fld>
            <a:endParaRPr lang="id-ID"/>
          </a:p>
        </p:txBody>
      </p:sp>
      <p:sp>
        <p:nvSpPr>
          <p:cNvPr id="7" name="AutoShape 2" descr="https://www.sigarch.org/wp-content/uploads/2017/03/Welcome.jpg"/>
          <p:cNvSpPr>
            <a:spLocks noChangeAspect="1" noChangeArrowheads="1"/>
          </p:cNvSpPr>
          <p:nvPr userDrawn="1"/>
        </p:nvSpPr>
        <p:spPr bwMode="auto">
          <a:xfrm>
            <a:off x="155575" y="-2986088"/>
            <a:ext cx="8296275" cy="6229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294623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0FA725C6-6DC5-4266-8C68-6553425EB7CC}" type="datetimeFigureOut">
              <a:rPr lang="id-ID" smtClean="0"/>
              <a:t>28/02/2019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103446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0FA725C6-6DC5-4266-8C68-6553425EB7CC}" type="datetimeFigureOut">
              <a:rPr lang="id-ID" smtClean="0"/>
              <a:t>28/02/2019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367987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229600" cy="1371600"/>
          </a:xfrm>
        </p:spPr>
        <p:txBody>
          <a:bodyPr/>
          <a:lstStyle/>
          <a:p>
            <a:r>
              <a:rPr lang="en-US"/>
              <a:t>Click to edit Master title style</a:t>
            </a:r>
          </a:p>
        </p:txBody>
      </p:sp>
      <p:sp>
        <p:nvSpPr>
          <p:cNvPr id="3" name="Content Placeholder 2"/>
          <p:cNvSpPr>
            <a:spLocks noGrp="1"/>
          </p:cNvSpPr>
          <p:nvPr>
            <p:ph sz="quarter" idx="1"/>
          </p:nvPr>
        </p:nvSpPr>
        <p:spPr>
          <a:xfrm>
            <a:off x="457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7BC7C290-1EA2-4E33-BCFA-C1FEB7A8CC3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5E201E30-8734-4E5C-B0DB-94698FC69FD2}"/>
              </a:ext>
            </a:extLst>
          </p:cNvPr>
          <p:cNvSpPr>
            <a:spLocks noGrp="1" noChangeArrowheads="1"/>
          </p:cNvSpPr>
          <p:nvPr>
            <p:ph type="sldNum" sz="quarter" idx="11"/>
          </p:nvPr>
        </p:nvSpPr>
        <p:spPr>
          <a:ln/>
        </p:spPr>
        <p:txBody>
          <a:bodyPr/>
          <a:lstStyle>
            <a:lvl1pPr>
              <a:defRPr/>
            </a:lvl1pPr>
          </a:lstStyle>
          <a:p>
            <a:fld id="{188A2793-F4F5-427D-8606-197EF62EE65E}" type="slidenum">
              <a:rPr lang="en-US" altLang="en-US"/>
              <a:pPr/>
              <a:t>‹#›</a:t>
            </a:fld>
            <a:endParaRPr lang="en-US" altLang="en-US"/>
          </a:p>
        </p:txBody>
      </p:sp>
      <p:sp>
        <p:nvSpPr>
          <p:cNvPr id="9" name="Rectangle 16">
            <a:extLst>
              <a:ext uri="{FF2B5EF4-FFF2-40B4-BE49-F238E27FC236}">
                <a16:creationId xmlns:a16="http://schemas.microsoft.com/office/drawing/2014/main" id="{29047001-1D27-43F1-B92E-0BC68E4313AA}"/>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92587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384249B3-EBD7-47ED-A0A9-2F9E16AC2D4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7" name="Rectangle 3">
            <a:extLst>
              <a:ext uri="{FF2B5EF4-FFF2-40B4-BE49-F238E27FC236}">
                <a16:creationId xmlns:a16="http://schemas.microsoft.com/office/drawing/2014/main" id="{C77A5BFE-E34F-40E6-9BED-667A737F3CC3}"/>
              </a:ext>
            </a:extLst>
          </p:cNvPr>
          <p:cNvSpPr>
            <a:spLocks noGrp="1" noChangeArrowheads="1"/>
          </p:cNvSpPr>
          <p:nvPr>
            <p:ph type="sldNum" sz="quarter" idx="11"/>
          </p:nvPr>
        </p:nvSpPr>
        <p:spPr>
          <a:ln/>
        </p:spPr>
        <p:txBody>
          <a:bodyPr/>
          <a:lstStyle>
            <a:lvl1pPr>
              <a:defRPr/>
            </a:lvl1pPr>
          </a:lstStyle>
          <a:p>
            <a:fld id="{7653017C-CE16-4D0E-BEA3-8A5826A8B530}" type="slidenum">
              <a:rPr lang="en-US" altLang="en-US"/>
              <a:pPr/>
              <a:t>‹#›</a:t>
            </a:fld>
            <a:endParaRPr lang="en-US" altLang="en-US"/>
          </a:p>
        </p:txBody>
      </p:sp>
      <p:sp>
        <p:nvSpPr>
          <p:cNvPr id="8" name="Rectangle 16">
            <a:extLst>
              <a:ext uri="{FF2B5EF4-FFF2-40B4-BE49-F238E27FC236}">
                <a16:creationId xmlns:a16="http://schemas.microsoft.com/office/drawing/2014/main" id="{A204B903-252A-4957-9D02-46DCB895B3AE}"/>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29510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7DFA082E-B3AF-4522-95D8-6BBE88B9875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67C22038-5E1A-468B-9117-A156C7C46B80}"/>
              </a:ext>
            </a:extLst>
          </p:cNvPr>
          <p:cNvSpPr>
            <a:spLocks noGrp="1" noChangeArrowheads="1"/>
          </p:cNvSpPr>
          <p:nvPr>
            <p:ph type="sldNum" sz="quarter" idx="11"/>
          </p:nvPr>
        </p:nvSpPr>
        <p:spPr>
          <a:ln/>
        </p:spPr>
        <p:txBody>
          <a:bodyPr/>
          <a:lstStyle>
            <a:lvl1pPr>
              <a:defRPr/>
            </a:lvl1pPr>
          </a:lstStyle>
          <a:p>
            <a:fld id="{61072757-5E49-40C4-9BB1-159440D0642A}" type="slidenum">
              <a:rPr lang="en-US" altLang="en-US"/>
              <a:pPr/>
              <a:t>‹#›</a:t>
            </a:fld>
            <a:endParaRPr lang="en-US" altLang="en-US"/>
          </a:p>
        </p:txBody>
      </p:sp>
      <p:sp>
        <p:nvSpPr>
          <p:cNvPr id="7" name="Rectangle 16">
            <a:extLst>
              <a:ext uri="{FF2B5EF4-FFF2-40B4-BE49-F238E27FC236}">
                <a16:creationId xmlns:a16="http://schemas.microsoft.com/office/drawing/2014/main" id="{D53D1D37-24B4-4E81-B189-F8C02ED4EFA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8272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0FA725C6-6DC5-4266-8C68-6553425EB7CC}" type="datetimeFigureOut">
              <a:rPr lang="id-ID" smtClean="0"/>
              <a:t>28/02/2019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2000686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A725C6-6DC5-4266-8C68-6553425EB7CC}" type="datetimeFigureOut">
              <a:rPr lang="id-ID" smtClean="0"/>
              <a:t>28/02/2019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291833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0FA725C6-6DC5-4266-8C68-6553425EB7CC}" type="datetimeFigureOut">
              <a:rPr lang="id-ID" smtClean="0"/>
              <a:t>28/02/2019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286225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0FA725C6-6DC5-4266-8C68-6553425EB7CC}" type="datetimeFigureOut">
              <a:rPr lang="id-ID" smtClean="0"/>
              <a:t>28/02/2019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254026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0FA725C6-6DC5-4266-8C68-6553425EB7CC}" type="datetimeFigureOut">
              <a:rPr lang="id-ID" smtClean="0"/>
              <a:t>28/02/2019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24587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725C6-6DC5-4266-8C68-6553425EB7CC}" type="datetimeFigureOut">
              <a:rPr lang="id-ID" smtClean="0"/>
              <a:t>28/02/2019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4206205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A725C6-6DC5-4266-8C68-6553425EB7CC}" type="datetimeFigureOut">
              <a:rPr lang="id-ID" smtClean="0"/>
              <a:t>28/02/2019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272989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A725C6-6DC5-4266-8C68-6553425EB7CC}" type="datetimeFigureOut">
              <a:rPr lang="id-ID" smtClean="0"/>
              <a:t>28/02/2019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26922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725C6-6DC5-4266-8C68-6553425EB7CC}" type="datetimeFigureOut">
              <a:rPr lang="id-ID" smtClean="0"/>
              <a:t>28/02/2019</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E795C-93D8-414E-BFE5-6CC913E86F08}" type="slidenum">
              <a:rPr lang="id-ID" smtClean="0"/>
              <a:t>‹#›</a:t>
            </a:fld>
            <a:endParaRPr lang="id-ID"/>
          </a:p>
        </p:txBody>
      </p:sp>
      <p:pic>
        <p:nvPicPr>
          <p:cNvPr id="7" name="Picture 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userDrawn="1"/>
        </p:nvSpPr>
        <p:spPr>
          <a:xfrm>
            <a:off x="0" y="-99392"/>
            <a:ext cx="9144000" cy="7128792"/>
          </a:xfrm>
          <a:prstGeom prst="rect">
            <a:avLst/>
          </a:prstGeom>
          <a:solidFill>
            <a:schemeClr val="bg1">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userDrawn="1"/>
        </p:nvSpPr>
        <p:spPr>
          <a:xfrm>
            <a:off x="0" y="0"/>
            <a:ext cx="197768" cy="6741368"/>
          </a:xfrm>
          <a:prstGeom prst="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0554824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9.xml"/><Relationship Id="rId7" Type="http://schemas.openxmlformats.org/officeDocument/2006/relationships/image" Target="../media/image27.e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26.bin"/><Relationship Id="rId11" Type="http://schemas.openxmlformats.org/officeDocument/2006/relationships/image" Target="../media/image29.emf"/><Relationship Id="rId5" Type="http://schemas.openxmlformats.org/officeDocument/2006/relationships/image" Target="../media/image26.e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28.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0.emf"/><Relationship Id="rId4" Type="http://schemas.openxmlformats.org/officeDocument/2006/relationships/oleObject" Target="../embeddings/oleObject29.bin"/></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32.emf"/><Relationship Id="rId4" Type="http://schemas.openxmlformats.org/officeDocument/2006/relationships/oleObject" Target="../embeddings/oleObject3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3.emf"/><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vmlDrawing" Target="../drawings/vmlDrawing10.vml"/><Relationship Id="rId5" Type="http://schemas.openxmlformats.org/officeDocument/2006/relationships/image" Target="../media/image34.emf"/><Relationship Id="rId4" Type="http://schemas.openxmlformats.org/officeDocument/2006/relationships/oleObject" Target="../embeddings/oleObject3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6.emf"/><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oleObject34.bin"/><Relationship Id="rId5" Type="http://schemas.openxmlformats.org/officeDocument/2006/relationships/image" Target="../media/image35.emf"/><Relationship Id="rId4" Type="http://schemas.openxmlformats.org/officeDocument/2006/relationships/oleObject" Target="../embeddings/oleObject3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37.emf"/><Relationship Id="rId4" Type="http://schemas.openxmlformats.org/officeDocument/2006/relationships/oleObject" Target="../embeddings/oleObject35.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vmlDrawing" Target="../drawings/vmlDrawing13.vml"/><Relationship Id="rId6" Type="http://schemas.openxmlformats.org/officeDocument/2006/relationships/image" Target="../media/image38.wmf"/><Relationship Id="rId5" Type="http://schemas.openxmlformats.org/officeDocument/2006/relationships/oleObject" Target="../embeddings/oleObject36.bin"/><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emf"/><Relationship Id="rId18" Type="http://schemas.openxmlformats.org/officeDocument/2006/relationships/oleObject" Target="../embeddings/oleObject8.bin"/><Relationship Id="rId3" Type="http://schemas.openxmlformats.org/officeDocument/2006/relationships/notesSlide" Target="../notesSlides/notesSlide2.xml"/><Relationship Id="rId21" Type="http://schemas.openxmlformats.org/officeDocument/2006/relationships/image" Target="../media/image10.emf"/><Relationship Id="rId7" Type="http://schemas.openxmlformats.org/officeDocument/2006/relationships/image" Target="../media/image3.emf"/><Relationship Id="rId12" Type="http://schemas.openxmlformats.org/officeDocument/2006/relationships/oleObject" Target="../embeddings/oleObject5.bin"/><Relationship Id="rId17" Type="http://schemas.openxmlformats.org/officeDocument/2006/relationships/image" Target="../media/image8.emf"/><Relationship Id="rId2" Type="http://schemas.openxmlformats.org/officeDocument/2006/relationships/slideLayout" Target="../slideLayouts/slideLayout12.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emf"/><Relationship Id="rId5" Type="http://schemas.openxmlformats.org/officeDocument/2006/relationships/image" Target="../media/image2.emf"/><Relationship Id="rId15" Type="http://schemas.openxmlformats.org/officeDocument/2006/relationships/image" Target="../media/image7.emf"/><Relationship Id="rId10" Type="http://schemas.openxmlformats.org/officeDocument/2006/relationships/oleObject" Target="../embeddings/oleObject4.bin"/><Relationship Id="rId19" Type="http://schemas.openxmlformats.org/officeDocument/2006/relationships/image" Target="../media/image9.emf"/><Relationship Id="rId4" Type="http://schemas.openxmlformats.org/officeDocument/2006/relationships/oleObject" Target="../embeddings/oleObject1.bin"/><Relationship Id="rId9" Type="http://schemas.openxmlformats.org/officeDocument/2006/relationships/image" Target="../media/image4.emf"/><Relationship Id="rId1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5.emf"/><Relationship Id="rId3" Type="http://schemas.openxmlformats.org/officeDocument/2006/relationships/notesSlide" Target="../notesSlides/notesSlide3.xml"/><Relationship Id="rId7" Type="http://schemas.openxmlformats.org/officeDocument/2006/relationships/image" Target="../media/image12.emf"/><Relationship Id="rId12"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11.bin"/><Relationship Id="rId11" Type="http://schemas.openxmlformats.org/officeDocument/2006/relationships/image" Target="../media/image14.emf"/><Relationship Id="rId5" Type="http://schemas.openxmlformats.org/officeDocument/2006/relationships/image" Target="../media/image11.emf"/><Relationship Id="rId15" Type="http://schemas.openxmlformats.org/officeDocument/2006/relationships/image" Target="../media/image16.e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3.emf"/><Relationship Id="rId14" Type="http://schemas.openxmlformats.org/officeDocument/2006/relationships/oleObject" Target="../embeddings/oleObject15.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1.emf"/><Relationship Id="rId3" Type="http://schemas.openxmlformats.org/officeDocument/2006/relationships/notesSlide" Target="../notesSlides/notesSlide4.xml"/><Relationship Id="rId7" Type="http://schemas.openxmlformats.org/officeDocument/2006/relationships/image" Target="../media/image18.emf"/><Relationship Id="rId12"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17.bin"/><Relationship Id="rId11" Type="http://schemas.openxmlformats.org/officeDocument/2006/relationships/image" Target="../media/image20.emf"/><Relationship Id="rId5" Type="http://schemas.openxmlformats.org/officeDocument/2006/relationships/image" Target="../media/image17.emf"/><Relationship Id="rId15" Type="http://schemas.openxmlformats.org/officeDocument/2006/relationships/image" Target="../media/image22.e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19.emf"/><Relationship Id="rId14" Type="http://schemas.openxmlformats.org/officeDocument/2006/relationships/oleObject" Target="../embeddings/oleObject2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4.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23.bin"/><Relationship Id="rId5" Type="http://schemas.openxmlformats.org/officeDocument/2006/relationships/image" Target="../media/image23.emf"/><Relationship Id="rId4" Type="http://schemas.openxmlformats.org/officeDocument/2006/relationships/oleObject" Target="../embeddings/oleObject2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vmlDrawing" Target="../drawings/vmlDrawing5.vml"/><Relationship Id="rId5" Type="http://schemas.openxmlformats.org/officeDocument/2006/relationships/image" Target="../media/image25.emf"/><Relationship Id="rId4" Type="http://schemas.openxmlformats.org/officeDocument/2006/relationships/oleObject" Target="../embeddings/oleObject24.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a:t>Arsitektur dan Organisasi Komputer</a:t>
            </a:r>
          </a:p>
        </p:txBody>
      </p:sp>
      <p:sp>
        <p:nvSpPr>
          <p:cNvPr id="3" name="Subtitle 2"/>
          <p:cNvSpPr>
            <a:spLocks noGrp="1"/>
          </p:cNvSpPr>
          <p:nvPr>
            <p:ph type="subTitle" idx="1"/>
          </p:nvPr>
        </p:nvSpPr>
        <p:spPr/>
        <p:txBody>
          <a:bodyPr/>
          <a:lstStyle/>
          <a:p>
            <a:r>
              <a:rPr lang="id-ID" dirty="0"/>
              <a:t>Heru Cahya Rustamaji</a:t>
            </a:r>
          </a:p>
        </p:txBody>
      </p:sp>
      <p:sp>
        <p:nvSpPr>
          <p:cNvPr id="4" name="Rectangle 3"/>
          <p:cNvSpPr/>
          <p:nvPr/>
        </p:nvSpPr>
        <p:spPr>
          <a:xfrm>
            <a:off x="0" y="0"/>
            <a:ext cx="197768" cy="6858000"/>
          </a:xfrm>
          <a:prstGeom prst="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162440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8">
            <a:extLst>
              <a:ext uri="{FF2B5EF4-FFF2-40B4-BE49-F238E27FC236}">
                <a16:creationId xmlns:a16="http://schemas.microsoft.com/office/drawing/2014/main" id="{9B5229DB-E912-4C0B-BC26-E37A0E32561F}"/>
              </a:ext>
            </a:extLst>
          </p:cNvPr>
          <p:cNvSpPr>
            <a:spLocks noGrp="1" noChangeArrowheads="1"/>
          </p:cNvSpPr>
          <p:nvPr>
            <p:ph type="title"/>
          </p:nvPr>
        </p:nvSpPr>
        <p:spPr>
          <a:xfrm>
            <a:off x="457200" y="457200"/>
            <a:ext cx="8229600" cy="1295400"/>
          </a:xfrm>
        </p:spPr>
        <p:txBody>
          <a:bodyPr/>
          <a:lstStyle/>
          <a:p>
            <a:pPr eaLnBrk="1" hangingPunct="1"/>
            <a:r>
              <a:rPr lang="en-US" altLang="en-US" sz="2400"/>
              <a:t>Teorema De Morgan :</a:t>
            </a:r>
          </a:p>
        </p:txBody>
      </p:sp>
      <p:sp>
        <p:nvSpPr>
          <p:cNvPr id="6151" name="Rectangle 3">
            <a:extLst>
              <a:ext uri="{FF2B5EF4-FFF2-40B4-BE49-F238E27FC236}">
                <a16:creationId xmlns:a16="http://schemas.microsoft.com/office/drawing/2014/main" id="{78BDD0F4-1E4B-42E9-88AC-D2799AE0A4C5}"/>
              </a:ext>
            </a:extLst>
          </p:cNvPr>
          <p:cNvSpPr>
            <a:spLocks noGrp="1" noChangeArrowheads="1"/>
          </p:cNvSpPr>
          <p:nvPr>
            <p:ph type="body" sz="half" idx="1"/>
          </p:nvPr>
        </p:nvSpPr>
        <p:spPr>
          <a:xfrm>
            <a:off x="457200" y="1447800"/>
            <a:ext cx="8229600" cy="4953000"/>
          </a:xfrm>
        </p:spPr>
        <p:txBody>
          <a:bodyPr/>
          <a:lstStyle/>
          <a:p>
            <a:pPr marL="533400" indent="-533400" eaLnBrk="1" hangingPunct="1">
              <a:lnSpc>
                <a:spcPct val="90000"/>
              </a:lnSpc>
              <a:buFont typeface="Wingdings" panose="05000000000000000000" pitchFamily="2" charset="2"/>
              <a:buNone/>
            </a:pPr>
            <a:endParaRPr lang="en-US" altLang="en-US" sz="2000"/>
          </a:p>
          <a:p>
            <a:pPr marL="533400" indent="-533400" eaLnBrk="1" hangingPunct="1">
              <a:lnSpc>
                <a:spcPct val="90000"/>
              </a:lnSpc>
              <a:buFont typeface="Wingdings" panose="05000000000000000000" pitchFamily="2" charset="2"/>
              <a:buNone/>
            </a:pPr>
            <a:r>
              <a:rPr lang="en-US" altLang="en-US" sz="2400"/>
              <a:t>1. </a:t>
            </a:r>
          </a:p>
          <a:p>
            <a:pPr marL="533400" indent="-533400" eaLnBrk="1" hangingPunct="1">
              <a:lnSpc>
                <a:spcPct val="90000"/>
              </a:lnSpc>
              <a:buFont typeface="Wingdings" panose="05000000000000000000" pitchFamily="2" charset="2"/>
              <a:buNone/>
            </a:pPr>
            <a:endParaRPr lang="en-US" altLang="en-US" sz="2400"/>
          </a:p>
          <a:p>
            <a:pPr marL="533400" indent="-533400" eaLnBrk="1" hangingPunct="1">
              <a:lnSpc>
                <a:spcPct val="90000"/>
              </a:lnSpc>
              <a:buFont typeface="Wingdings" panose="05000000000000000000" pitchFamily="2" charset="2"/>
              <a:buNone/>
            </a:pPr>
            <a:endParaRPr lang="en-US" altLang="en-US" sz="1800"/>
          </a:p>
          <a:p>
            <a:pPr marL="533400" indent="-533400" eaLnBrk="1" hangingPunct="1">
              <a:lnSpc>
                <a:spcPct val="90000"/>
              </a:lnSpc>
              <a:buFont typeface="Wingdings" panose="05000000000000000000" pitchFamily="2" charset="2"/>
              <a:buNone/>
            </a:pPr>
            <a:endParaRPr lang="en-US" altLang="en-US" sz="1800"/>
          </a:p>
          <a:p>
            <a:pPr marL="533400" indent="-533400" eaLnBrk="1" hangingPunct="1">
              <a:lnSpc>
                <a:spcPct val="90000"/>
              </a:lnSpc>
              <a:buFont typeface="Wingdings" panose="05000000000000000000" pitchFamily="2" charset="2"/>
              <a:buNone/>
            </a:pPr>
            <a:endParaRPr lang="en-US" altLang="en-US" sz="1800"/>
          </a:p>
          <a:p>
            <a:pPr marL="533400" indent="-533400" eaLnBrk="1" hangingPunct="1">
              <a:lnSpc>
                <a:spcPct val="90000"/>
              </a:lnSpc>
              <a:buFont typeface="Wingdings" panose="05000000000000000000" pitchFamily="2" charset="2"/>
              <a:buNone/>
            </a:pPr>
            <a:r>
              <a:rPr lang="en-US" altLang="en-US" sz="2400"/>
              <a:t>2. </a:t>
            </a:r>
          </a:p>
          <a:p>
            <a:pPr marL="533400" indent="-533400" eaLnBrk="1" hangingPunct="1">
              <a:lnSpc>
                <a:spcPct val="90000"/>
              </a:lnSpc>
              <a:buFont typeface="Wingdings" panose="05000000000000000000" pitchFamily="2" charset="2"/>
              <a:buNone/>
            </a:pPr>
            <a:endParaRPr lang="en-US" altLang="en-US" sz="2400"/>
          </a:p>
          <a:p>
            <a:pPr marL="533400" indent="-533400" eaLnBrk="1" hangingPunct="1">
              <a:lnSpc>
                <a:spcPct val="90000"/>
              </a:lnSpc>
              <a:buFont typeface="Wingdings" panose="05000000000000000000" pitchFamily="2" charset="2"/>
              <a:buNone/>
            </a:pPr>
            <a:endParaRPr lang="en-US" altLang="en-US" sz="1800"/>
          </a:p>
          <a:p>
            <a:pPr marL="533400" indent="-533400" eaLnBrk="1" hangingPunct="1">
              <a:lnSpc>
                <a:spcPct val="90000"/>
              </a:lnSpc>
              <a:buFont typeface="Wingdings" panose="05000000000000000000" pitchFamily="2" charset="2"/>
              <a:buNone/>
            </a:pPr>
            <a:endParaRPr lang="en-US" altLang="en-US" sz="1800"/>
          </a:p>
          <a:p>
            <a:pPr marL="533400" indent="-533400" eaLnBrk="1" hangingPunct="1">
              <a:lnSpc>
                <a:spcPct val="90000"/>
              </a:lnSpc>
              <a:buFont typeface="Wingdings" panose="05000000000000000000" pitchFamily="2" charset="2"/>
              <a:buNone/>
            </a:pPr>
            <a:endParaRPr lang="en-US" altLang="en-US" sz="1800"/>
          </a:p>
          <a:p>
            <a:pPr marL="533400" indent="-533400" eaLnBrk="1" hangingPunct="1">
              <a:lnSpc>
                <a:spcPct val="90000"/>
              </a:lnSpc>
              <a:buFont typeface="Wingdings" panose="05000000000000000000" pitchFamily="2" charset="2"/>
              <a:buNone/>
            </a:pPr>
            <a:endParaRPr lang="en-US" altLang="en-US" sz="2000"/>
          </a:p>
          <a:p>
            <a:pPr marL="533400" indent="-533400" eaLnBrk="1" hangingPunct="1">
              <a:lnSpc>
                <a:spcPct val="90000"/>
              </a:lnSpc>
              <a:buFont typeface="Wingdings" panose="05000000000000000000" pitchFamily="2" charset="2"/>
              <a:buNone/>
            </a:pPr>
            <a:r>
              <a:rPr lang="en-US" altLang="en-US" sz="2400"/>
              <a:t>Coba anda buktikan kedua teorema di atas dengan cara</a:t>
            </a:r>
          </a:p>
          <a:p>
            <a:pPr marL="533400" indent="-533400" eaLnBrk="1" hangingPunct="1">
              <a:lnSpc>
                <a:spcPct val="90000"/>
              </a:lnSpc>
              <a:buFont typeface="Wingdings" panose="05000000000000000000" pitchFamily="2" charset="2"/>
              <a:buNone/>
            </a:pPr>
            <a:r>
              <a:rPr lang="en-US" altLang="en-US" sz="2400"/>
              <a:t>menurunkan tabel kebenaran </a:t>
            </a:r>
          </a:p>
        </p:txBody>
      </p:sp>
      <p:graphicFrame>
        <p:nvGraphicFramePr>
          <p:cNvPr id="6146" name="Object 4">
            <a:extLst>
              <a:ext uri="{FF2B5EF4-FFF2-40B4-BE49-F238E27FC236}">
                <a16:creationId xmlns:a16="http://schemas.microsoft.com/office/drawing/2014/main" id="{50334498-3791-4520-B708-3CA6889F63ED}"/>
              </a:ext>
            </a:extLst>
          </p:cNvPr>
          <p:cNvGraphicFramePr>
            <a:graphicFrameLocks noGrp="1" noChangeAspect="1"/>
          </p:cNvGraphicFramePr>
          <p:nvPr>
            <p:ph sz="quarter" idx="2"/>
          </p:nvPr>
        </p:nvGraphicFramePr>
        <p:xfrm>
          <a:off x="1066800" y="1828800"/>
          <a:ext cx="1828800" cy="477838"/>
        </p:xfrm>
        <a:graphic>
          <a:graphicData uri="http://schemas.openxmlformats.org/presentationml/2006/ole">
            <mc:AlternateContent xmlns:mc="http://schemas.openxmlformats.org/markup-compatibility/2006">
              <mc:Choice xmlns:v="urn:schemas-microsoft-com:vml" Requires="v">
                <p:oleObj spid="_x0000_s6166" name="Visio" r:id="rId4" imgW="765048" imgH="199949" progId="Visio.Drawing.11">
                  <p:embed/>
                </p:oleObj>
              </mc:Choice>
              <mc:Fallback>
                <p:oleObj name="Visio" r:id="rId4" imgW="765048" imgH="199949" progId="Visio.Drawing.11">
                  <p:embed/>
                  <p:pic>
                    <p:nvPicPr>
                      <p:cNvPr id="6146" name="Object 4">
                        <a:extLst>
                          <a:ext uri="{FF2B5EF4-FFF2-40B4-BE49-F238E27FC236}">
                            <a16:creationId xmlns:a16="http://schemas.microsoft.com/office/drawing/2014/main" id="{50334498-3791-4520-B708-3CA6889F63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828800"/>
                        <a:ext cx="18288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7">
            <a:extLst>
              <a:ext uri="{FF2B5EF4-FFF2-40B4-BE49-F238E27FC236}">
                <a16:creationId xmlns:a16="http://schemas.microsoft.com/office/drawing/2014/main" id="{CF2ABB98-1811-4EBD-9E28-B97A8EC56DE5}"/>
              </a:ext>
            </a:extLst>
          </p:cNvPr>
          <p:cNvGraphicFramePr>
            <a:graphicFrameLocks noGrp="1" noChangeAspect="1"/>
          </p:cNvGraphicFramePr>
          <p:nvPr>
            <p:ph sz="quarter" idx="3"/>
          </p:nvPr>
        </p:nvGraphicFramePr>
        <p:xfrm>
          <a:off x="1066800" y="3540125"/>
          <a:ext cx="1905000" cy="498475"/>
        </p:xfrm>
        <a:graphic>
          <a:graphicData uri="http://schemas.openxmlformats.org/presentationml/2006/ole">
            <mc:AlternateContent xmlns:mc="http://schemas.openxmlformats.org/markup-compatibility/2006">
              <mc:Choice xmlns:v="urn:schemas-microsoft-com:vml" Requires="v">
                <p:oleObj spid="_x0000_s6167" name="Visio" r:id="rId6" imgW="765048" imgH="199949" progId="Visio.Drawing.11">
                  <p:embed/>
                </p:oleObj>
              </mc:Choice>
              <mc:Fallback>
                <p:oleObj name="Visio" r:id="rId6" imgW="765048" imgH="199949" progId="Visio.Drawing.11">
                  <p:embed/>
                  <p:pic>
                    <p:nvPicPr>
                      <p:cNvPr id="6147" name="Object 7">
                        <a:extLst>
                          <a:ext uri="{FF2B5EF4-FFF2-40B4-BE49-F238E27FC236}">
                            <a16:creationId xmlns:a16="http://schemas.microsoft.com/office/drawing/2014/main" id="{CF2ABB98-1811-4EBD-9E28-B97A8EC56D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540125"/>
                        <a:ext cx="19050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12">
            <a:extLst>
              <a:ext uri="{FF2B5EF4-FFF2-40B4-BE49-F238E27FC236}">
                <a16:creationId xmlns:a16="http://schemas.microsoft.com/office/drawing/2014/main" id="{1A819AB4-4288-4E70-82AF-A0FF99544C0C}"/>
              </a:ext>
            </a:extLst>
          </p:cNvPr>
          <p:cNvGraphicFramePr>
            <a:graphicFrameLocks noChangeAspect="1"/>
          </p:cNvGraphicFramePr>
          <p:nvPr/>
        </p:nvGraphicFramePr>
        <p:xfrm>
          <a:off x="1066800" y="4114800"/>
          <a:ext cx="7315200" cy="854075"/>
        </p:xfrm>
        <a:graphic>
          <a:graphicData uri="http://schemas.openxmlformats.org/presentationml/2006/ole">
            <mc:AlternateContent xmlns:mc="http://schemas.openxmlformats.org/markup-compatibility/2006">
              <mc:Choice xmlns:v="urn:schemas-microsoft-com:vml" Requires="v">
                <p:oleObj spid="_x0000_s6168" name="Visio" r:id="rId8" imgW="3696919" imgH="431597" progId="Visio.Drawing.11">
                  <p:embed/>
                </p:oleObj>
              </mc:Choice>
              <mc:Fallback>
                <p:oleObj name="Visio" r:id="rId8" imgW="3696919" imgH="431597" progId="Visio.Drawing.11">
                  <p:embed/>
                  <p:pic>
                    <p:nvPicPr>
                      <p:cNvPr id="6148" name="Object 12">
                        <a:extLst>
                          <a:ext uri="{FF2B5EF4-FFF2-40B4-BE49-F238E27FC236}">
                            <a16:creationId xmlns:a16="http://schemas.microsoft.com/office/drawing/2014/main" id="{1A819AB4-4288-4E70-82AF-A0FF99544C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4114800"/>
                        <a:ext cx="7315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13">
            <a:extLst>
              <a:ext uri="{FF2B5EF4-FFF2-40B4-BE49-F238E27FC236}">
                <a16:creationId xmlns:a16="http://schemas.microsoft.com/office/drawing/2014/main" id="{6A464472-783A-4027-894D-CD0F67ECB13A}"/>
              </a:ext>
            </a:extLst>
          </p:cNvPr>
          <p:cNvGraphicFramePr>
            <a:graphicFrameLocks noChangeAspect="1"/>
          </p:cNvGraphicFramePr>
          <p:nvPr/>
        </p:nvGraphicFramePr>
        <p:xfrm>
          <a:off x="1066800" y="2362200"/>
          <a:ext cx="7315200" cy="854075"/>
        </p:xfrm>
        <a:graphic>
          <a:graphicData uri="http://schemas.openxmlformats.org/presentationml/2006/ole">
            <mc:AlternateContent xmlns:mc="http://schemas.openxmlformats.org/markup-compatibility/2006">
              <mc:Choice xmlns:v="urn:schemas-microsoft-com:vml" Requires="v">
                <p:oleObj spid="_x0000_s6169" name="Visio" r:id="rId10" imgW="3696919" imgH="431597" progId="Visio.Drawing.11">
                  <p:embed/>
                </p:oleObj>
              </mc:Choice>
              <mc:Fallback>
                <p:oleObj name="Visio" r:id="rId10" imgW="3696919" imgH="431597" progId="Visio.Drawing.11">
                  <p:embed/>
                  <p:pic>
                    <p:nvPicPr>
                      <p:cNvPr id="6149" name="Object 13">
                        <a:extLst>
                          <a:ext uri="{FF2B5EF4-FFF2-40B4-BE49-F238E27FC236}">
                            <a16:creationId xmlns:a16="http://schemas.microsoft.com/office/drawing/2014/main" id="{6A464472-783A-4027-894D-CD0F67ECB1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2362200"/>
                        <a:ext cx="7315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22332E-E7F3-4245-9352-C59217873A8E}"/>
              </a:ext>
            </a:extLst>
          </p:cNvPr>
          <p:cNvSpPr>
            <a:spLocks noGrp="1" noChangeArrowheads="1"/>
          </p:cNvSpPr>
          <p:nvPr>
            <p:ph type="title"/>
          </p:nvPr>
        </p:nvSpPr>
        <p:spPr>
          <a:xfrm>
            <a:off x="457200" y="457200"/>
            <a:ext cx="8229600" cy="838200"/>
          </a:xfrm>
        </p:spPr>
        <p:txBody>
          <a:bodyPr/>
          <a:lstStyle/>
          <a:p>
            <a:pPr eaLnBrk="1" hangingPunct="1"/>
            <a:r>
              <a:rPr lang="en-US" altLang="en-US" sz="2800"/>
              <a:t>TEKNIK BUBBLE PUSHING</a:t>
            </a:r>
          </a:p>
        </p:txBody>
      </p:sp>
      <p:sp>
        <p:nvSpPr>
          <p:cNvPr id="20483" name="Rectangle 3">
            <a:extLst>
              <a:ext uri="{FF2B5EF4-FFF2-40B4-BE49-F238E27FC236}">
                <a16:creationId xmlns:a16="http://schemas.microsoft.com/office/drawing/2014/main" id="{5235AE4C-B65B-4927-BA58-3A71B5396727}"/>
              </a:ext>
            </a:extLst>
          </p:cNvPr>
          <p:cNvSpPr>
            <a:spLocks noGrp="1" noChangeArrowheads="1"/>
          </p:cNvSpPr>
          <p:nvPr>
            <p:ph type="body" idx="1"/>
          </p:nvPr>
        </p:nvSpPr>
        <p:spPr>
          <a:xfrm>
            <a:off x="457200" y="1371600"/>
            <a:ext cx="8229600" cy="4495800"/>
          </a:xfrm>
        </p:spPr>
        <p:txBody>
          <a:bodyPr/>
          <a:lstStyle/>
          <a:p>
            <a:pPr marL="609600" indent="-609600" eaLnBrk="1" hangingPunct="1"/>
            <a:r>
              <a:rPr lang="en-US" altLang="en-US" sz="2400"/>
              <a:t>Adalah : suatu metode membentuk rangkaian rangkaian ekivalen berdasarkan Teorema De Morgan.</a:t>
            </a:r>
          </a:p>
          <a:p>
            <a:pPr marL="609600" indent="-609600" eaLnBrk="1" hangingPunct="1"/>
            <a:r>
              <a:rPr lang="en-US" altLang="en-US" sz="2400"/>
              <a:t>Cara merubah rangkaian ekivalen :</a:t>
            </a:r>
          </a:p>
          <a:p>
            <a:pPr marL="990600" lvl="1" indent="-533400" eaLnBrk="1" hangingPunct="1">
              <a:buFont typeface="Wingdings" panose="05000000000000000000" pitchFamily="2" charset="2"/>
              <a:buAutoNum type="arabicPeriod"/>
            </a:pPr>
            <a:r>
              <a:rPr lang="en-US" altLang="en-US" sz="2400"/>
              <a:t>Merubah gerbang logika </a:t>
            </a:r>
            <a:r>
              <a:rPr lang="en-US" altLang="en-US" sz="2400">
                <a:sym typeface="Symbol" panose="05050102010706020507" pitchFamily="18" charset="2"/>
              </a:rPr>
              <a:t> gerbang AND menjadi OR dan gerbang OR menjadi AND</a:t>
            </a:r>
          </a:p>
          <a:p>
            <a:pPr marL="990600" lvl="1" indent="-533400" eaLnBrk="1" hangingPunct="1">
              <a:buFont typeface="Wingdings" panose="05000000000000000000" pitchFamily="2" charset="2"/>
              <a:buAutoNum type="arabicPeriod"/>
            </a:pPr>
            <a:r>
              <a:rPr lang="en-US" altLang="en-US" sz="2400">
                <a:sym typeface="Symbol" panose="05050102010706020507" pitchFamily="18" charset="2"/>
              </a:rPr>
              <a:t>Tambahkan bubble jika pada gerbang logika asli tidak terdapat bubble (baik pada input maupun output). Sebaliknya jika pada gerbang logika yang asli terdapat bubble maka pada rangkaian logika ekivalennya bubble dihilangkan.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A9EFAA51-7EC9-4504-966A-CD2CA1517C15}"/>
              </a:ext>
            </a:extLst>
          </p:cNvPr>
          <p:cNvSpPr>
            <a:spLocks noGrp="1" noChangeArrowheads="1"/>
          </p:cNvSpPr>
          <p:nvPr>
            <p:ph type="title"/>
          </p:nvPr>
        </p:nvSpPr>
        <p:spPr>
          <a:xfrm>
            <a:off x="457200" y="457200"/>
            <a:ext cx="8229600" cy="457200"/>
          </a:xfrm>
        </p:spPr>
        <p:txBody>
          <a:bodyPr>
            <a:normAutofit fontScale="90000"/>
          </a:bodyPr>
          <a:lstStyle/>
          <a:p>
            <a:pPr eaLnBrk="1" hangingPunct="1"/>
            <a:r>
              <a:rPr lang="en-US" altLang="en-US" sz="2800"/>
              <a:t>Cont..</a:t>
            </a:r>
          </a:p>
        </p:txBody>
      </p:sp>
      <p:graphicFrame>
        <p:nvGraphicFramePr>
          <p:cNvPr id="7170" name="Object 5">
            <a:extLst>
              <a:ext uri="{FF2B5EF4-FFF2-40B4-BE49-F238E27FC236}">
                <a16:creationId xmlns:a16="http://schemas.microsoft.com/office/drawing/2014/main" id="{587FB910-0217-4396-BED0-A5DB6EB49047}"/>
              </a:ext>
            </a:extLst>
          </p:cNvPr>
          <p:cNvGraphicFramePr>
            <a:graphicFrameLocks noGrp="1" noChangeAspect="1"/>
          </p:cNvGraphicFramePr>
          <p:nvPr>
            <p:ph idx="1"/>
          </p:nvPr>
        </p:nvGraphicFramePr>
        <p:xfrm>
          <a:off x="1752600" y="1127125"/>
          <a:ext cx="5600700" cy="5592763"/>
        </p:xfrm>
        <a:graphic>
          <a:graphicData uri="http://schemas.openxmlformats.org/presentationml/2006/ole">
            <mc:AlternateContent xmlns:mc="http://schemas.openxmlformats.org/markup-compatibility/2006">
              <mc:Choice xmlns:v="urn:schemas-microsoft-com:vml" Requires="v">
                <p:oleObj spid="_x0000_s7175" name="Visio" r:id="rId4" imgW="2278075" imgH="2275637" progId="Visio.Drawing.11">
                  <p:embed/>
                </p:oleObj>
              </mc:Choice>
              <mc:Fallback>
                <p:oleObj name="Visio" r:id="rId4" imgW="2278075" imgH="2275637" progId="Visio.Drawing.11">
                  <p:embed/>
                  <p:pic>
                    <p:nvPicPr>
                      <p:cNvPr id="7170" name="Object 5">
                        <a:extLst>
                          <a:ext uri="{FF2B5EF4-FFF2-40B4-BE49-F238E27FC236}">
                            <a16:creationId xmlns:a16="http://schemas.microsoft.com/office/drawing/2014/main" id="{587FB910-0217-4396-BED0-A5DB6EB490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127125"/>
                        <a:ext cx="5600700" cy="5592763"/>
                      </a:xfrm>
                      <a:prstGeom prst="rect">
                        <a:avLst/>
                      </a:prstGeom>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7DCBF1D-67D6-4648-8A73-B64680DB8CB7}"/>
              </a:ext>
            </a:extLst>
          </p:cNvPr>
          <p:cNvSpPr>
            <a:spLocks noGrp="1" noChangeArrowheads="1"/>
          </p:cNvSpPr>
          <p:nvPr>
            <p:ph type="title"/>
          </p:nvPr>
        </p:nvSpPr>
        <p:spPr>
          <a:xfrm>
            <a:off x="457200" y="457200"/>
            <a:ext cx="8229600" cy="762000"/>
          </a:xfrm>
        </p:spPr>
        <p:txBody>
          <a:bodyPr/>
          <a:lstStyle/>
          <a:p>
            <a:pPr eaLnBrk="1" hangingPunct="1"/>
            <a:r>
              <a:rPr lang="en-US" altLang="en-US" sz="2800"/>
              <a:t>GERBANG UNIVERSAL (NAND DAN NOR)</a:t>
            </a:r>
          </a:p>
        </p:txBody>
      </p:sp>
      <p:sp>
        <p:nvSpPr>
          <p:cNvPr id="21507" name="Rectangle 3">
            <a:extLst>
              <a:ext uri="{FF2B5EF4-FFF2-40B4-BE49-F238E27FC236}">
                <a16:creationId xmlns:a16="http://schemas.microsoft.com/office/drawing/2014/main" id="{046817CD-4CCE-4787-9E5C-6274F203700F}"/>
              </a:ext>
            </a:extLst>
          </p:cNvPr>
          <p:cNvSpPr>
            <a:spLocks noGrp="1" noChangeArrowheads="1"/>
          </p:cNvSpPr>
          <p:nvPr>
            <p:ph type="body" idx="1"/>
          </p:nvPr>
        </p:nvSpPr>
        <p:spPr>
          <a:xfrm>
            <a:off x="457201" y="1371600"/>
            <a:ext cx="4690864" cy="4495800"/>
          </a:xfrm>
        </p:spPr>
        <p:txBody>
          <a:bodyPr/>
          <a:lstStyle/>
          <a:p>
            <a:pPr marL="609600" indent="-609600" eaLnBrk="1" hangingPunct="1"/>
            <a:r>
              <a:rPr lang="en-US" altLang="en-US" sz="2400" dirty="0" err="1"/>
              <a:t>Terkadang</a:t>
            </a:r>
            <a:r>
              <a:rPr lang="en-US" altLang="en-US" sz="2400" dirty="0"/>
              <a:t> </a:t>
            </a:r>
            <a:r>
              <a:rPr lang="en-US" altLang="en-US" sz="2400" dirty="0" err="1"/>
              <a:t>perlu</a:t>
            </a:r>
            <a:r>
              <a:rPr lang="en-US" altLang="en-US" sz="2400" dirty="0"/>
              <a:t> </a:t>
            </a:r>
            <a:r>
              <a:rPr lang="en-US" altLang="en-US" sz="2400" dirty="0" err="1"/>
              <a:t>modifikasi</a:t>
            </a:r>
            <a:r>
              <a:rPr lang="en-US" altLang="en-US" sz="2400" dirty="0"/>
              <a:t> </a:t>
            </a:r>
            <a:r>
              <a:rPr lang="en-US" altLang="en-US" sz="2400" dirty="0" err="1"/>
              <a:t>rangkaian</a:t>
            </a:r>
            <a:r>
              <a:rPr lang="en-US" altLang="en-US" sz="2400" dirty="0"/>
              <a:t> </a:t>
            </a:r>
            <a:r>
              <a:rPr lang="en-US" altLang="en-US" sz="2400" dirty="0" err="1"/>
              <a:t>ke</a:t>
            </a:r>
            <a:r>
              <a:rPr lang="en-US" altLang="en-US" sz="2400" dirty="0"/>
              <a:t> </a:t>
            </a:r>
            <a:r>
              <a:rPr lang="en-US" altLang="en-US" sz="2400" dirty="0" err="1"/>
              <a:t>dalam</a:t>
            </a:r>
            <a:r>
              <a:rPr lang="en-US" altLang="en-US" sz="2400" dirty="0"/>
              <a:t> </a:t>
            </a:r>
            <a:r>
              <a:rPr lang="en-US" altLang="en-US" sz="2400" dirty="0" err="1"/>
              <a:t>gerbang</a:t>
            </a:r>
            <a:r>
              <a:rPr lang="en-US" altLang="en-US" sz="2400" dirty="0"/>
              <a:t> NAND dan NOR </a:t>
            </a:r>
          </a:p>
          <a:p>
            <a:pPr marL="609600" indent="-609600" eaLnBrk="1" hangingPunct="1"/>
            <a:r>
              <a:rPr lang="en-US" altLang="en-US" sz="2400" dirty="0" err="1"/>
              <a:t>Modifikasi</a:t>
            </a:r>
            <a:r>
              <a:rPr lang="en-US" altLang="en-US" sz="2400" dirty="0"/>
              <a:t> </a:t>
            </a:r>
            <a:r>
              <a:rPr lang="en-US" altLang="en-US" sz="2400" dirty="0" err="1"/>
              <a:t>dari</a:t>
            </a:r>
            <a:r>
              <a:rPr lang="en-US" altLang="en-US" sz="2400" dirty="0"/>
              <a:t> </a:t>
            </a:r>
            <a:r>
              <a:rPr lang="en-US" altLang="en-US" sz="2400" dirty="0" err="1"/>
              <a:t>gerbang</a:t>
            </a:r>
            <a:r>
              <a:rPr lang="en-US" altLang="en-US" sz="2400" dirty="0"/>
              <a:t> </a:t>
            </a:r>
            <a:r>
              <a:rPr lang="en-US" altLang="en-US" sz="2400" dirty="0" err="1"/>
              <a:t>logika</a:t>
            </a:r>
            <a:r>
              <a:rPr lang="en-US" altLang="en-US" sz="2400" dirty="0"/>
              <a:t> </a:t>
            </a:r>
            <a:r>
              <a:rPr lang="en-US" altLang="en-US" sz="2400" dirty="0" err="1"/>
              <a:t>dasar</a:t>
            </a:r>
            <a:r>
              <a:rPr lang="en-US" altLang="en-US" sz="2400" dirty="0"/>
              <a:t> </a:t>
            </a:r>
            <a:r>
              <a:rPr lang="en-US" altLang="en-US" sz="2400" dirty="0" err="1"/>
              <a:t>ke</a:t>
            </a:r>
            <a:r>
              <a:rPr lang="en-US" altLang="en-US" sz="2400" dirty="0"/>
              <a:t> </a:t>
            </a:r>
            <a:r>
              <a:rPr lang="en-US" altLang="en-US" sz="2400" dirty="0" err="1"/>
              <a:t>gerbang</a:t>
            </a:r>
            <a:r>
              <a:rPr lang="en-US" altLang="en-US" sz="2400" dirty="0"/>
              <a:t> </a:t>
            </a:r>
            <a:r>
              <a:rPr lang="en-US" altLang="en-US" sz="2400" dirty="0" err="1"/>
              <a:t>logika</a:t>
            </a:r>
            <a:r>
              <a:rPr lang="en-US" altLang="en-US" sz="2400" dirty="0"/>
              <a:t> NAND </a:t>
            </a:r>
            <a:r>
              <a:rPr lang="en-US" altLang="en-US" sz="2400" dirty="0" err="1"/>
              <a:t>atau</a:t>
            </a:r>
            <a:r>
              <a:rPr lang="en-US" altLang="en-US" sz="2400" dirty="0"/>
              <a:t> NOR, </a:t>
            </a:r>
            <a:r>
              <a:rPr lang="en-US" altLang="en-US" sz="2400" dirty="0" err="1"/>
              <a:t>dapat</a:t>
            </a:r>
            <a:r>
              <a:rPr lang="en-US" altLang="en-US" sz="2400" dirty="0"/>
              <a:t> </a:t>
            </a:r>
            <a:r>
              <a:rPr lang="en-US" altLang="en-US" sz="2400" dirty="0" err="1"/>
              <a:t>dipakai</a:t>
            </a:r>
            <a:r>
              <a:rPr lang="en-US" altLang="en-US" sz="2400" dirty="0"/>
              <a:t> 2 </a:t>
            </a:r>
            <a:r>
              <a:rPr lang="en-US" altLang="en-US" sz="2400" dirty="0" err="1"/>
              <a:t>metode</a:t>
            </a:r>
            <a:r>
              <a:rPr lang="en-US" altLang="en-US" sz="2400" dirty="0"/>
              <a:t> :</a:t>
            </a:r>
          </a:p>
          <a:p>
            <a:pPr marL="990600" lvl="1" indent="-533400" eaLnBrk="1" hangingPunct="1">
              <a:buFont typeface="Wingdings" panose="05000000000000000000" pitchFamily="2" charset="2"/>
              <a:buAutoNum type="arabicPeriod"/>
            </a:pPr>
            <a:r>
              <a:rPr lang="en-US" altLang="en-US" sz="2400" dirty="0" err="1"/>
              <a:t>Modifikasi</a:t>
            </a:r>
            <a:r>
              <a:rPr lang="en-US" altLang="en-US" sz="2400" dirty="0"/>
              <a:t> </a:t>
            </a:r>
            <a:r>
              <a:rPr lang="en-US" altLang="en-US" sz="2400" dirty="0" err="1"/>
              <a:t>dari</a:t>
            </a:r>
            <a:r>
              <a:rPr lang="en-US" altLang="en-US" sz="2400" dirty="0"/>
              <a:t> </a:t>
            </a:r>
            <a:r>
              <a:rPr lang="en-US" altLang="en-US" sz="2400" dirty="0" err="1"/>
              <a:t>persamaan</a:t>
            </a:r>
            <a:r>
              <a:rPr lang="en-US" altLang="en-US" sz="2400" dirty="0"/>
              <a:t> </a:t>
            </a:r>
            <a:r>
              <a:rPr lang="en-US" altLang="en-US" sz="2400" dirty="0" err="1"/>
              <a:t>logika</a:t>
            </a:r>
            <a:endParaRPr lang="en-US" altLang="en-US" sz="2400" dirty="0"/>
          </a:p>
          <a:p>
            <a:pPr marL="990600" lvl="1" indent="-533400" eaLnBrk="1" hangingPunct="1">
              <a:buFont typeface="Wingdings" panose="05000000000000000000" pitchFamily="2" charset="2"/>
              <a:buAutoNum type="arabicPeriod"/>
            </a:pPr>
            <a:r>
              <a:rPr lang="en-US" altLang="en-US" sz="2400" dirty="0" err="1"/>
              <a:t>Modifikasi</a:t>
            </a:r>
            <a:r>
              <a:rPr lang="en-US" altLang="en-US" sz="2400" dirty="0"/>
              <a:t> </a:t>
            </a:r>
            <a:r>
              <a:rPr lang="en-US" altLang="en-US" sz="2400" dirty="0" err="1"/>
              <a:t>dari</a:t>
            </a:r>
            <a:r>
              <a:rPr lang="en-US" altLang="en-US" sz="2400" dirty="0"/>
              <a:t> diagram </a:t>
            </a:r>
            <a:r>
              <a:rPr lang="en-US" altLang="en-US" sz="2400" dirty="0" err="1"/>
              <a:t>gerbang</a:t>
            </a:r>
            <a:r>
              <a:rPr lang="en-US" altLang="en-US" sz="2400" dirty="0"/>
              <a:t> </a:t>
            </a:r>
            <a:r>
              <a:rPr lang="en-US" altLang="en-US" sz="2400" dirty="0" err="1"/>
              <a:t>logika</a:t>
            </a:r>
            <a:endParaRPr lang="en-US" altLang="en-US" sz="2400" dirty="0"/>
          </a:p>
        </p:txBody>
      </p:sp>
      <p:pic>
        <p:nvPicPr>
          <p:cNvPr id="3" name="Picture 2">
            <a:extLst>
              <a:ext uri="{FF2B5EF4-FFF2-40B4-BE49-F238E27FC236}">
                <a16:creationId xmlns:a16="http://schemas.microsoft.com/office/drawing/2014/main" id="{2BCF1749-9E28-4542-837B-954C47671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1556792"/>
            <a:ext cx="2687920" cy="332324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1DFBEA6-3316-480C-95F3-E33E1A6A665E}"/>
              </a:ext>
            </a:extLst>
          </p:cNvPr>
          <p:cNvSpPr>
            <a:spLocks noGrp="1" noChangeArrowheads="1"/>
          </p:cNvSpPr>
          <p:nvPr>
            <p:ph type="title"/>
          </p:nvPr>
        </p:nvSpPr>
        <p:spPr>
          <a:xfrm>
            <a:off x="457200" y="457200"/>
            <a:ext cx="8229600" cy="609600"/>
          </a:xfrm>
        </p:spPr>
        <p:txBody>
          <a:bodyPr/>
          <a:lstStyle/>
          <a:p>
            <a:pPr marL="838200" indent="-838200" eaLnBrk="1" hangingPunct="1"/>
            <a:r>
              <a:rPr lang="en-US" altLang="en-US" sz="2800"/>
              <a:t>Cont…</a:t>
            </a:r>
          </a:p>
        </p:txBody>
      </p:sp>
      <p:sp>
        <p:nvSpPr>
          <p:cNvPr id="22531" name="Rectangle 3">
            <a:extLst>
              <a:ext uri="{FF2B5EF4-FFF2-40B4-BE49-F238E27FC236}">
                <a16:creationId xmlns:a16="http://schemas.microsoft.com/office/drawing/2014/main" id="{F947481D-C9FB-46AE-AA00-2EFF4FF409EE}"/>
              </a:ext>
            </a:extLst>
          </p:cNvPr>
          <p:cNvSpPr>
            <a:spLocks noGrp="1" noChangeArrowheads="1"/>
          </p:cNvSpPr>
          <p:nvPr>
            <p:ph type="body" idx="1"/>
          </p:nvPr>
        </p:nvSpPr>
        <p:spPr>
          <a:xfrm>
            <a:off x="457200" y="1219200"/>
            <a:ext cx="8229600" cy="5181600"/>
          </a:xfrm>
        </p:spPr>
        <p:txBody>
          <a:bodyPr/>
          <a:lstStyle/>
          <a:p>
            <a:pPr marL="609600" indent="-609600" eaLnBrk="1" hangingPunct="1">
              <a:buFont typeface="Wingdings" panose="05000000000000000000" pitchFamily="2" charset="2"/>
              <a:buNone/>
            </a:pPr>
            <a:r>
              <a:rPr lang="en-US" altLang="en-US" sz="2400" dirty="0" err="1">
                <a:solidFill>
                  <a:srgbClr val="3333CC"/>
                </a:solidFill>
              </a:rPr>
              <a:t>Modifikasi</a:t>
            </a:r>
            <a:r>
              <a:rPr lang="en-US" altLang="en-US" sz="2400" dirty="0">
                <a:solidFill>
                  <a:srgbClr val="3333CC"/>
                </a:solidFill>
              </a:rPr>
              <a:t> </a:t>
            </a:r>
            <a:r>
              <a:rPr lang="en-US" altLang="en-US" sz="2400" dirty="0" err="1">
                <a:solidFill>
                  <a:srgbClr val="3333CC"/>
                </a:solidFill>
              </a:rPr>
              <a:t>dari</a:t>
            </a:r>
            <a:r>
              <a:rPr lang="en-US" altLang="en-US" sz="2400" dirty="0">
                <a:solidFill>
                  <a:srgbClr val="3333CC"/>
                </a:solidFill>
              </a:rPr>
              <a:t> </a:t>
            </a:r>
            <a:r>
              <a:rPr lang="en-US" altLang="en-US" sz="2400" dirty="0" err="1">
                <a:solidFill>
                  <a:srgbClr val="3333CC"/>
                </a:solidFill>
              </a:rPr>
              <a:t>Persamaan</a:t>
            </a:r>
            <a:r>
              <a:rPr lang="en-US" altLang="en-US" sz="2400" dirty="0">
                <a:solidFill>
                  <a:srgbClr val="3333CC"/>
                </a:solidFill>
              </a:rPr>
              <a:t> </a:t>
            </a:r>
            <a:r>
              <a:rPr lang="en-US" altLang="en-US" sz="2400" dirty="0" err="1">
                <a:solidFill>
                  <a:srgbClr val="3333CC"/>
                </a:solidFill>
              </a:rPr>
              <a:t>Logika</a:t>
            </a:r>
            <a:endParaRPr lang="en-US" altLang="en-US" sz="2400" dirty="0">
              <a:solidFill>
                <a:srgbClr val="3333CC"/>
              </a:solidFill>
            </a:endParaRPr>
          </a:p>
          <a:p>
            <a:pPr marL="609600" indent="-609600" eaLnBrk="1" hangingPunct="1">
              <a:buFont typeface="Wingdings" panose="05000000000000000000" pitchFamily="2" charset="2"/>
              <a:buChar char="v"/>
            </a:pPr>
            <a:r>
              <a:rPr lang="en-US" altLang="en-US" sz="2400" dirty="0" err="1"/>
              <a:t>Modifikasi</a:t>
            </a:r>
            <a:r>
              <a:rPr lang="en-US" altLang="en-US" sz="2400" dirty="0"/>
              <a:t> </a:t>
            </a:r>
            <a:r>
              <a:rPr lang="en-US" altLang="en-US" sz="2400" dirty="0" err="1"/>
              <a:t>ke</a:t>
            </a:r>
            <a:r>
              <a:rPr lang="en-US" altLang="en-US" sz="2400" dirty="0"/>
              <a:t> </a:t>
            </a:r>
            <a:r>
              <a:rPr lang="en-US" altLang="en-US" sz="2400" dirty="0" err="1"/>
              <a:t>gerbang</a:t>
            </a:r>
            <a:r>
              <a:rPr lang="en-US" altLang="en-US" sz="2400" dirty="0"/>
              <a:t> NAND</a:t>
            </a:r>
          </a:p>
          <a:p>
            <a:pPr marL="990600" lvl="1" indent="-533400" eaLnBrk="1" hangingPunct="1">
              <a:buFont typeface="Wingdings" panose="05000000000000000000" pitchFamily="2" charset="2"/>
              <a:buAutoNum type="arabicPeriod"/>
            </a:pPr>
            <a:r>
              <a:rPr lang="en-US" altLang="en-US" sz="2400" dirty="0"/>
              <a:t>Y = A		</a:t>
            </a:r>
            <a:r>
              <a:rPr lang="en-US" altLang="en-US" sz="2400" dirty="0">
                <a:sym typeface="Symbol" panose="05050102010706020507" pitchFamily="18" charset="2"/>
              </a:rPr>
              <a:t>	Y = A . A	</a:t>
            </a:r>
            <a:r>
              <a:rPr lang="en-US" altLang="en-US" sz="2400" dirty="0" err="1">
                <a:sym typeface="Symbol" panose="05050102010706020507" pitchFamily="18" charset="2"/>
              </a:rPr>
              <a:t>atau</a:t>
            </a:r>
            <a:r>
              <a:rPr lang="en-US" altLang="en-US" sz="2400" dirty="0">
                <a:sym typeface="Symbol" panose="05050102010706020507" pitchFamily="18" charset="2"/>
              </a:rPr>
              <a:t>	Y = A . 1</a:t>
            </a:r>
          </a:p>
          <a:p>
            <a:pPr marL="990600" lvl="1" indent="-533400" eaLnBrk="1" hangingPunct="1">
              <a:buFont typeface="Wingdings" panose="05000000000000000000" pitchFamily="2" charset="2"/>
              <a:buAutoNum type="arabicPeriod"/>
            </a:pPr>
            <a:r>
              <a:rPr lang="en-US" altLang="en-US" sz="2400" dirty="0">
                <a:sym typeface="Symbol" panose="05050102010706020507" pitchFamily="18" charset="2"/>
              </a:rPr>
              <a:t>Y = A . B		Y = A . B</a:t>
            </a:r>
          </a:p>
          <a:p>
            <a:pPr marL="990600" lvl="1" indent="-533400" eaLnBrk="1" hangingPunct="1">
              <a:buFont typeface="Wingdings" panose="05000000000000000000" pitchFamily="2" charset="2"/>
              <a:buAutoNum type="arabicPeriod"/>
            </a:pPr>
            <a:r>
              <a:rPr lang="en-US" altLang="en-US" sz="2400" dirty="0">
                <a:sym typeface="Symbol" panose="05050102010706020507" pitchFamily="18" charset="2"/>
              </a:rPr>
              <a:t>Y = A + B	 	Y = A + B		Y = A  .  B</a:t>
            </a:r>
          </a:p>
          <a:p>
            <a:pPr marL="609600" indent="-609600" eaLnBrk="1" hangingPunct="1">
              <a:buFont typeface="Wingdings" panose="05000000000000000000" pitchFamily="2" charset="2"/>
              <a:buNone/>
            </a:pPr>
            <a:endParaRPr lang="en-US" altLang="en-US" sz="2400" dirty="0">
              <a:sym typeface="Symbol" panose="05050102010706020507" pitchFamily="18" charset="2"/>
            </a:endParaRPr>
          </a:p>
          <a:p>
            <a:pPr marL="609600" indent="-609600" eaLnBrk="1" hangingPunct="1">
              <a:buFont typeface="Wingdings" panose="05000000000000000000" pitchFamily="2" charset="2"/>
              <a:buChar char="v"/>
            </a:pPr>
            <a:r>
              <a:rPr lang="en-US" altLang="en-US" sz="2400" dirty="0" err="1">
                <a:sym typeface="Symbol" panose="05050102010706020507" pitchFamily="18" charset="2"/>
              </a:rPr>
              <a:t>Modifikasi</a:t>
            </a:r>
            <a:r>
              <a:rPr lang="en-US" altLang="en-US" sz="2400" dirty="0">
                <a:sym typeface="Symbol" panose="05050102010706020507" pitchFamily="18" charset="2"/>
              </a:rPr>
              <a:t> </a:t>
            </a:r>
            <a:r>
              <a:rPr lang="en-US" altLang="en-US" sz="2400" dirty="0" err="1">
                <a:sym typeface="Symbol" panose="05050102010706020507" pitchFamily="18" charset="2"/>
              </a:rPr>
              <a:t>ke</a:t>
            </a:r>
            <a:r>
              <a:rPr lang="en-US" altLang="en-US" sz="2400" dirty="0">
                <a:sym typeface="Symbol" panose="05050102010706020507" pitchFamily="18" charset="2"/>
              </a:rPr>
              <a:t> </a:t>
            </a:r>
            <a:r>
              <a:rPr lang="en-US" altLang="en-US" sz="2400" dirty="0" err="1">
                <a:sym typeface="Symbol" panose="05050102010706020507" pitchFamily="18" charset="2"/>
              </a:rPr>
              <a:t>gerbang</a:t>
            </a:r>
            <a:r>
              <a:rPr lang="en-US" altLang="en-US" sz="2400" dirty="0">
                <a:sym typeface="Symbol" panose="05050102010706020507" pitchFamily="18" charset="2"/>
              </a:rPr>
              <a:t> NOR</a:t>
            </a:r>
          </a:p>
          <a:p>
            <a:pPr marL="990600" lvl="1" indent="-533400" eaLnBrk="1" hangingPunct="1">
              <a:buFont typeface="Wingdings" panose="05000000000000000000" pitchFamily="2" charset="2"/>
              <a:buAutoNum type="arabicPeriod"/>
            </a:pPr>
            <a:r>
              <a:rPr lang="en-US" altLang="en-US" sz="2400" dirty="0"/>
              <a:t>Y = A		</a:t>
            </a:r>
            <a:r>
              <a:rPr lang="en-US" altLang="en-US" sz="2400" dirty="0">
                <a:sym typeface="Symbol" panose="05050102010706020507" pitchFamily="18" charset="2"/>
              </a:rPr>
              <a:t>	Y = A + A	</a:t>
            </a:r>
            <a:r>
              <a:rPr lang="en-US" altLang="en-US" sz="2400" dirty="0" err="1">
                <a:sym typeface="Symbol" panose="05050102010706020507" pitchFamily="18" charset="2"/>
              </a:rPr>
              <a:t>atau</a:t>
            </a:r>
            <a:r>
              <a:rPr lang="en-US" altLang="en-US" sz="2400" dirty="0">
                <a:sym typeface="Symbol" panose="05050102010706020507" pitchFamily="18" charset="2"/>
              </a:rPr>
              <a:t>	Y = A + 1</a:t>
            </a:r>
          </a:p>
          <a:p>
            <a:pPr marL="990600" lvl="1" indent="-533400" eaLnBrk="1" hangingPunct="1">
              <a:buFont typeface="Wingdings" panose="05000000000000000000" pitchFamily="2" charset="2"/>
              <a:buAutoNum type="arabicPeriod"/>
            </a:pPr>
            <a:r>
              <a:rPr lang="en-US" altLang="en-US" sz="2400" dirty="0">
                <a:sym typeface="Symbol" panose="05050102010706020507" pitchFamily="18" charset="2"/>
              </a:rPr>
              <a:t>Y = A . B		Y = A . B	 	Y = A + B</a:t>
            </a:r>
          </a:p>
          <a:p>
            <a:pPr marL="990600" lvl="1" indent="-533400" eaLnBrk="1" hangingPunct="1">
              <a:buFont typeface="Wingdings" panose="05000000000000000000" pitchFamily="2" charset="2"/>
              <a:buAutoNum type="arabicPeriod"/>
            </a:pPr>
            <a:r>
              <a:rPr lang="en-US" altLang="en-US" sz="2400" dirty="0">
                <a:sym typeface="Symbol" panose="05050102010706020507" pitchFamily="18" charset="2"/>
              </a:rPr>
              <a:t>Y = A + B	 	Y = A + B		</a:t>
            </a:r>
          </a:p>
        </p:txBody>
      </p:sp>
      <p:sp>
        <p:nvSpPr>
          <p:cNvPr id="22532" name="Line 4">
            <a:extLst>
              <a:ext uri="{FF2B5EF4-FFF2-40B4-BE49-F238E27FC236}">
                <a16:creationId xmlns:a16="http://schemas.microsoft.com/office/drawing/2014/main" id="{785F5FE6-2FDB-4183-BAC4-7FDCA7C3BA1B}"/>
              </a:ext>
            </a:extLst>
          </p:cNvPr>
          <p:cNvSpPr>
            <a:spLocks noChangeShapeType="1"/>
          </p:cNvSpPr>
          <p:nvPr/>
        </p:nvSpPr>
        <p:spPr bwMode="auto">
          <a:xfrm>
            <a:off x="1979712" y="2195513"/>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3" name="Line 5">
            <a:extLst>
              <a:ext uri="{FF2B5EF4-FFF2-40B4-BE49-F238E27FC236}">
                <a16:creationId xmlns:a16="http://schemas.microsoft.com/office/drawing/2014/main" id="{172D5A85-B559-432A-8B16-CB77460332D7}"/>
              </a:ext>
            </a:extLst>
          </p:cNvPr>
          <p:cNvSpPr>
            <a:spLocks noChangeShapeType="1"/>
          </p:cNvSpPr>
          <p:nvPr/>
        </p:nvSpPr>
        <p:spPr bwMode="auto">
          <a:xfrm>
            <a:off x="4644008" y="2195513"/>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 name="Line 6">
            <a:extLst>
              <a:ext uri="{FF2B5EF4-FFF2-40B4-BE49-F238E27FC236}">
                <a16:creationId xmlns:a16="http://schemas.microsoft.com/office/drawing/2014/main" id="{B832D912-1A94-4F96-8E43-6AA9FD6249B7}"/>
              </a:ext>
            </a:extLst>
          </p:cNvPr>
          <p:cNvSpPr>
            <a:spLocks noChangeShapeType="1"/>
          </p:cNvSpPr>
          <p:nvPr/>
        </p:nvSpPr>
        <p:spPr bwMode="auto">
          <a:xfrm>
            <a:off x="7380312" y="2195513"/>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5" name="Line 7">
            <a:extLst>
              <a:ext uri="{FF2B5EF4-FFF2-40B4-BE49-F238E27FC236}">
                <a16:creationId xmlns:a16="http://schemas.microsoft.com/office/drawing/2014/main" id="{DAC95BC7-5512-4E09-AE4F-7F33F6D18CDD}"/>
              </a:ext>
            </a:extLst>
          </p:cNvPr>
          <p:cNvSpPr>
            <a:spLocks noChangeShapeType="1"/>
          </p:cNvSpPr>
          <p:nvPr/>
        </p:nvSpPr>
        <p:spPr bwMode="auto">
          <a:xfrm>
            <a:off x="4644008" y="2638425"/>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6" name="Line 8">
            <a:extLst>
              <a:ext uri="{FF2B5EF4-FFF2-40B4-BE49-F238E27FC236}">
                <a16:creationId xmlns:a16="http://schemas.microsoft.com/office/drawing/2014/main" id="{A9ECEF85-CBD0-41B4-8361-3BF47101CD79}"/>
              </a:ext>
            </a:extLst>
          </p:cNvPr>
          <p:cNvSpPr>
            <a:spLocks noChangeShapeType="1"/>
          </p:cNvSpPr>
          <p:nvPr/>
        </p:nvSpPr>
        <p:spPr bwMode="auto">
          <a:xfrm>
            <a:off x="4644008" y="2576513"/>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7" name="Line 10">
            <a:extLst>
              <a:ext uri="{FF2B5EF4-FFF2-40B4-BE49-F238E27FC236}">
                <a16:creationId xmlns:a16="http://schemas.microsoft.com/office/drawing/2014/main" id="{3BCEE128-C70C-42E2-AAA2-9AA31B6EAE79}"/>
              </a:ext>
            </a:extLst>
          </p:cNvPr>
          <p:cNvSpPr>
            <a:spLocks noChangeShapeType="1"/>
          </p:cNvSpPr>
          <p:nvPr/>
        </p:nvSpPr>
        <p:spPr bwMode="auto">
          <a:xfrm>
            <a:off x="4599384" y="3076575"/>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8" name="Line 12">
            <a:extLst>
              <a:ext uri="{FF2B5EF4-FFF2-40B4-BE49-F238E27FC236}">
                <a16:creationId xmlns:a16="http://schemas.microsoft.com/office/drawing/2014/main" id="{25826663-04EF-4673-AB68-4267617298EA}"/>
              </a:ext>
            </a:extLst>
          </p:cNvPr>
          <p:cNvSpPr>
            <a:spLocks noChangeShapeType="1"/>
          </p:cNvSpPr>
          <p:nvPr/>
        </p:nvSpPr>
        <p:spPr bwMode="auto">
          <a:xfrm>
            <a:off x="4599384" y="3014663"/>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9" name="Line 13">
            <a:extLst>
              <a:ext uri="{FF2B5EF4-FFF2-40B4-BE49-F238E27FC236}">
                <a16:creationId xmlns:a16="http://schemas.microsoft.com/office/drawing/2014/main" id="{19841AC4-AA64-4CD0-812C-AFA9C3EECF68}"/>
              </a:ext>
            </a:extLst>
          </p:cNvPr>
          <p:cNvSpPr>
            <a:spLocks noChangeShapeType="1"/>
          </p:cNvSpPr>
          <p:nvPr/>
        </p:nvSpPr>
        <p:spPr bwMode="auto">
          <a:xfrm>
            <a:off x="7414592" y="2986088"/>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0" name="Line 14">
            <a:extLst>
              <a:ext uri="{FF2B5EF4-FFF2-40B4-BE49-F238E27FC236}">
                <a16:creationId xmlns:a16="http://schemas.microsoft.com/office/drawing/2014/main" id="{D68F4EFB-FDCD-4C60-8A51-17446EA36281}"/>
              </a:ext>
            </a:extLst>
          </p:cNvPr>
          <p:cNvSpPr>
            <a:spLocks noChangeShapeType="1"/>
          </p:cNvSpPr>
          <p:nvPr/>
        </p:nvSpPr>
        <p:spPr bwMode="auto">
          <a:xfrm>
            <a:off x="7414592" y="3048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1" name="Line 15">
            <a:extLst>
              <a:ext uri="{FF2B5EF4-FFF2-40B4-BE49-F238E27FC236}">
                <a16:creationId xmlns:a16="http://schemas.microsoft.com/office/drawing/2014/main" id="{6D104DBB-4009-404F-BE61-07AE1226B15C}"/>
              </a:ext>
            </a:extLst>
          </p:cNvPr>
          <p:cNvSpPr>
            <a:spLocks noChangeShapeType="1"/>
          </p:cNvSpPr>
          <p:nvPr/>
        </p:nvSpPr>
        <p:spPr bwMode="auto">
          <a:xfrm>
            <a:off x="7947992" y="3048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2" name="Line 16">
            <a:extLst>
              <a:ext uri="{FF2B5EF4-FFF2-40B4-BE49-F238E27FC236}">
                <a16:creationId xmlns:a16="http://schemas.microsoft.com/office/drawing/2014/main" id="{2AA676F8-597D-4E1A-B78D-E99E89DF6436}"/>
              </a:ext>
            </a:extLst>
          </p:cNvPr>
          <p:cNvSpPr>
            <a:spLocks noChangeShapeType="1"/>
          </p:cNvSpPr>
          <p:nvPr/>
        </p:nvSpPr>
        <p:spPr bwMode="auto">
          <a:xfrm>
            <a:off x="4644008" y="4376738"/>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3" name="Line 17">
            <a:extLst>
              <a:ext uri="{FF2B5EF4-FFF2-40B4-BE49-F238E27FC236}">
                <a16:creationId xmlns:a16="http://schemas.microsoft.com/office/drawing/2014/main" id="{C1C46711-4964-487B-B3EC-413371D28ED2}"/>
              </a:ext>
            </a:extLst>
          </p:cNvPr>
          <p:cNvSpPr>
            <a:spLocks noChangeShapeType="1"/>
          </p:cNvSpPr>
          <p:nvPr/>
        </p:nvSpPr>
        <p:spPr bwMode="auto">
          <a:xfrm>
            <a:off x="7380312" y="4376738"/>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4" name="Line 19">
            <a:extLst>
              <a:ext uri="{FF2B5EF4-FFF2-40B4-BE49-F238E27FC236}">
                <a16:creationId xmlns:a16="http://schemas.microsoft.com/office/drawing/2014/main" id="{30A3CFB4-291C-45FA-9F58-B9E0C27406A6}"/>
              </a:ext>
            </a:extLst>
          </p:cNvPr>
          <p:cNvSpPr>
            <a:spLocks noChangeShapeType="1"/>
          </p:cNvSpPr>
          <p:nvPr/>
        </p:nvSpPr>
        <p:spPr bwMode="auto">
          <a:xfrm>
            <a:off x="4644008" y="4829175"/>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5" name="Line 20">
            <a:extLst>
              <a:ext uri="{FF2B5EF4-FFF2-40B4-BE49-F238E27FC236}">
                <a16:creationId xmlns:a16="http://schemas.microsoft.com/office/drawing/2014/main" id="{0FAC8845-FE3A-49D9-B1D9-EAE56BA64AA6}"/>
              </a:ext>
            </a:extLst>
          </p:cNvPr>
          <p:cNvSpPr>
            <a:spLocks noChangeShapeType="1"/>
          </p:cNvSpPr>
          <p:nvPr/>
        </p:nvSpPr>
        <p:spPr bwMode="auto">
          <a:xfrm>
            <a:off x="4644008" y="4767263"/>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6" name="Line 21">
            <a:extLst>
              <a:ext uri="{FF2B5EF4-FFF2-40B4-BE49-F238E27FC236}">
                <a16:creationId xmlns:a16="http://schemas.microsoft.com/office/drawing/2014/main" id="{26E9CBA1-F52C-46FD-8E88-064868087F59}"/>
              </a:ext>
            </a:extLst>
          </p:cNvPr>
          <p:cNvSpPr>
            <a:spLocks noChangeShapeType="1"/>
          </p:cNvSpPr>
          <p:nvPr/>
        </p:nvSpPr>
        <p:spPr bwMode="auto">
          <a:xfrm>
            <a:off x="4644008" y="52578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7" name="Line 22">
            <a:extLst>
              <a:ext uri="{FF2B5EF4-FFF2-40B4-BE49-F238E27FC236}">
                <a16:creationId xmlns:a16="http://schemas.microsoft.com/office/drawing/2014/main" id="{C3C0DA76-4415-4F74-8269-9D7636173E8F}"/>
              </a:ext>
            </a:extLst>
          </p:cNvPr>
          <p:cNvSpPr>
            <a:spLocks noChangeShapeType="1"/>
          </p:cNvSpPr>
          <p:nvPr/>
        </p:nvSpPr>
        <p:spPr bwMode="auto">
          <a:xfrm>
            <a:off x="4644008" y="5195888"/>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8" name="Line 23">
            <a:extLst>
              <a:ext uri="{FF2B5EF4-FFF2-40B4-BE49-F238E27FC236}">
                <a16:creationId xmlns:a16="http://schemas.microsoft.com/office/drawing/2014/main" id="{DE701494-88D1-43C1-A90A-B7EEBEF0A073}"/>
              </a:ext>
            </a:extLst>
          </p:cNvPr>
          <p:cNvSpPr>
            <a:spLocks noChangeShapeType="1"/>
          </p:cNvSpPr>
          <p:nvPr/>
        </p:nvSpPr>
        <p:spPr bwMode="auto">
          <a:xfrm>
            <a:off x="7399362" y="4757738"/>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9" name="Line 24">
            <a:extLst>
              <a:ext uri="{FF2B5EF4-FFF2-40B4-BE49-F238E27FC236}">
                <a16:creationId xmlns:a16="http://schemas.microsoft.com/office/drawing/2014/main" id="{D789B655-A571-470D-9B74-18ABEE1E3F38}"/>
              </a:ext>
            </a:extLst>
          </p:cNvPr>
          <p:cNvSpPr>
            <a:spLocks noChangeShapeType="1"/>
          </p:cNvSpPr>
          <p:nvPr/>
        </p:nvSpPr>
        <p:spPr bwMode="auto">
          <a:xfrm>
            <a:off x="7399362" y="4805363"/>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0" name="Line 25">
            <a:extLst>
              <a:ext uri="{FF2B5EF4-FFF2-40B4-BE49-F238E27FC236}">
                <a16:creationId xmlns:a16="http://schemas.microsoft.com/office/drawing/2014/main" id="{F8DF457A-F85A-484B-9986-528677B4B711}"/>
              </a:ext>
            </a:extLst>
          </p:cNvPr>
          <p:cNvSpPr>
            <a:spLocks noChangeShapeType="1"/>
          </p:cNvSpPr>
          <p:nvPr/>
        </p:nvSpPr>
        <p:spPr bwMode="auto">
          <a:xfrm>
            <a:off x="7918474" y="4805363"/>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B164A524-6CC0-4332-B1FE-CB4F070DE08F}"/>
              </a:ext>
            </a:extLst>
          </p:cNvPr>
          <p:cNvSpPr>
            <a:spLocks noGrp="1" noChangeArrowheads="1"/>
          </p:cNvSpPr>
          <p:nvPr>
            <p:ph type="title"/>
          </p:nvPr>
        </p:nvSpPr>
        <p:spPr>
          <a:xfrm>
            <a:off x="457200" y="457200"/>
            <a:ext cx="8229600" cy="762000"/>
          </a:xfrm>
        </p:spPr>
        <p:txBody>
          <a:bodyPr/>
          <a:lstStyle/>
          <a:p>
            <a:pPr eaLnBrk="1" hangingPunct="1"/>
            <a:r>
              <a:rPr lang="en-US" altLang="en-US" sz="2800"/>
              <a:t>Cont…</a:t>
            </a:r>
          </a:p>
        </p:txBody>
      </p:sp>
      <p:sp>
        <p:nvSpPr>
          <p:cNvPr id="8196" name="Rectangle 3">
            <a:extLst>
              <a:ext uri="{FF2B5EF4-FFF2-40B4-BE49-F238E27FC236}">
                <a16:creationId xmlns:a16="http://schemas.microsoft.com/office/drawing/2014/main" id="{DC612045-088D-4828-B458-431C2A677B85}"/>
              </a:ext>
            </a:extLst>
          </p:cNvPr>
          <p:cNvSpPr>
            <a:spLocks noGrp="1" noChangeArrowheads="1"/>
          </p:cNvSpPr>
          <p:nvPr>
            <p:ph type="body" sz="half" idx="1"/>
          </p:nvPr>
        </p:nvSpPr>
        <p:spPr>
          <a:xfrm>
            <a:off x="457200" y="1371600"/>
            <a:ext cx="8153400" cy="1600200"/>
          </a:xfrm>
        </p:spPr>
        <p:txBody>
          <a:bodyPr/>
          <a:lstStyle/>
          <a:p>
            <a:pPr eaLnBrk="1" hangingPunct="1">
              <a:buFont typeface="Wingdings" panose="05000000000000000000" pitchFamily="2" charset="2"/>
              <a:buNone/>
            </a:pPr>
            <a:r>
              <a:rPr lang="en-US" altLang="en-US" sz="2400">
                <a:solidFill>
                  <a:srgbClr val="3333CC"/>
                </a:solidFill>
              </a:rPr>
              <a:t>Modifikasi dari Diagram Gerbang Logika</a:t>
            </a:r>
          </a:p>
        </p:txBody>
      </p:sp>
      <p:grpSp>
        <p:nvGrpSpPr>
          <p:cNvPr id="8197" name="Group 43">
            <a:extLst>
              <a:ext uri="{FF2B5EF4-FFF2-40B4-BE49-F238E27FC236}">
                <a16:creationId xmlns:a16="http://schemas.microsoft.com/office/drawing/2014/main" id="{DDE909E5-E5E7-4B2E-ACAA-4546BB74BCDD}"/>
              </a:ext>
            </a:extLst>
          </p:cNvPr>
          <p:cNvGrpSpPr>
            <a:grpSpLocks/>
          </p:cNvGrpSpPr>
          <p:nvPr/>
        </p:nvGrpSpPr>
        <p:grpSpPr bwMode="auto">
          <a:xfrm>
            <a:off x="304800" y="1905000"/>
            <a:ext cx="8534400" cy="4724400"/>
            <a:chOff x="192" y="1200"/>
            <a:chExt cx="5376" cy="2976"/>
          </a:xfrm>
        </p:grpSpPr>
        <p:sp>
          <p:nvSpPr>
            <p:cNvPr id="8198" name="Rectangle 40">
              <a:extLst>
                <a:ext uri="{FF2B5EF4-FFF2-40B4-BE49-F238E27FC236}">
                  <a16:creationId xmlns:a16="http://schemas.microsoft.com/office/drawing/2014/main" id="{6A8AD83E-6AE0-4D06-9D24-6F731F9202F2}"/>
                </a:ext>
              </a:extLst>
            </p:cNvPr>
            <p:cNvSpPr>
              <a:spLocks noChangeArrowheads="1"/>
            </p:cNvSpPr>
            <p:nvPr/>
          </p:nvSpPr>
          <p:spPr bwMode="auto">
            <a:xfrm>
              <a:off x="192" y="1248"/>
              <a:ext cx="5376" cy="2928"/>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aphicFrame>
          <p:nvGraphicFramePr>
            <p:cNvPr id="8194" name="Object 4">
              <a:extLst>
                <a:ext uri="{FF2B5EF4-FFF2-40B4-BE49-F238E27FC236}">
                  <a16:creationId xmlns:a16="http://schemas.microsoft.com/office/drawing/2014/main" id="{399B0AC5-5530-472D-9542-BF1FAB3A0C20}"/>
                </a:ext>
              </a:extLst>
            </p:cNvPr>
            <p:cNvGraphicFramePr>
              <a:graphicFrameLocks noChangeAspect="1"/>
            </p:cNvGraphicFramePr>
            <p:nvPr/>
          </p:nvGraphicFramePr>
          <p:xfrm>
            <a:off x="672" y="1790"/>
            <a:ext cx="4320" cy="2338"/>
          </p:xfrm>
          <a:graphic>
            <a:graphicData uri="http://schemas.openxmlformats.org/presentationml/2006/ole">
              <mc:AlternateContent xmlns:mc="http://schemas.openxmlformats.org/markup-compatibility/2006">
                <mc:Choice xmlns:v="urn:schemas-microsoft-com:vml" Requires="v">
                  <p:oleObj spid="_x0000_s8199" name="Visio" r:id="rId4" imgW="3571037" imgH="1931518" progId="Visio.Drawing.11">
                    <p:embed/>
                  </p:oleObj>
                </mc:Choice>
                <mc:Fallback>
                  <p:oleObj name="Visio" r:id="rId4" imgW="3571037" imgH="1931518" progId="Visio.Drawing.11">
                    <p:embed/>
                    <p:pic>
                      <p:nvPicPr>
                        <p:cNvPr id="8194" name="Object 4">
                          <a:extLst>
                            <a:ext uri="{FF2B5EF4-FFF2-40B4-BE49-F238E27FC236}">
                              <a16:creationId xmlns:a16="http://schemas.microsoft.com/office/drawing/2014/main" id="{399B0AC5-5530-472D-9542-BF1FAB3A0C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1790"/>
                          <a:ext cx="4320" cy="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9" name="Text Box 6">
              <a:extLst>
                <a:ext uri="{FF2B5EF4-FFF2-40B4-BE49-F238E27FC236}">
                  <a16:creationId xmlns:a16="http://schemas.microsoft.com/office/drawing/2014/main" id="{F735EDC8-C490-428B-8802-1CC59B7B84FA}"/>
                </a:ext>
              </a:extLst>
            </p:cNvPr>
            <p:cNvSpPr txBox="1">
              <a:spLocks noChangeArrowheads="1"/>
            </p:cNvSpPr>
            <p:nvPr/>
          </p:nvSpPr>
          <p:spPr bwMode="auto">
            <a:xfrm>
              <a:off x="864" y="1200"/>
              <a:ext cx="13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p>
          </p:txBody>
        </p:sp>
        <p:sp>
          <p:nvSpPr>
            <p:cNvPr id="8200" name="Text Box 7">
              <a:extLst>
                <a:ext uri="{FF2B5EF4-FFF2-40B4-BE49-F238E27FC236}">
                  <a16:creationId xmlns:a16="http://schemas.microsoft.com/office/drawing/2014/main" id="{A9079806-D275-47BD-A6B6-A95CBE51A759}"/>
                </a:ext>
              </a:extLst>
            </p:cNvPr>
            <p:cNvSpPr txBox="1">
              <a:spLocks noChangeArrowheads="1"/>
            </p:cNvSpPr>
            <p:nvPr/>
          </p:nvSpPr>
          <p:spPr bwMode="auto">
            <a:xfrm>
              <a:off x="2592" y="1200"/>
              <a:ext cx="29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a:p>
          </p:txBody>
        </p:sp>
        <p:sp>
          <p:nvSpPr>
            <p:cNvPr id="8201" name="Rectangle 36">
              <a:extLst>
                <a:ext uri="{FF2B5EF4-FFF2-40B4-BE49-F238E27FC236}">
                  <a16:creationId xmlns:a16="http://schemas.microsoft.com/office/drawing/2014/main" id="{F7EE67E5-BA31-47AB-9970-1D1126CF2052}"/>
                </a:ext>
              </a:extLst>
            </p:cNvPr>
            <p:cNvSpPr>
              <a:spLocks noChangeArrowheads="1"/>
            </p:cNvSpPr>
            <p:nvPr/>
          </p:nvSpPr>
          <p:spPr bwMode="auto">
            <a:xfrm>
              <a:off x="768" y="1286"/>
              <a:ext cx="13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t>Gerbang Dasar</a:t>
              </a:r>
            </a:p>
          </p:txBody>
        </p:sp>
        <p:sp>
          <p:nvSpPr>
            <p:cNvPr id="8202" name="Rectangle 38">
              <a:extLst>
                <a:ext uri="{FF2B5EF4-FFF2-40B4-BE49-F238E27FC236}">
                  <a16:creationId xmlns:a16="http://schemas.microsoft.com/office/drawing/2014/main" id="{4A98777C-CBCA-4BA2-9939-6CE131788462}"/>
                </a:ext>
              </a:extLst>
            </p:cNvPr>
            <p:cNvSpPr>
              <a:spLocks noChangeArrowheads="1"/>
            </p:cNvSpPr>
            <p:nvPr/>
          </p:nvSpPr>
          <p:spPr bwMode="auto">
            <a:xfrm>
              <a:off x="2304" y="1286"/>
              <a:ext cx="32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t>Gerbang yang dimanipulasi ke dalam NAND</a:t>
              </a:r>
            </a:p>
          </p:txBody>
        </p:sp>
        <p:sp>
          <p:nvSpPr>
            <p:cNvPr id="8203" name="Line 41">
              <a:extLst>
                <a:ext uri="{FF2B5EF4-FFF2-40B4-BE49-F238E27FC236}">
                  <a16:creationId xmlns:a16="http://schemas.microsoft.com/office/drawing/2014/main" id="{E58FB53B-1985-4246-97B6-4E6126614F0D}"/>
                </a:ext>
              </a:extLst>
            </p:cNvPr>
            <p:cNvSpPr>
              <a:spLocks noChangeShapeType="1"/>
            </p:cNvSpPr>
            <p:nvPr/>
          </p:nvSpPr>
          <p:spPr bwMode="auto">
            <a:xfrm>
              <a:off x="2256" y="1248"/>
              <a:ext cx="0" cy="29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4" name="Line 42">
              <a:extLst>
                <a:ext uri="{FF2B5EF4-FFF2-40B4-BE49-F238E27FC236}">
                  <a16:creationId xmlns:a16="http://schemas.microsoft.com/office/drawing/2014/main" id="{AA54B980-F0CA-482C-B430-D3202D09F8C8}"/>
                </a:ext>
              </a:extLst>
            </p:cNvPr>
            <p:cNvSpPr>
              <a:spLocks noChangeShapeType="1"/>
            </p:cNvSpPr>
            <p:nvPr/>
          </p:nvSpPr>
          <p:spPr bwMode="auto">
            <a:xfrm>
              <a:off x="192" y="1584"/>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BE966D90-0C88-46C0-A210-D502E81D03B9}"/>
              </a:ext>
            </a:extLst>
          </p:cNvPr>
          <p:cNvSpPr>
            <a:spLocks noGrp="1" noChangeArrowheads="1"/>
          </p:cNvSpPr>
          <p:nvPr>
            <p:ph type="title"/>
          </p:nvPr>
        </p:nvSpPr>
        <p:spPr/>
        <p:txBody>
          <a:bodyPr/>
          <a:lstStyle/>
          <a:p>
            <a:pPr eaLnBrk="1" hangingPunct="1"/>
            <a:r>
              <a:rPr lang="en-US" altLang="en-US" sz="2800"/>
              <a:t>Cont…</a:t>
            </a:r>
          </a:p>
        </p:txBody>
      </p:sp>
      <p:grpSp>
        <p:nvGrpSpPr>
          <p:cNvPr id="9220" name="Group 10">
            <a:extLst>
              <a:ext uri="{FF2B5EF4-FFF2-40B4-BE49-F238E27FC236}">
                <a16:creationId xmlns:a16="http://schemas.microsoft.com/office/drawing/2014/main" id="{4921F042-FEE5-4FA1-BF48-414552E31B01}"/>
              </a:ext>
            </a:extLst>
          </p:cNvPr>
          <p:cNvGrpSpPr>
            <a:grpSpLocks/>
          </p:cNvGrpSpPr>
          <p:nvPr/>
        </p:nvGrpSpPr>
        <p:grpSpPr bwMode="auto">
          <a:xfrm>
            <a:off x="304800" y="1676400"/>
            <a:ext cx="8534400" cy="4648200"/>
            <a:chOff x="192" y="1056"/>
            <a:chExt cx="5376" cy="2928"/>
          </a:xfrm>
        </p:grpSpPr>
        <p:sp>
          <p:nvSpPr>
            <p:cNvPr id="9221" name="Rectangle 7">
              <a:extLst>
                <a:ext uri="{FF2B5EF4-FFF2-40B4-BE49-F238E27FC236}">
                  <a16:creationId xmlns:a16="http://schemas.microsoft.com/office/drawing/2014/main" id="{83C92C6B-A1F0-4E08-A8D7-6F3E98B772FF}"/>
                </a:ext>
              </a:extLst>
            </p:cNvPr>
            <p:cNvSpPr>
              <a:spLocks noChangeArrowheads="1"/>
            </p:cNvSpPr>
            <p:nvPr/>
          </p:nvSpPr>
          <p:spPr bwMode="auto">
            <a:xfrm>
              <a:off x="192" y="1056"/>
              <a:ext cx="5376" cy="2928"/>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aphicFrame>
          <p:nvGraphicFramePr>
            <p:cNvPr id="9218" name="Object 3">
              <a:extLst>
                <a:ext uri="{FF2B5EF4-FFF2-40B4-BE49-F238E27FC236}">
                  <a16:creationId xmlns:a16="http://schemas.microsoft.com/office/drawing/2014/main" id="{90EB5E9B-8844-41F7-A25C-FF76A003D258}"/>
                </a:ext>
              </a:extLst>
            </p:cNvPr>
            <p:cNvGraphicFramePr>
              <a:graphicFrameLocks noChangeAspect="1"/>
            </p:cNvGraphicFramePr>
            <p:nvPr/>
          </p:nvGraphicFramePr>
          <p:xfrm>
            <a:off x="672" y="1552"/>
            <a:ext cx="4464" cy="2336"/>
          </p:xfrm>
          <a:graphic>
            <a:graphicData uri="http://schemas.openxmlformats.org/presentationml/2006/ole">
              <mc:AlternateContent xmlns:mc="http://schemas.openxmlformats.org/markup-compatibility/2006">
                <mc:Choice xmlns:v="urn:schemas-microsoft-com:vml" Requires="v">
                  <p:oleObj spid="_x0000_s9223" name="Visio" r:id="rId4" imgW="3500323" imgH="1832153" progId="Visio.Drawing.11">
                    <p:embed/>
                  </p:oleObj>
                </mc:Choice>
                <mc:Fallback>
                  <p:oleObj name="Visio" r:id="rId4" imgW="3500323" imgH="1832153" progId="Visio.Drawing.11">
                    <p:embed/>
                    <p:pic>
                      <p:nvPicPr>
                        <p:cNvPr id="9218" name="Object 3">
                          <a:extLst>
                            <a:ext uri="{FF2B5EF4-FFF2-40B4-BE49-F238E27FC236}">
                              <a16:creationId xmlns:a16="http://schemas.microsoft.com/office/drawing/2014/main" id="{90EB5E9B-8844-41F7-A25C-FF76A003D2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1552"/>
                          <a:ext cx="4464" cy="2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2" name="Rectangle 5">
              <a:extLst>
                <a:ext uri="{FF2B5EF4-FFF2-40B4-BE49-F238E27FC236}">
                  <a16:creationId xmlns:a16="http://schemas.microsoft.com/office/drawing/2014/main" id="{7CB1B7DF-C1A6-463C-A408-5F9ED577E0E0}"/>
                </a:ext>
              </a:extLst>
            </p:cNvPr>
            <p:cNvSpPr>
              <a:spLocks noChangeArrowheads="1"/>
            </p:cNvSpPr>
            <p:nvPr/>
          </p:nvSpPr>
          <p:spPr bwMode="auto">
            <a:xfrm>
              <a:off x="768" y="1094"/>
              <a:ext cx="13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t>Gerbang Dasar</a:t>
              </a:r>
            </a:p>
          </p:txBody>
        </p:sp>
        <p:sp>
          <p:nvSpPr>
            <p:cNvPr id="9223" name="Rectangle 6">
              <a:extLst>
                <a:ext uri="{FF2B5EF4-FFF2-40B4-BE49-F238E27FC236}">
                  <a16:creationId xmlns:a16="http://schemas.microsoft.com/office/drawing/2014/main" id="{BE2BE637-394B-42AD-B502-816E7D469A45}"/>
                </a:ext>
              </a:extLst>
            </p:cNvPr>
            <p:cNvSpPr>
              <a:spLocks noChangeArrowheads="1"/>
            </p:cNvSpPr>
            <p:nvPr/>
          </p:nvSpPr>
          <p:spPr bwMode="auto">
            <a:xfrm>
              <a:off x="2352" y="1094"/>
              <a:ext cx="315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t>Gerbang yang dimanipulasi ke dalam NOR</a:t>
              </a:r>
            </a:p>
          </p:txBody>
        </p:sp>
        <p:sp>
          <p:nvSpPr>
            <p:cNvPr id="9224" name="Line 8">
              <a:extLst>
                <a:ext uri="{FF2B5EF4-FFF2-40B4-BE49-F238E27FC236}">
                  <a16:creationId xmlns:a16="http://schemas.microsoft.com/office/drawing/2014/main" id="{7E44FD53-CD4A-4789-9EB7-E8DBE9B4EA52}"/>
                </a:ext>
              </a:extLst>
            </p:cNvPr>
            <p:cNvSpPr>
              <a:spLocks noChangeShapeType="1"/>
            </p:cNvSpPr>
            <p:nvPr/>
          </p:nvSpPr>
          <p:spPr bwMode="auto">
            <a:xfrm>
              <a:off x="192" y="1392"/>
              <a:ext cx="5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 name="Line 9">
              <a:extLst>
                <a:ext uri="{FF2B5EF4-FFF2-40B4-BE49-F238E27FC236}">
                  <a16:creationId xmlns:a16="http://schemas.microsoft.com/office/drawing/2014/main" id="{221F9EF7-8C0A-434B-A12D-EC3D2FFDF277}"/>
                </a:ext>
              </a:extLst>
            </p:cNvPr>
            <p:cNvSpPr>
              <a:spLocks noChangeShapeType="1"/>
            </p:cNvSpPr>
            <p:nvPr/>
          </p:nvSpPr>
          <p:spPr bwMode="auto">
            <a:xfrm>
              <a:off x="2304" y="1056"/>
              <a:ext cx="0" cy="29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460FDC00-0FD6-4E90-AFBA-508F02C8E26F}"/>
              </a:ext>
            </a:extLst>
          </p:cNvPr>
          <p:cNvSpPr>
            <a:spLocks noGrp="1" noChangeArrowheads="1"/>
          </p:cNvSpPr>
          <p:nvPr>
            <p:ph type="body" sz="half" idx="1"/>
          </p:nvPr>
        </p:nvSpPr>
        <p:spPr>
          <a:xfrm>
            <a:off x="457200" y="1066800"/>
            <a:ext cx="8305800" cy="5334000"/>
          </a:xfrm>
        </p:spPr>
        <p:txBody>
          <a:bodyPr/>
          <a:lstStyle/>
          <a:p>
            <a:pPr marL="609600" indent="-609600" eaLnBrk="1" hangingPunct="1">
              <a:buFont typeface="Wingdings" panose="05000000000000000000" pitchFamily="2" charset="2"/>
              <a:buNone/>
            </a:pPr>
            <a:r>
              <a:rPr lang="en-US" altLang="en-US" sz="2400"/>
              <a:t>Contoh Soal :</a:t>
            </a:r>
          </a:p>
          <a:p>
            <a:pPr marL="609600" indent="-609600" eaLnBrk="1" hangingPunct="1">
              <a:buFont typeface="Wingdings" panose="05000000000000000000" pitchFamily="2" charset="2"/>
              <a:buNone/>
            </a:pPr>
            <a:r>
              <a:rPr lang="en-US" altLang="en-US" sz="2400"/>
              <a:t>	Modifikasi rangkaian berikut dengan menggunakan gerbang NAND saja dan NOR saja dengan menggunakan metode persamaan logika dan metode diagram gerbang logika !</a:t>
            </a:r>
          </a:p>
          <a:p>
            <a:pPr marL="609600" indent="-609600" eaLnBrk="1" hangingPunct="1">
              <a:buFont typeface="Wingdings" panose="05000000000000000000" pitchFamily="2" charset="2"/>
              <a:buNone/>
            </a:pPr>
            <a:endParaRPr lang="en-US" altLang="en-US" sz="2400"/>
          </a:p>
          <a:p>
            <a:pPr marL="609600" indent="-609600" eaLnBrk="1" hangingPunct="1">
              <a:buFont typeface="Wingdings" panose="05000000000000000000" pitchFamily="2" charset="2"/>
              <a:buNone/>
            </a:pPr>
            <a:endParaRPr lang="en-US" altLang="en-US" sz="2400"/>
          </a:p>
          <a:p>
            <a:pPr marL="609600" indent="-609600" eaLnBrk="1" hangingPunct="1">
              <a:buFont typeface="Wingdings" panose="05000000000000000000" pitchFamily="2" charset="2"/>
              <a:buNone/>
            </a:pPr>
            <a:endParaRPr lang="en-US" altLang="en-US" sz="2400"/>
          </a:p>
        </p:txBody>
      </p:sp>
      <p:graphicFrame>
        <p:nvGraphicFramePr>
          <p:cNvPr id="10242" name="Object 6">
            <a:extLst>
              <a:ext uri="{FF2B5EF4-FFF2-40B4-BE49-F238E27FC236}">
                <a16:creationId xmlns:a16="http://schemas.microsoft.com/office/drawing/2014/main" id="{E5E5EAAD-7260-48F7-B4B7-B32FA1E503CD}"/>
              </a:ext>
            </a:extLst>
          </p:cNvPr>
          <p:cNvGraphicFramePr>
            <a:graphicFrameLocks noGrp="1" noChangeAspect="1"/>
          </p:cNvGraphicFramePr>
          <p:nvPr>
            <p:ph sz="half" idx="2"/>
          </p:nvPr>
        </p:nvGraphicFramePr>
        <p:xfrm>
          <a:off x="2514600" y="3352800"/>
          <a:ext cx="3657600" cy="1143000"/>
        </p:xfrm>
        <a:graphic>
          <a:graphicData uri="http://schemas.openxmlformats.org/presentationml/2006/ole">
            <mc:AlternateContent xmlns:mc="http://schemas.openxmlformats.org/markup-compatibility/2006">
              <mc:Choice xmlns:v="urn:schemas-microsoft-com:vml" Requires="v">
                <p:oleObj spid="_x0000_s10247" name="Visio" r:id="rId4" imgW="1493520" imgH="466954" progId="Visio.Drawing.11">
                  <p:embed/>
                </p:oleObj>
              </mc:Choice>
              <mc:Fallback>
                <p:oleObj name="Visio" r:id="rId4" imgW="1493520" imgH="466954" progId="Visio.Drawing.11">
                  <p:embed/>
                  <p:pic>
                    <p:nvPicPr>
                      <p:cNvPr id="10242" name="Object 6">
                        <a:extLst>
                          <a:ext uri="{FF2B5EF4-FFF2-40B4-BE49-F238E27FC236}">
                            <a16:creationId xmlns:a16="http://schemas.microsoft.com/office/drawing/2014/main" id="{E5E5EAAD-7260-48F7-B4B7-B32FA1E503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352800"/>
                        <a:ext cx="3657600" cy="1143000"/>
                      </a:xfrm>
                      <a:prstGeom prst="rect">
                        <a:avLst/>
                      </a:prstGeom>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8">
            <a:extLst>
              <a:ext uri="{FF2B5EF4-FFF2-40B4-BE49-F238E27FC236}">
                <a16:creationId xmlns:a16="http://schemas.microsoft.com/office/drawing/2014/main" id="{6DFF197F-7537-44EF-9B6D-FCAC84FFDD29}"/>
              </a:ext>
            </a:extLst>
          </p:cNvPr>
          <p:cNvSpPr>
            <a:spLocks noChangeArrowheads="1"/>
          </p:cNvSpPr>
          <p:nvPr/>
        </p:nvSpPr>
        <p:spPr bwMode="auto">
          <a:xfrm>
            <a:off x="2286000" y="4953000"/>
            <a:ext cx="4114800" cy="1676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1269" name="Rectangle 2">
            <a:extLst>
              <a:ext uri="{FF2B5EF4-FFF2-40B4-BE49-F238E27FC236}">
                <a16:creationId xmlns:a16="http://schemas.microsoft.com/office/drawing/2014/main" id="{44AAD7B7-0CA8-4318-A08D-9373667A5359}"/>
              </a:ext>
            </a:extLst>
          </p:cNvPr>
          <p:cNvSpPr>
            <a:spLocks noGrp="1" noChangeArrowheads="1"/>
          </p:cNvSpPr>
          <p:nvPr>
            <p:ph type="title"/>
          </p:nvPr>
        </p:nvSpPr>
        <p:spPr>
          <a:xfrm>
            <a:off x="457200" y="457200"/>
            <a:ext cx="8229600" cy="533400"/>
          </a:xfrm>
        </p:spPr>
        <p:txBody>
          <a:bodyPr/>
          <a:lstStyle/>
          <a:p>
            <a:pPr eaLnBrk="1" hangingPunct="1"/>
            <a:r>
              <a:rPr lang="en-US" altLang="en-US" sz="2800"/>
              <a:t>Cont…</a:t>
            </a:r>
          </a:p>
        </p:txBody>
      </p:sp>
      <p:sp>
        <p:nvSpPr>
          <p:cNvPr id="11270" name="Rectangle 3">
            <a:extLst>
              <a:ext uri="{FF2B5EF4-FFF2-40B4-BE49-F238E27FC236}">
                <a16:creationId xmlns:a16="http://schemas.microsoft.com/office/drawing/2014/main" id="{6CBB97C2-F761-4BDB-99BA-EAAD7E4BF35E}"/>
              </a:ext>
            </a:extLst>
          </p:cNvPr>
          <p:cNvSpPr>
            <a:spLocks noGrp="1" noChangeArrowheads="1"/>
          </p:cNvSpPr>
          <p:nvPr>
            <p:ph type="body" sz="half" idx="1"/>
          </p:nvPr>
        </p:nvSpPr>
        <p:spPr>
          <a:xfrm>
            <a:off x="457200" y="1066800"/>
            <a:ext cx="8305800" cy="5334000"/>
          </a:xfrm>
        </p:spPr>
        <p:txBody>
          <a:bodyPr/>
          <a:lstStyle/>
          <a:p>
            <a:pPr marL="609600" indent="-609600" eaLnBrk="1" hangingPunct="1"/>
            <a:r>
              <a:rPr lang="en-US" altLang="en-US" sz="2400">
                <a:sym typeface="Symbol" panose="05050102010706020507" pitchFamily="18" charset="2"/>
              </a:rPr>
              <a:t>Metode Diagram Gerbang Logika</a:t>
            </a:r>
          </a:p>
          <a:p>
            <a:pPr marL="990600" lvl="1" indent="-533400" eaLnBrk="1" hangingPunct="1">
              <a:buFont typeface="Wingdings" panose="05000000000000000000" pitchFamily="2" charset="2"/>
              <a:buChar char="Ø"/>
            </a:pPr>
            <a:r>
              <a:rPr lang="en-US" altLang="en-US" sz="2400"/>
              <a:t>Modifikasi ke dalam bentuk NAND saja</a:t>
            </a:r>
            <a:endParaRPr lang="en-US" altLang="en-US" sz="2000">
              <a:sym typeface="Symbol" panose="05050102010706020507" pitchFamily="18" charset="2"/>
            </a:endParaRPr>
          </a:p>
          <a:p>
            <a:pPr marL="1371600" lvl="2" indent="-457200" eaLnBrk="1" hangingPunct="1">
              <a:buFont typeface="Wingdings" panose="05000000000000000000" pitchFamily="2" charset="2"/>
              <a:buNone/>
            </a:pPr>
            <a:endParaRPr lang="en-US" altLang="en-US" sz="2000"/>
          </a:p>
          <a:p>
            <a:pPr marL="1371600" lvl="2" indent="-457200" eaLnBrk="1" hangingPunct="1">
              <a:buFont typeface="Wingdings" panose="05000000000000000000" pitchFamily="2" charset="2"/>
              <a:buNone/>
            </a:pPr>
            <a:endParaRPr lang="en-US" altLang="en-US" sz="2000"/>
          </a:p>
        </p:txBody>
      </p:sp>
      <p:graphicFrame>
        <p:nvGraphicFramePr>
          <p:cNvPr id="11266" name="Object 19">
            <a:extLst>
              <a:ext uri="{FF2B5EF4-FFF2-40B4-BE49-F238E27FC236}">
                <a16:creationId xmlns:a16="http://schemas.microsoft.com/office/drawing/2014/main" id="{ECA8ADF3-21EB-49F4-925E-1AE2675746AD}"/>
              </a:ext>
            </a:extLst>
          </p:cNvPr>
          <p:cNvGraphicFramePr>
            <a:graphicFrameLocks noGrp="1" noChangeAspect="1"/>
          </p:cNvGraphicFramePr>
          <p:nvPr>
            <p:ph sz="quarter" idx="2"/>
          </p:nvPr>
        </p:nvGraphicFramePr>
        <p:xfrm>
          <a:off x="1447800" y="2057400"/>
          <a:ext cx="6705600" cy="2106613"/>
        </p:xfrm>
        <a:graphic>
          <a:graphicData uri="http://schemas.openxmlformats.org/presentationml/2006/ole">
            <mc:AlternateContent xmlns:mc="http://schemas.openxmlformats.org/markup-compatibility/2006">
              <mc:Choice xmlns:v="urn:schemas-microsoft-com:vml" Requires="v">
                <p:oleObj spid="_x0000_s11276" name="Visio" r:id="rId4" imgW="2581656" imgH="811073" progId="Visio.Drawing.11">
                  <p:embed/>
                </p:oleObj>
              </mc:Choice>
              <mc:Fallback>
                <p:oleObj name="Visio" r:id="rId4" imgW="2581656" imgH="811073" progId="Visio.Drawing.11">
                  <p:embed/>
                  <p:pic>
                    <p:nvPicPr>
                      <p:cNvPr id="11266" name="Object 19">
                        <a:extLst>
                          <a:ext uri="{FF2B5EF4-FFF2-40B4-BE49-F238E27FC236}">
                            <a16:creationId xmlns:a16="http://schemas.microsoft.com/office/drawing/2014/main" id="{ECA8ADF3-21EB-49F4-925E-1AE2675746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057400"/>
                        <a:ext cx="6705600" cy="2106613"/>
                      </a:xfrm>
                      <a:prstGeom prst="rect">
                        <a:avLst/>
                      </a:prstGeom>
                    </p:spPr>
                  </p:pic>
                </p:oleObj>
              </mc:Fallback>
            </mc:AlternateContent>
          </a:graphicData>
        </a:graphic>
      </p:graphicFrame>
      <p:sp>
        <p:nvSpPr>
          <p:cNvPr id="11271" name="Rectangle 25">
            <a:extLst>
              <a:ext uri="{FF2B5EF4-FFF2-40B4-BE49-F238E27FC236}">
                <a16:creationId xmlns:a16="http://schemas.microsoft.com/office/drawing/2014/main" id="{61DA024E-D61C-420B-90F3-2639F56C8922}"/>
              </a:ext>
            </a:extLst>
          </p:cNvPr>
          <p:cNvSpPr>
            <a:spLocks noChangeArrowheads="1"/>
          </p:cNvSpPr>
          <p:nvPr/>
        </p:nvSpPr>
        <p:spPr bwMode="auto">
          <a:xfrm>
            <a:off x="1447800" y="4495800"/>
            <a:ext cx="701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t>Rangkaian tsb dapat disederhanakan menjadi :</a:t>
            </a:r>
          </a:p>
        </p:txBody>
      </p:sp>
      <p:graphicFrame>
        <p:nvGraphicFramePr>
          <p:cNvPr id="11267" name="Object 26">
            <a:extLst>
              <a:ext uri="{FF2B5EF4-FFF2-40B4-BE49-F238E27FC236}">
                <a16:creationId xmlns:a16="http://schemas.microsoft.com/office/drawing/2014/main" id="{676C6FAC-76B2-4870-B453-62F2768B0846}"/>
              </a:ext>
            </a:extLst>
          </p:cNvPr>
          <p:cNvGraphicFramePr>
            <a:graphicFrameLocks noGrp="1" noChangeAspect="1"/>
          </p:cNvGraphicFramePr>
          <p:nvPr>
            <p:ph sz="quarter" idx="3"/>
          </p:nvPr>
        </p:nvGraphicFramePr>
        <p:xfrm>
          <a:off x="2667000" y="5054600"/>
          <a:ext cx="3505200" cy="1422400"/>
        </p:xfrm>
        <a:graphic>
          <a:graphicData uri="http://schemas.openxmlformats.org/presentationml/2006/ole">
            <mc:AlternateContent xmlns:mc="http://schemas.openxmlformats.org/markup-compatibility/2006">
              <mc:Choice xmlns:v="urn:schemas-microsoft-com:vml" Requires="v">
                <p:oleObj spid="_x0000_s11277" name="Visio" r:id="rId6" imgW="1482242" imgH="601066" progId="Visio.Drawing.11">
                  <p:embed/>
                </p:oleObj>
              </mc:Choice>
              <mc:Fallback>
                <p:oleObj name="Visio" r:id="rId6" imgW="1482242" imgH="601066" progId="Visio.Drawing.11">
                  <p:embed/>
                  <p:pic>
                    <p:nvPicPr>
                      <p:cNvPr id="11267" name="Object 26">
                        <a:extLst>
                          <a:ext uri="{FF2B5EF4-FFF2-40B4-BE49-F238E27FC236}">
                            <a16:creationId xmlns:a16="http://schemas.microsoft.com/office/drawing/2014/main" id="{676C6FAC-76B2-4870-B453-62F2768B08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5054600"/>
                        <a:ext cx="35052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FFAB3498-86EB-478A-B5ED-0E25172F8AE4}"/>
              </a:ext>
            </a:extLst>
          </p:cNvPr>
          <p:cNvSpPr>
            <a:spLocks noGrp="1" noChangeArrowheads="1"/>
          </p:cNvSpPr>
          <p:nvPr>
            <p:ph type="title"/>
          </p:nvPr>
        </p:nvSpPr>
        <p:spPr>
          <a:xfrm>
            <a:off x="457200" y="457200"/>
            <a:ext cx="8229600" cy="533400"/>
          </a:xfrm>
        </p:spPr>
        <p:txBody>
          <a:bodyPr/>
          <a:lstStyle/>
          <a:p>
            <a:pPr eaLnBrk="1" hangingPunct="1"/>
            <a:r>
              <a:rPr lang="en-US" altLang="en-US" sz="2800"/>
              <a:t>Cont…</a:t>
            </a:r>
          </a:p>
        </p:txBody>
      </p:sp>
      <p:sp>
        <p:nvSpPr>
          <p:cNvPr id="12292" name="Rectangle 4">
            <a:extLst>
              <a:ext uri="{FF2B5EF4-FFF2-40B4-BE49-F238E27FC236}">
                <a16:creationId xmlns:a16="http://schemas.microsoft.com/office/drawing/2014/main" id="{F00552E1-8174-43C9-BA7D-E41F9376604E}"/>
              </a:ext>
            </a:extLst>
          </p:cNvPr>
          <p:cNvSpPr>
            <a:spLocks noGrp="1" noChangeArrowheads="1"/>
          </p:cNvSpPr>
          <p:nvPr>
            <p:ph type="body" sz="half" idx="1"/>
          </p:nvPr>
        </p:nvSpPr>
        <p:spPr>
          <a:xfrm>
            <a:off x="457200" y="1066800"/>
            <a:ext cx="8305800" cy="5334000"/>
          </a:xfrm>
        </p:spPr>
        <p:txBody>
          <a:bodyPr/>
          <a:lstStyle/>
          <a:p>
            <a:pPr marL="990600" lvl="1" indent="-533400" eaLnBrk="1" hangingPunct="1">
              <a:buFont typeface="Wingdings" panose="05000000000000000000" pitchFamily="2" charset="2"/>
              <a:buChar char="Ø"/>
            </a:pPr>
            <a:r>
              <a:rPr lang="en-US" altLang="en-US" sz="2400"/>
              <a:t>Modifikasi ke dalam bentuk NOR saja</a:t>
            </a:r>
            <a:endParaRPr lang="en-US" altLang="en-US" sz="2000">
              <a:sym typeface="Symbol" panose="05050102010706020507" pitchFamily="18" charset="2"/>
            </a:endParaRPr>
          </a:p>
          <a:p>
            <a:pPr marL="1371600" lvl="2" indent="-457200" eaLnBrk="1" hangingPunct="1">
              <a:buFont typeface="Wingdings" panose="05000000000000000000" pitchFamily="2" charset="2"/>
              <a:buNone/>
            </a:pPr>
            <a:endParaRPr lang="en-US" altLang="en-US" sz="2000"/>
          </a:p>
          <a:p>
            <a:pPr marL="1371600" lvl="2" indent="-457200" eaLnBrk="1" hangingPunct="1">
              <a:buFont typeface="Wingdings" panose="05000000000000000000" pitchFamily="2" charset="2"/>
              <a:buNone/>
            </a:pPr>
            <a:endParaRPr lang="en-US" altLang="en-US" sz="2000"/>
          </a:p>
        </p:txBody>
      </p:sp>
      <p:graphicFrame>
        <p:nvGraphicFramePr>
          <p:cNvPr id="12290" name="Object 9">
            <a:extLst>
              <a:ext uri="{FF2B5EF4-FFF2-40B4-BE49-F238E27FC236}">
                <a16:creationId xmlns:a16="http://schemas.microsoft.com/office/drawing/2014/main" id="{74BF5901-28A9-480A-B8A3-DB4459E0FF5C}"/>
              </a:ext>
            </a:extLst>
          </p:cNvPr>
          <p:cNvGraphicFramePr>
            <a:graphicFrameLocks noGrp="1" noChangeAspect="1"/>
          </p:cNvGraphicFramePr>
          <p:nvPr>
            <p:ph sz="quarter" idx="2"/>
          </p:nvPr>
        </p:nvGraphicFramePr>
        <p:xfrm>
          <a:off x="1600200" y="1676400"/>
          <a:ext cx="6858000" cy="2408238"/>
        </p:xfrm>
        <a:graphic>
          <a:graphicData uri="http://schemas.openxmlformats.org/presentationml/2006/ole">
            <mc:AlternateContent xmlns:mc="http://schemas.openxmlformats.org/markup-compatibility/2006">
              <mc:Choice xmlns:v="urn:schemas-microsoft-com:vml" Requires="v">
                <p:oleObj spid="_x0000_s12295" name="Visio" r:id="rId4" imgW="2556053" imgH="897636" progId="Visio.Drawing.11">
                  <p:embed/>
                </p:oleObj>
              </mc:Choice>
              <mc:Fallback>
                <p:oleObj name="Visio" r:id="rId4" imgW="2556053" imgH="897636" progId="Visio.Drawing.11">
                  <p:embed/>
                  <p:pic>
                    <p:nvPicPr>
                      <p:cNvPr id="12290" name="Object 9">
                        <a:extLst>
                          <a:ext uri="{FF2B5EF4-FFF2-40B4-BE49-F238E27FC236}">
                            <a16:creationId xmlns:a16="http://schemas.microsoft.com/office/drawing/2014/main" id="{74BF5901-28A9-480A-B8A3-DB4459E0FF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676400"/>
                        <a:ext cx="6858000" cy="2408238"/>
                      </a:xfrm>
                      <a:prstGeom prst="rect">
                        <a:avLst/>
                      </a:prstGeom>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8C65654-2331-4B33-8E0F-75A930475A6A}"/>
              </a:ext>
            </a:extLst>
          </p:cNvPr>
          <p:cNvSpPr>
            <a:spLocks noGrp="1" noChangeArrowheads="1"/>
          </p:cNvSpPr>
          <p:nvPr>
            <p:ph type="title"/>
          </p:nvPr>
        </p:nvSpPr>
        <p:spPr/>
        <p:txBody>
          <a:bodyPr/>
          <a:lstStyle/>
          <a:p>
            <a:pPr algn="ctr" eaLnBrk="1" hangingPunct="1"/>
            <a:r>
              <a:rPr lang="en-US" altLang="en-US" sz="3200"/>
              <a:t>GERBANG LOGIKA</a:t>
            </a:r>
          </a:p>
        </p:txBody>
      </p:sp>
      <p:sp>
        <p:nvSpPr>
          <p:cNvPr id="17411" name="Rectangle 3">
            <a:extLst>
              <a:ext uri="{FF2B5EF4-FFF2-40B4-BE49-F238E27FC236}">
                <a16:creationId xmlns:a16="http://schemas.microsoft.com/office/drawing/2014/main" id="{5CE82827-F256-45D2-A264-4BE5D3EEFF85}"/>
              </a:ext>
            </a:extLst>
          </p:cNvPr>
          <p:cNvSpPr>
            <a:spLocks noGrp="1" noChangeArrowheads="1"/>
          </p:cNvSpPr>
          <p:nvPr>
            <p:ph type="body" idx="1"/>
          </p:nvPr>
        </p:nvSpPr>
        <p:spPr/>
        <p:txBody>
          <a:bodyPr/>
          <a:lstStyle/>
          <a:p>
            <a:pPr eaLnBrk="1" hangingPunct="1"/>
            <a:r>
              <a:rPr lang="en-US" altLang="en-US" sz="2400"/>
              <a:t>Gerbang merupakan rangkaian dengan satu atau lebih sinyal masukan, tetapi hanya menghasilkan satu sinyal keluaran. </a:t>
            </a:r>
          </a:p>
          <a:p>
            <a:pPr eaLnBrk="1" hangingPunct="1"/>
            <a:r>
              <a:rPr lang="en-US" altLang="en-US" sz="2400"/>
              <a:t>Gerbang dinyatakan dengan dua keadaan :</a:t>
            </a:r>
          </a:p>
          <a:p>
            <a:pPr lvl="1" eaLnBrk="1" hangingPunct="1"/>
            <a:r>
              <a:rPr lang="en-US" altLang="en-US" sz="2400"/>
              <a:t>Tegangan tinggi / logika tinggi / </a:t>
            </a:r>
            <a:r>
              <a:rPr lang="en-US" altLang="en-US" sz="2400" i="1"/>
              <a:t>high logic</a:t>
            </a:r>
            <a:r>
              <a:rPr lang="en-US" altLang="en-US" sz="2400"/>
              <a:t> / logika 1</a:t>
            </a:r>
          </a:p>
          <a:p>
            <a:pPr lvl="1" eaLnBrk="1" hangingPunct="1"/>
            <a:r>
              <a:rPr lang="en-US" altLang="en-US" sz="2400"/>
              <a:t>Tegangan rendah / logika rendah / </a:t>
            </a:r>
            <a:r>
              <a:rPr lang="en-US" altLang="en-US" sz="2400" i="1"/>
              <a:t>low logic</a:t>
            </a:r>
            <a:r>
              <a:rPr lang="en-US" altLang="en-US" sz="2400"/>
              <a:t> / logika 0</a:t>
            </a:r>
          </a:p>
          <a:p>
            <a:pPr eaLnBrk="1" hangingPunct="1"/>
            <a:r>
              <a:rPr lang="en-US" altLang="en-US" sz="2400"/>
              <a:t>Rangkaian digital dirancang dengan menggunakan </a:t>
            </a:r>
            <a:r>
              <a:rPr lang="en-US" altLang="en-US" sz="2400" i="1"/>
              <a:t>Aljabar Boole</a:t>
            </a:r>
            <a:r>
              <a:rPr lang="en-US" altLang="en-US" sz="2400"/>
              <a:t>, penemunya George Boole.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0C38BE84-0C23-4FE1-AF07-50F1A3922F4F}"/>
              </a:ext>
            </a:extLst>
          </p:cNvPr>
          <p:cNvSpPr>
            <a:spLocks noGrp="1" noChangeArrowheads="1"/>
          </p:cNvSpPr>
          <p:nvPr>
            <p:ph type="body" sz="half" idx="1"/>
          </p:nvPr>
        </p:nvSpPr>
        <p:spPr>
          <a:xfrm>
            <a:off x="457200" y="838200"/>
            <a:ext cx="8153400" cy="5029200"/>
          </a:xfrm>
        </p:spPr>
        <p:txBody>
          <a:bodyPr/>
          <a:lstStyle/>
          <a:p>
            <a:pPr eaLnBrk="1" hangingPunct="1">
              <a:buFont typeface="Wingdings" panose="05000000000000000000" pitchFamily="2" charset="2"/>
              <a:buNone/>
            </a:pPr>
            <a:r>
              <a:rPr lang="en-US" altLang="en-US" sz="2400"/>
              <a:t>Soal :</a:t>
            </a:r>
          </a:p>
          <a:p>
            <a:pPr eaLnBrk="1" hangingPunct="1">
              <a:buFont typeface="Wingdings" panose="05000000000000000000" pitchFamily="2" charset="2"/>
              <a:buNone/>
            </a:pPr>
            <a:r>
              <a:rPr lang="en-US" altLang="en-US" sz="2400"/>
              <a:t>	Modifikasilah persamaan atau rangkaian logika di bawah ini dengan menggunakan gerbang NAND saja dan NOR saja !</a:t>
            </a:r>
          </a:p>
          <a:p>
            <a:pPr eaLnBrk="1" hangingPunct="1">
              <a:buFont typeface="Wingdings" panose="05000000000000000000" pitchFamily="2" charset="2"/>
              <a:buNone/>
            </a:pPr>
            <a:r>
              <a:rPr lang="en-US" altLang="en-US" sz="2400"/>
              <a:t>	a. 	</a:t>
            </a:r>
          </a:p>
          <a:p>
            <a:pPr eaLnBrk="1" hangingPunct="1">
              <a:buFont typeface="Wingdings" panose="05000000000000000000" pitchFamily="2" charset="2"/>
              <a:buNone/>
            </a:pPr>
            <a:r>
              <a:rPr lang="en-US" altLang="en-US" sz="2400"/>
              <a:t>	</a:t>
            </a:r>
          </a:p>
          <a:p>
            <a:pPr eaLnBrk="1" hangingPunct="1">
              <a:buFont typeface="Wingdings" panose="05000000000000000000" pitchFamily="2" charset="2"/>
              <a:buNone/>
            </a:pPr>
            <a:r>
              <a:rPr lang="en-US" altLang="en-US" sz="2400"/>
              <a:t>	b.</a:t>
            </a:r>
          </a:p>
        </p:txBody>
      </p:sp>
      <p:pic>
        <p:nvPicPr>
          <p:cNvPr id="13316" name="Picture 4">
            <a:extLst>
              <a:ext uri="{FF2B5EF4-FFF2-40B4-BE49-F238E27FC236}">
                <a16:creationId xmlns:a16="http://schemas.microsoft.com/office/drawing/2014/main" id="{9A7BB3BE-1975-4EA7-8B16-B53637D0E0CA}"/>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447800" y="3033713"/>
            <a:ext cx="3352800" cy="2986087"/>
          </a:xfrm>
          <a:noFill/>
        </p:spPr>
      </p:pic>
      <p:sp>
        <p:nvSpPr>
          <p:cNvPr id="13317" name="Rectangle 8">
            <a:extLst>
              <a:ext uri="{FF2B5EF4-FFF2-40B4-BE49-F238E27FC236}">
                <a16:creationId xmlns:a16="http://schemas.microsoft.com/office/drawing/2014/main" id="{89D61B71-9144-4690-9A26-6703A4CC0F8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aphicFrame>
        <p:nvGraphicFramePr>
          <p:cNvPr id="13314" name="Object 7">
            <a:extLst>
              <a:ext uri="{FF2B5EF4-FFF2-40B4-BE49-F238E27FC236}">
                <a16:creationId xmlns:a16="http://schemas.microsoft.com/office/drawing/2014/main" id="{FDCFEA48-C765-4BE8-9DA0-0AD536493B9F}"/>
              </a:ext>
            </a:extLst>
          </p:cNvPr>
          <p:cNvGraphicFramePr>
            <a:graphicFrameLocks noChangeAspect="1"/>
          </p:cNvGraphicFramePr>
          <p:nvPr/>
        </p:nvGraphicFramePr>
        <p:xfrm>
          <a:off x="1524000" y="2438400"/>
          <a:ext cx="1981200" cy="455613"/>
        </p:xfrm>
        <a:graphic>
          <a:graphicData uri="http://schemas.openxmlformats.org/presentationml/2006/ole">
            <mc:AlternateContent xmlns:mc="http://schemas.openxmlformats.org/markup-compatibility/2006">
              <mc:Choice xmlns:v="urn:schemas-microsoft-com:vml" Requires="v">
                <p:oleObj spid="_x0000_s13319" name="Microsoft Equation 3.0" r:id="rId5" imgW="952087" imgH="215806" progId="Equation.3">
                  <p:embed/>
                </p:oleObj>
              </mc:Choice>
              <mc:Fallback>
                <p:oleObj name="Microsoft Equation 3.0" r:id="rId5" imgW="952087" imgH="215806" progId="Equation.3">
                  <p:embed/>
                  <p:pic>
                    <p:nvPicPr>
                      <p:cNvPr id="13314" name="Object 7">
                        <a:extLst>
                          <a:ext uri="{FF2B5EF4-FFF2-40B4-BE49-F238E27FC236}">
                            <a16:creationId xmlns:a16="http://schemas.microsoft.com/office/drawing/2014/main" id="{FDCFEA48-C765-4BE8-9DA0-0AD536493B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438400"/>
                        <a:ext cx="1981200"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2">
            <a:extLst>
              <a:ext uri="{FF2B5EF4-FFF2-40B4-BE49-F238E27FC236}">
                <a16:creationId xmlns:a16="http://schemas.microsoft.com/office/drawing/2014/main" id="{A67D0031-2A8C-45C3-9A1C-C4BEB402D6CB}"/>
              </a:ext>
            </a:extLst>
          </p:cNvPr>
          <p:cNvSpPr>
            <a:spLocks noGrp="1" noChangeArrowheads="1"/>
          </p:cNvSpPr>
          <p:nvPr>
            <p:ph type="title" sz="quarter"/>
          </p:nvPr>
        </p:nvSpPr>
        <p:spPr>
          <a:xfrm>
            <a:off x="457200" y="457200"/>
            <a:ext cx="8229600" cy="762000"/>
          </a:xfrm>
        </p:spPr>
        <p:txBody>
          <a:bodyPr/>
          <a:lstStyle/>
          <a:p>
            <a:pPr eaLnBrk="1" hangingPunct="1"/>
            <a:r>
              <a:rPr lang="en-US" altLang="en-US" sz="2800"/>
              <a:t>Gerbang Logika Dasar</a:t>
            </a:r>
          </a:p>
        </p:txBody>
      </p:sp>
      <p:graphicFrame>
        <p:nvGraphicFramePr>
          <p:cNvPr id="29699" name="Group 3">
            <a:extLst>
              <a:ext uri="{FF2B5EF4-FFF2-40B4-BE49-F238E27FC236}">
                <a16:creationId xmlns:a16="http://schemas.microsoft.com/office/drawing/2014/main" id="{C9F0963C-CDED-40E4-AC1F-B57A1C69E10D}"/>
              </a:ext>
            </a:extLst>
          </p:cNvPr>
          <p:cNvGraphicFramePr>
            <a:graphicFrameLocks noGrp="1"/>
          </p:cNvGraphicFramePr>
          <p:nvPr>
            <p:ph sz="quarter" idx="1"/>
          </p:nvPr>
        </p:nvGraphicFramePr>
        <p:xfrm>
          <a:off x="457200" y="1371600"/>
          <a:ext cx="8305800" cy="5259389"/>
        </p:xfrm>
        <a:graphic>
          <a:graphicData uri="http://schemas.openxmlformats.org/drawingml/2006/table">
            <a:tbl>
              <a:tblPr/>
              <a:tblGrid>
                <a:gridCol w="1219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1979613">
                  <a:extLst>
                    <a:ext uri="{9D8B030D-6E8A-4147-A177-3AD203B41FA5}">
                      <a16:colId xmlns:a16="http://schemas.microsoft.com/office/drawing/2014/main" val="20002"/>
                    </a:ext>
                  </a:extLst>
                </a:gridCol>
                <a:gridCol w="2363787">
                  <a:extLst>
                    <a:ext uri="{9D8B030D-6E8A-4147-A177-3AD203B41FA5}">
                      <a16:colId xmlns:a16="http://schemas.microsoft.com/office/drawing/2014/main" val="20003"/>
                    </a:ext>
                  </a:extLst>
                </a:gridCol>
              </a:tblGrid>
              <a:tr h="70112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Jenis Gerbang</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Simbol Grafis dan Fungsi Aljabar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Tabel Kebenaran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Timing Diagram</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5264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Inverter (NOT)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5281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AND</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5281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OR</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26" name="Object 30">
            <a:extLst>
              <a:ext uri="{FF2B5EF4-FFF2-40B4-BE49-F238E27FC236}">
                <a16:creationId xmlns:a16="http://schemas.microsoft.com/office/drawing/2014/main" id="{7C48C59E-462D-4690-80ED-DC9F4C293F4D}"/>
              </a:ext>
            </a:extLst>
          </p:cNvPr>
          <p:cNvGraphicFramePr>
            <a:graphicFrameLocks noGrp="1" noChangeAspect="1"/>
          </p:cNvGraphicFramePr>
          <p:nvPr>
            <p:ph sz="quarter" idx="2"/>
          </p:nvPr>
        </p:nvGraphicFramePr>
        <p:xfrm>
          <a:off x="2590800" y="2667000"/>
          <a:ext cx="762000" cy="444500"/>
        </p:xfrm>
        <a:graphic>
          <a:graphicData uri="http://schemas.openxmlformats.org/presentationml/2006/ole">
            <mc:AlternateContent xmlns:mc="http://schemas.openxmlformats.org/markup-compatibility/2006">
              <mc:Choice xmlns:v="urn:schemas-microsoft-com:vml" Requires="v">
                <p:oleObj spid="_x0000_s1071" name="Visio" r:id="rId4" imgW="342595" imgH="199949" progId="Visio.Drawing.11">
                  <p:embed/>
                </p:oleObj>
              </mc:Choice>
              <mc:Fallback>
                <p:oleObj name="Visio" r:id="rId4" imgW="342595" imgH="199949" progId="Visio.Drawing.11">
                  <p:embed/>
                  <p:pic>
                    <p:nvPicPr>
                      <p:cNvPr id="1026" name="Object 30">
                        <a:extLst>
                          <a:ext uri="{FF2B5EF4-FFF2-40B4-BE49-F238E27FC236}">
                            <a16:creationId xmlns:a16="http://schemas.microsoft.com/office/drawing/2014/main" id="{7C48C59E-462D-4690-80ED-DC9F4C293F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667000"/>
                        <a:ext cx="762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27" name="Group 31">
            <a:extLst>
              <a:ext uri="{FF2B5EF4-FFF2-40B4-BE49-F238E27FC236}">
                <a16:creationId xmlns:a16="http://schemas.microsoft.com/office/drawing/2014/main" id="{0C1EB05D-EE58-4265-A4C5-8ED3A70DB946}"/>
              </a:ext>
            </a:extLst>
          </p:cNvPr>
          <p:cNvGraphicFramePr>
            <a:graphicFrameLocks noGrp="1"/>
          </p:cNvGraphicFramePr>
          <p:nvPr>
            <p:ph sz="quarter" idx="3"/>
          </p:nvPr>
        </p:nvGraphicFramePr>
        <p:xfrm>
          <a:off x="4572000" y="2133600"/>
          <a:ext cx="1676400" cy="914400"/>
        </p:xfrm>
        <a:graphic>
          <a:graphicData uri="http://schemas.openxmlformats.org/drawingml/2006/table">
            <a:tbl>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77" name="Rectangle 45">
            <a:extLst>
              <a:ext uri="{FF2B5EF4-FFF2-40B4-BE49-F238E27FC236}">
                <a16:creationId xmlns:a16="http://schemas.microsoft.com/office/drawing/2014/main" id="{EEFC0A1F-DAF6-496F-8D30-29C6174147F3}"/>
              </a:ext>
            </a:extLst>
          </p:cNvPr>
          <p:cNvSpPr>
            <a:spLocks noChangeArrowheads="1"/>
          </p:cNvSpPr>
          <p:nvPr/>
        </p:nvSpPr>
        <p:spPr bwMode="auto">
          <a:xfrm>
            <a:off x="0" y="3181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aphicFrame>
        <p:nvGraphicFramePr>
          <p:cNvPr id="1027" name="Object 46">
            <a:extLst>
              <a:ext uri="{FF2B5EF4-FFF2-40B4-BE49-F238E27FC236}">
                <a16:creationId xmlns:a16="http://schemas.microsoft.com/office/drawing/2014/main" id="{50306E09-B857-4580-A84C-16997D8EAA6B}"/>
              </a:ext>
            </a:extLst>
          </p:cNvPr>
          <p:cNvGraphicFramePr>
            <a:graphicFrameLocks noChangeAspect="1"/>
          </p:cNvGraphicFramePr>
          <p:nvPr/>
        </p:nvGraphicFramePr>
        <p:xfrm>
          <a:off x="1676400" y="2133600"/>
          <a:ext cx="2819400" cy="754063"/>
        </p:xfrm>
        <a:graphic>
          <a:graphicData uri="http://schemas.openxmlformats.org/presentationml/2006/ole">
            <mc:AlternateContent xmlns:mc="http://schemas.openxmlformats.org/markup-compatibility/2006">
              <mc:Choice xmlns:v="urn:schemas-microsoft-com:vml" Requires="v">
                <p:oleObj spid="_x0000_s1072" name="Visio" r:id="rId6" imgW="1846898" imgH="496491" progId="Visio.Drawing.11">
                  <p:embed/>
                </p:oleObj>
              </mc:Choice>
              <mc:Fallback>
                <p:oleObj name="Visio" r:id="rId6" imgW="1846898" imgH="496491" progId="Visio.Drawing.11">
                  <p:embed/>
                  <p:pic>
                    <p:nvPicPr>
                      <p:cNvPr id="1027" name="Object 46">
                        <a:extLst>
                          <a:ext uri="{FF2B5EF4-FFF2-40B4-BE49-F238E27FC236}">
                            <a16:creationId xmlns:a16="http://schemas.microsoft.com/office/drawing/2014/main" id="{50306E09-B857-4580-A84C-16997D8EAA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2133600"/>
                        <a:ext cx="2819400" cy="7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8" name="Rectangle 47">
            <a:extLst>
              <a:ext uri="{FF2B5EF4-FFF2-40B4-BE49-F238E27FC236}">
                <a16:creationId xmlns:a16="http://schemas.microsoft.com/office/drawing/2014/main" id="{0452CEFF-F5E2-49BA-B53F-C28B279BF723}"/>
              </a:ext>
            </a:extLst>
          </p:cNvPr>
          <p:cNvSpPr>
            <a:spLocks noChangeArrowheads="1"/>
          </p:cNvSpPr>
          <p:nvPr/>
        </p:nvSpPr>
        <p:spPr bwMode="auto">
          <a:xfrm>
            <a:off x="0" y="3148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aphicFrame>
        <p:nvGraphicFramePr>
          <p:cNvPr id="1028" name="Object 48">
            <a:extLst>
              <a:ext uri="{FF2B5EF4-FFF2-40B4-BE49-F238E27FC236}">
                <a16:creationId xmlns:a16="http://schemas.microsoft.com/office/drawing/2014/main" id="{0B989098-A9DB-44AA-8FF2-B1D5111039C5}"/>
              </a:ext>
            </a:extLst>
          </p:cNvPr>
          <p:cNvGraphicFramePr>
            <a:graphicFrameLocks noChangeAspect="1"/>
          </p:cNvGraphicFramePr>
          <p:nvPr/>
        </p:nvGraphicFramePr>
        <p:xfrm>
          <a:off x="1676400" y="3276600"/>
          <a:ext cx="2667000" cy="800100"/>
        </p:xfrm>
        <a:graphic>
          <a:graphicData uri="http://schemas.openxmlformats.org/presentationml/2006/ole">
            <mc:AlternateContent xmlns:mc="http://schemas.openxmlformats.org/markup-compatibility/2006">
              <mc:Choice xmlns:v="urn:schemas-microsoft-com:vml" Requires="v">
                <p:oleObj spid="_x0000_s1073" name="Visio" r:id="rId8" imgW="1594961" imgH="474107" progId="Visio.Drawing.11">
                  <p:embed/>
                </p:oleObj>
              </mc:Choice>
              <mc:Fallback>
                <p:oleObj name="Visio" r:id="rId8" imgW="1594961" imgH="474107" progId="Visio.Drawing.11">
                  <p:embed/>
                  <p:pic>
                    <p:nvPicPr>
                      <p:cNvPr id="1028" name="Object 48">
                        <a:extLst>
                          <a:ext uri="{FF2B5EF4-FFF2-40B4-BE49-F238E27FC236}">
                            <a16:creationId xmlns:a16="http://schemas.microsoft.com/office/drawing/2014/main" id="{0B989098-A9DB-44AA-8FF2-B1D5111039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3276600"/>
                        <a:ext cx="26670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9" name="Rectangle 49">
            <a:extLst>
              <a:ext uri="{FF2B5EF4-FFF2-40B4-BE49-F238E27FC236}">
                <a16:creationId xmlns:a16="http://schemas.microsoft.com/office/drawing/2014/main" id="{68E8AC5B-0813-4C65-B711-6F2C3AF2B03A}"/>
              </a:ext>
            </a:extLst>
          </p:cNvPr>
          <p:cNvSpPr>
            <a:spLocks noChangeArrowheads="1"/>
          </p:cNvSpPr>
          <p:nvPr/>
        </p:nvSpPr>
        <p:spPr bwMode="auto">
          <a:xfrm>
            <a:off x="0" y="3124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aphicFrame>
        <p:nvGraphicFramePr>
          <p:cNvPr id="1029" name="Object 50">
            <a:extLst>
              <a:ext uri="{FF2B5EF4-FFF2-40B4-BE49-F238E27FC236}">
                <a16:creationId xmlns:a16="http://schemas.microsoft.com/office/drawing/2014/main" id="{49CD0633-EE8D-4BFA-98A2-E011FD2B666B}"/>
              </a:ext>
            </a:extLst>
          </p:cNvPr>
          <p:cNvGraphicFramePr>
            <a:graphicFrameLocks noChangeAspect="1"/>
          </p:cNvGraphicFramePr>
          <p:nvPr/>
        </p:nvGraphicFramePr>
        <p:xfrm>
          <a:off x="1676400" y="5029200"/>
          <a:ext cx="2743200" cy="827088"/>
        </p:xfrm>
        <a:graphic>
          <a:graphicData uri="http://schemas.openxmlformats.org/presentationml/2006/ole">
            <mc:AlternateContent xmlns:mc="http://schemas.openxmlformats.org/markup-compatibility/2006">
              <mc:Choice xmlns:v="urn:schemas-microsoft-com:vml" Requires="v">
                <p:oleObj spid="_x0000_s1074" name="Visio" r:id="rId10" imgW="1594961" imgH="474107" progId="Visio.Drawing.11">
                  <p:embed/>
                </p:oleObj>
              </mc:Choice>
              <mc:Fallback>
                <p:oleObj name="Visio" r:id="rId10" imgW="1594961" imgH="474107" progId="Visio.Drawing.11">
                  <p:embed/>
                  <p:pic>
                    <p:nvPicPr>
                      <p:cNvPr id="1029" name="Object 50">
                        <a:extLst>
                          <a:ext uri="{FF2B5EF4-FFF2-40B4-BE49-F238E27FC236}">
                            <a16:creationId xmlns:a16="http://schemas.microsoft.com/office/drawing/2014/main" id="{49CD0633-EE8D-4BFA-98A2-E011FD2B666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6400" y="5029200"/>
                        <a:ext cx="2743200" cy="827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47" name="Group 51">
            <a:extLst>
              <a:ext uri="{FF2B5EF4-FFF2-40B4-BE49-F238E27FC236}">
                <a16:creationId xmlns:a16="http://schemas.microsoft.com/office/drawing/2014/main" id="{FB313AF1-B9FA-4B98-ACA6-A853D50EBA46}"/>
              </a:ext>
            </a:extLst>
          </p:cNvPr>
          <p:cNvGraphicFramePr>
            <a:graphicFrameLocks noGrp="1"/>
          </p:cNvGraphicFramePr>
          <p:nvPr>
            <p:ph sz="quarter" idx="4"/>
          </p:nvPr>
        </p:nvGraphicFramePr>
        <p:xfrm>
          <a:off x="4572000" y="3276600"/>
          <a:ext cx="1752600" cy="1524000"/>
        </p:xfrm>
        <a:graphic>
          <a:graphicData uri="http://schemas.openxmlformats.org/drawingml/2006/table">
            <a:tbl>
              <a:tblPr/>
              <a:tblGrid>
                <a:gridCol w="544513">
                  <a:extLst>
                    <a:ext uri="{9D8B030D-6E8A-4147-A177-3AD203B41FA5}">
                      <a16:colId xmlns:a16="http://schemas.microsoft.com/office/drawing/2014/main" val="20000"/>
                    </a:ext>
                  </a:extLst>
                </a:gridCol>
                <a:gridCol w="544512">
                  <a:extLst>
                    <a:ext uri="{9D8B030D-6E8A-4147-A177-3AD203B41FA5}">
                      <a16:colId xmlns:a16="http://schemas.microsoft.com/office/drawing/2014/main" val="20001"/>
                    </a:ext>
                  </a:extLst>
                </a:gridCol>
                <a:gridCol w="663575">
                  <a:extLst>
                    <a:ext uri="{9D8B030D-6E8A-4147-A177-3AD203B41FA5}">
                      <a16:colId xmlns:a16="http://schemas.microsoft.com/office/drawing/2014/main" val="20002"/>
                    </a:ext>
                  </a:extLst>
                </a:gridCol>
              </a:tblGrid>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B</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30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29773" name="Group 77">
            <a:extLst>
              <a:ext uri="{FF2B5EF4-FFF2-40B4-BE49-F238E27FC236}">
                <a16:creationId xmlns:a16="http://schemas.microsoft.com/office/drawing/2014/main" id="{AFC20B10-9169-40C7-984B-75C2E98BCEDA}"/>
              </a:ext>
            </a:extLst>
          </p:cNvPr>
          <p:cNvGraphicFramePr>
            <a:graphicFrameLocks noGrp="1"/>
          </p:cNvGraphicFramePr>
          <p:nvPr/>
        </p:nvGraphicFramePr>
        <p:xfrm>
          <a:off x="4572000" y="5029200"/>
          <a:ext cx="1752600" cy="1525588"/>
        </p:xfrm>
        <a:graphic>
          <a:graphicData uri="http://schemas.openxmlformats.org/drawingml/2006/table">
            <a:tbl>
              <a:tblPr/>
              <a:tblGrid>
                <a:gridCol w="544513">
                  <a:extLst>
                    <a:ext uri="{9D8B030D-6E8A-4147-A177-3AD203B41FA5}">
                      <a16:colId xmlns:a16="http://schemas.microsoft.com/office/drawing/2014/main" val="20000"/>
                    </a:ext>
                  </a:extLst>
                </a:gridCol>
                <a:gridCol w="544512">
                  <a:extLst>
                    <a:ext uri="{9D8B030D-6E8A-4147-A177-3AD203B41FA5}">
                      <a16:colId xmlns:a16="http://schemas.microsoft.com/office/drawing/2014/main" val="20001"/>
                    </a:ext>
                  </a:extLst>
                </a:gridCol>
                <a:gridCol w="663575">
                  <a:extLst>
                    <a:ext uri="{9D8B030D-6E8A-4147-A177-3AD203B41FA5}">
                      <a16:colId xmlns:a16="http://schemas.microsoft.com/office/drawing/2014/main" val="20002"/>
                    </a:ext>
                  </a:extLst>
                </a:gridCol>
              </a:tblGrid>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B</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06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030" name="Object 103">
            <a:extLst>
              <a:ext uri="{FF2B5EF4-FFF2-40B4-BE49-F238E27FC236}">
                <a16:creationId xmlns:a16="http://schemas.microsoft.com/office/drawing/2014/main" id="{3D58E17A-0AC1-47A9-BFEC-E339B63A991A}"/>
              </a:ext>
            </a:extLst>
          </p:cNvPr>
          <p:cNvGraphicFramePr>
            <a:graphicFrameLocks noChangeAspect="1"/>
          </p:cNvGraphicFramePr>
          <p:nvPr/>
        </p:nvGraphicFramePr>
        <p:xfrm>
          <a:off x="2362200" y="4267200"/>
          <a:ext cx="1066800" cy="400050"/>
        </p:xfrm>
        <a:graphic>
          <a:graphicData uri="http://schemas.openxmlformats.org/presentationml/2006/ole">
            <mc:AlternateContent xmlns:mc="http://schemas.openxmlformats.org/markup-compatibility/2006">
              <mc:Choice xmlns:v="urn:schemas-microsoft-com:vml" Requires="v">
                <p:oleObj spid="_x0000_s1075" name="Visio" r:id="rId12" imgW="533400" imgH="199949" progId="Visio.Drawing.11">
                  <p:embed/>
                </p:oleObj>
              </mc:Choice>
              <mc:Fallback>
                <p:oleObj name="Visio" r:id="rId12" imgW="533400" imgH="199949" progId="Visio.Drawing.11">
                  <p:embed/>
                  <p:pic>
                    <p:nvPicPr>
                      <p:cNvPr id="1030" name="Object 103">
                        <a:extLst>
                          <a:ext uri="{FF2B5EF4-FFF2-40B4-BE49-F238E27FC236}">
                            <a16:creationId xmlns:a16="http://schemas.microsoft.com/office/drawing/2014/main" id="{3D58E17A-0AC1-47A9-BFEC-E339B63A991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2200" y="4267200"/>
                        <a:ext cx="1066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104">
            <a:extLst>
              <a:ext uri="{FF2B5EF4-FFF2-40B4-BE49-F238E27FC236}">
                <a16:creationId xmlns:a16="http://schemas.microsoft.com/office/drawing/2014/main" id="{24345B5E-39F1-4754-9BB6-AB47623DB5A2}"/>
              </a:ext>
            </a:extLst>
          </p:cNvPr>
          <p:cNvGraphicFramePr>
            <a:graphicFrameLocks noChangeAspect="1"/>
          </p:cNvGraphicFramePr>
          <p:nvPr/>
        </p:nvGraphicFramePr>
        <p:xfrm>
          <a:off x="2286000" y="5867400"/>
          <a:ext cx="1143000" cy="400050"/>
        </p:xfrm>
        <a:graphic>
          <a:graphicData uri="http://schemas.openxmlformats.org/presentationml/2006/ole">
            <mc:AlternateContent xmlns:mc="http://schemas.openxmlformats.org/markup-compatibility/2006">
              <mc:Choice xmlns:v="urn:schemas-microsoft-com:vml" Requires="v">
                <p:oleObj spid="_x0000_s1076" name="Visio" r:id="rId14" imgW="572110" imgH="199949" progId="Visio.Drawing.11">
                  <p:embed/>
                </p:oleObj>
              </mc:Choice>
              <mc:Fallback>
                <p:oleObj name="Visio" r:id="rId14" imgW="572110" imgH="199949" progId="Visio.Drawing.11">
                  <p:embed/>
                  <p:pic>
                    <p:nvPicPr>
                      <p:cNvPr id="1031" name="Object 104">
                        <a:extLst>
                          <a:ext uri="{FF2B5EF4-FFF2-40B4-BE49-F238E27FC236}">
                            <a16:creationId xmlns:a16="http://schemas.microsoft.com/office/drawing/2014/main" id="{24345B5E-39F1-4754-9BB6-AB47623DB5A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0" y="5867400"/>
                        <a:ext cx="1143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2" name="Object 105">
            <a:extLst>
              <a:ext uri="{FF2B5EF4-FFF2-40B4-BE49-F238E27FC236}">
                <a16:creationId xmlns:a16="http://schemas.microsoft.com/office/drawing/2014/main" id="{1B0B3481-FA5B-46CF-BCAA-2841E83F7B45}"/>
              </a:ext>
            </a:extLst>
          </p:cNvPr>
          <p:cNvGraphicFramePr>
            <a:graphicFrameLocks noChangeAspect="1"/>
          </p:cNvGraphicFramePr>
          <p:nvPr/>
        </p:nvGraphicFramePr>
        <p:xfrm>
          <a:off x="6477000" y="3341688"/>
          <a:ext cx="2133600" cy="1382712"/>
        </p:xfrm>
        <a:graphic>
          <a:graphicData uri="http://schemas.openxmlformats.org/presentationml/2006/ole">
            <mc:AlternateContent xmlns:mc="http://schemas.openxmlformats.org/markup-compatibility/2006">
              <mc:Choice xmlns:v="urn:schemas-microsoft-com:vml" Requires="v">
                <p:oleObj spid="_x0000_s1077" name="Visio" r:id="rId16" imgW="1001268" imgH="649224" progId="Visio.Drawing.11">
                  <p:embed/>
                </p:oleObj>
              </mc:Choice>
              <mc:Fallback>
                <p:oleObj name="Visio" r:id="rId16" imgW="1001268" imgH="649224" progId="Visio.Drawing.11">
                  <p:embed/>
                  <p:pic>
                    <p:nvPicPr>
                      <p:cNvPr id="1032" name="Object 105">
                        <a:extLst>
                          <a:ext uri="{FF2B5EF4-FFF2-40B4-BE49-F238E27FC236}">
                            <a16:creationId xmlns:a16="http://schemas.microsoft.com/office/drawing/2014/main" id="{1B0B3481-FA5B-46CF-BCAA-2841E83F7B4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77000" y="3341688"/>
                        <a:ext cx="2133600" cy="138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3" name="Object 106">
            <a:extLst>
              <a:ext uri="{FF2B5EF4-FFF2-40B4-BE49-F238E27FC236}">
                <a16:creationId xmlns:a16="http://schemas.microsoft.com/office/drawing/2014/main" id="{EFFC2C8A-BD51-4789-9E23-E99D4BF32394}"/>
              </a:ext>
            </a:extLst>
          </p:cNvPr>
          <p:cNvGraphicFramePr>
            <a:graphicFrameLocks noChangeAspect="1"/>
          </p:cNvGraphicFramePr>
          <p:nvPr/>
        </p:nvGraphicFramePr>
        <p:xfrm>
          <a:off x="6477000" y="5029200"/>
          <a:ext cx="2133600" cy="1382713"/>
        </p:xfrm>
        <a:graphic>
          <a:graphicData uri="http://schemas.openxmlformats.org/presentationml/2006/ole">
            <mc:AlternateContent xmlns:mc="http://schemas.openxmlformats.org/markup-compatibility/2006">
              <mc:Choice xmlns:v="urn:schemas-microsoft-com:vml" Requires="v">
                <p:oleObj spid="_x0000_s1078" name="Visio" r:id="rId18" imgW="1001268" imgH="649224" progId="Visio.Drawing.11">
                  <p:embed/>
                </p:oleObj>
              </mc:Choice>
              <mc:Fallback>
                <p:oleObj name="Visio" r:id="rId18" imgW="1001268" imgH="649224" progId="Visio.Drawing.11">
                  <p:embed/>
                  <p:pic>
                    <p:nvPicPr>
                      <p:cNvPr id="1033" name="Object 106">
                        <a:extLst>
                          <a:ext uri="{FF2B5EF4-FFF2-40B4-BE49-F238E27FC236}">
                            <a16:creationId xmlns:a16="http://schemas.microsoft.com/office/drawing/2014/main" id="{EFFC2C8A-BD51-4789-9E23-E99D4BF3239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77000" y="5029200"/>
                        <a:ext cx="2133600" cy="138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 name="Object 107">
            <a:extLst>
              <a:ext uri="{FF2B5EF4-FFF2-40B4-BE49-F238E27FC236}">
                <a16:creationId xmlns:a16="http://schemas.microsoft.com/office/drawing/2014/main" id="{94055B3B-7217-4418-9D7A-36B0ECC62DF8}"/>
              </a:ext>
            </a:extLst>
          </p:cNvPr>
          <p:cNvGraphicFramePr>
            <a:graphicFrameLocks noChangeAspect="1"/>
          </p:cNvGraphicFramePr>
          <p:nvPr/>
        </p:nvGraphicFramePr>
        <p:xfrm>
          <a:off x="6477000" y="2133600"/>
          <a:ext cx="2133600" cy="844550"/>
        </p:xfrm>
        <a:graphic>
          <a:graphicData uri="http://schemas.openxmlformats.org/presentationml/2006/ole">
            <mc:AlternateContent xmlns:mc="http://schemas.openxmlformats.org/markup-compatibility/2006">
              <mc:Choice xmlns:v="urn:schemas-microsoft-com:vml" Requires="v">
                <p:oleObj spid="_x0000_s1079" name="Visio" r:id="rId20" imgW="1046683" imgH="400507" progId="Visio.Drawing.11">
                  <p:embed/>
                </p:oleObj>
              </mc:Choice>
              <mc:Fallback>
                <p:oleObj name="Visio" r:id="rId20" imgW="1046683" imgH="400507" progId="Visio.Drawing.11">
                  <p:embed/>
                  <p:pic>
                    <p:nvPicPr>
                      <p:cNvPr id="1034" name="Object 107">
                        <a:extLst>
                          <a:ext uri="{FF2B5EF4-FFF2-40B4-BE49-F238E27FC236}">
                            <a16:creationId xmlns:a16="http://schemas.microsoft.com/office/drawing/2014/main" id="{94055B3B-7217-4418-9D7A-36B0ECC62DF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77000" y="2133600"/>
                        <a:ext cx="2133600"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2">
            <a:extLst>
              <a:ext uri="{FF2B5EF4-FFF2-40B4-BE49-F238E27FC236}">
                <a16:creationId xmlns:a16="http://schemas.microsoft.com/office/drawing/2014/main" id="{25C7A57F-A4C6-4A66-84B4-5E258886F851}"/>
              </a:ext>
            </a:extLst>
          </p:cNvPr>
          <p:cNvSpPr>
            <a:spLocks noGrp="1" noChangeArrowheads="1"/>
          </p:cNvSpPr>
          <p:nvPr>
            <p:ph type="title" sz="quarter"/>
          </p:nvPr>
        </p:nvSpPr>
        <p:spPr/>
        <p:txBody>
          <a:bodyPr/>
          <a:lstStyle/>
          <a:p>
            <a:pPr eaLnBrk="1" hangingPunct="1"/>
            <a:r>
              <a:rPr lang="en-US" altLang="en-US" sz="2800"/>
              <a:t>Gerbang Logika Lain</a:t>
            </a:r>
          </a:p>
        </p:txBody>
      </p:sp>
      <p:graphicFrame>
        <p:nvGraphicFramePr>
          <p:cNvPr id="17539" name="Group 131">
            <a:extLst>
              <a:ext uri="{FF2B5EF4-FFF2-40B4-BE49-F238E27FC236}">
                <a16:creationId xmlns:a16="http://schemas.microsoft.com/office/drawing/2014/main" id="{B9532B06-0174-4650-8F3C-D4C1447F2838}"/>
              </a:ext>
            </a:extLst>
          </p:cNvPr>
          <p:cNvGraphicFramePr>
            <a:graphicFrameLocks noGrp="1"/>
          </p:cNvGraphicFramePr>
          <p:nvPr>
            <p:ph sz="quarter" idx="1"/>
          </p:nvPr>
        </p:nvGraphicFramePr>
        <p:xfrm>
          <a:off x="4343400" y="2592388"/>
          <a:ext cx="1905000" cy="1676400"/>
        </p:xfrm>
        <a:graphic>
          <a:graphicData uri="http://schemas.openxmlformats.org/drawingml/2006/table">
            <a:tbl>
              <a:tblPr/>
              <a:tblGrid>
                <a:gridCol w="590550">
                  <a:extLst>
                    <a:ext uri="{9D8B030D-6E8A-4147-A177-3AD203B41FA5}">
                      <a16:colId xmlns:a16="http://schemas.microsoft.com/office/drawing/2014/main" val="20000"/>
                    </a:ext>
                  </a:extLst>
                </a:gridCol>
                <a:gridCol w="593725">
                  <a:extLst>
                    <a:ext uri="{9D8B030D-6E8A-4147-A177-3AD203B41FA5}">
                      <a16:colId xmlns:a16="http://schemas.microsoft.com/office/drawing/2014/main" val="20001"/>
                    </a:ext>
                  </a:extLst>
                </a:gridCol>
                <a:gridCol w="720725">
                  <a:extLst>
                    <a:ext uri="{9D8B030D-6E8A-4147-A177-3AD203B41FA5}">
                      <a16:colId xmlns:a16="http://schemas.microsoft.com/office/drawing/2014/main" val="20002"/>
                    </a:ext>
                  </a:extLst>
                </a:gridCol>
              </a:tblGrid>
              <a:tr h="22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B</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8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7554" name="Group 146">
            <a:extLst>
              <a:ext uri="{FF2B5EF4-FFF2-40B4-BE49-F238E27FC236}">
                <a16:creationId xmlns:a16="http://schemas.microsoft.com/office/drawing/2014/main" id="{54079AC9-28D1-4DEA-98DA-5BF83616A8E1}"/>
              </a:ext>
            </a:extLst>
          </p:cNvPr>
          <p:cNvGraphicFramePr>
            <a:graphicFrameLocks noGrp="1"/>
          </p:cNvGraphicFramePr>
          <p:nvPr>
            <p:ph sz="quarter" idx="2"/>
          </p:nvPr>
        </p:nvGraphicFramePr>
        <p:xfrm>
          <a:off x="457200" y="1676400"/>
          <a:ext cx="8305800" cy="4800600"/>
        </p:xfrm>
        <a:graphic>
          <a:graphicData uri="http://schemas.openxmlformats.org/drawingml/2006/table">
            <a:tbl>
              <a:tblPr/>
              <a:tblGrid>
                <a:gridCol w="1509713">
                  <a:extLst>
                    <a:ext uri="{9D8B030D-6E8A-4147-A177-3AD203B41FA5}">
                      <a16:colId xmlns:a16="http://schemas.microsoft.com/office/drawing/2014/main" val="20000"/>
                    </a:ext>
                  </a:extLst>
                </a:gridCol>
                <a:gridCol w="2224087">
                  <a:extLst>
                    <a:ext uri="{9D8B030D-6E8A-4147-A177-3AD203B41FA5}">
                      <a16:colId xmlns:a16="http://schemas.microsoft.com/office/drawing/2014/main" val="20001"/>
                    </a:ext>
                  </a:extLst>
                </a:gridCol>
                <a:gridCol w="2154238">
                  <a:extLst>
                    <a:ext uri="{9D8B030D-6E8A-4147-A177-3AD203B41FA5}">
                      <a16:colId xmlns:a16="http://schemas.microsoft.com/office/drawing/2014/main" val="20002"/>
                    </a:ext>
                  </a:extLst>
                </a:gridCol>
                <a:gridCol w="2417762">
                  <a:extLst>
                    <a:ext uri="{9D8B030D-6E8A-4147-A177-3AD203B41FA5}">
                      <a16:colId xmlns:a16="http://schemas.microsoft.com/office/drawing/2014/main" val="20003"/>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Jenis Gerbang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Simbol Grafis dan Fungsi Aljabar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Tabel Kebenaran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Timing Dagram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812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NAND</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(NOT 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57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NOR</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(NOT 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050" name="Object 115">
            <a:extLst>
              <a:ext uri="{FF2B5EF4-FFF2-40B4-BE49-F238E27FC236}">
                <a16:creationId xmlns:a16="http://schemas.microsoft.com/office/drawing/2014/main" id="{078C19B5-7BD7-4ECD-868B-DB6BEBFE850C}"/>
              </a:ext>
            </a:extLst>
          </p:cNvPr>
          <p:cNvGraphicFramePr>
            <a:graphicFrameLocks noGrp="1" noChangeAspect="1"/>
          </p:cNvGraphicFramePr>
          <p:nvPr>
            <p:ph sz="quarter" idx="3"/>
          </p:nvPr>
        </p:nvGraphicFramePr>
        <p:xfrm>
          <a:off x="2057400" y="2743200"/>
          <a:ext cx="2133600" cy="538163"/>
        </p:xfrm>
        <a:graphic>
          <a:graphicData uri="http://schemas.openxmlformats.org/presentationml/2006/ole">
            <mc:AlternateContent xmlns:mc="http://schemas.openxmlformats.org/markup-compatibility/2006">
              <mc:Choice xmlns:v="urn:schemas-microsoft-com:vml" Requires="v">
                <p:oleObj spid="_x0000_s2080" name="Visio" r:id="rId4" imgW="1296924" imgH="326746" progId="Visio.Drawing.11">
                  <p:embed/>
                </p:oleObj>
              </mc:Choice>
              <mc:Fallback>
                <p:oleObj name="Visio" r:id="rId4" imgW="1296924" imgH="326746" progId="Visio.Drawing.11">
                  <p:embed/>
                  <p:pic>
                    <p:nvPicPr>
                      <p:cNvPr id="2050" name="Object 115">
                        <a:extLst>
                          <a:ext uri="{FF2B5EF4-FFF2-40B4-BE49-F238E27FC236}">
                            <a16:creationId xmlns:a16="http://schemas.microsoft.com/office/drawing/2014/main" id="{078C19B5-7BD7-4ECD-868B-DB6BEBFE85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743200"/>
                        <a:ext cx="21336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05" name="Rectangle 45">
            <a:extLst>
              <a:ext uri="{FF2B5EF4-FFF2-40B4-BE49-F238E27FC236}">
                <a16:creationId xmlns:a16="http://schemas.microsoft.com/office/drawing/2014/main" id="{4C2B772E-D881-40A0-A149-CBFFB8D4C67D}"/>
              </a:ext>
            </a:extLst>
          </p:cNvPr>
          <p:cNvSpPr>
            <a:spLocks noChangeArrowheads="1"/>
          </p:cNvSpPr>
          <p:nvPr/>
        </p:nvSpPr>
        <p:spPr bwMode="auto">
          <a:xfrm>
            <a:off x="0" y="3181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aphicFrame>
        <p:nvGraphicFramePr>
          <p:cNvPr id="17545" name="Group 137">
            <a:extLst>
              <a:ext uri="{FF2B5EF4-FFF2-40B4-BE49-F238E27FC236}">
                <a16:creationId xmlns:a16="http://schemas.microsoft.com/office/drawing/2014/main" id="{F459244C-1F25-4467-88F9-8CEBAE508B79}"/>
              </a:ext>
            </a:extLst>
          </p:cNvPr>
          <p:cNvGraphicFramePr>
            <a:graphicFrameLocks noGrp="1"/>
          </p:cNvGraphicFramePr>
          <p:nvPr/>
        </p:nvGraphicFramePr>
        <p:xfrm>
          <a:off x="4343400" y="4572000"/>
          <a:ext cx="1905000" cy="1676400"/>
        </p:xfrm>
        <a:graphic>
          <a:graphicData uri="http://schemas.openxmlformats.org/drawingml/2006/table">
            <a:tbl>
              <a:tblPr/>
              <a:tblGrid>
                <a:gridCol w="592138">
                  <a:extLst>
                    <a:ext uri="{9D8B030D-6E8A-4147-A177-3AD203B41FA5}">
                      <a16:colId xmlns:a16="http://schemas.microsoft.com/office/drawing/2014/main" val="20000"/>
                    </a:ext>
                  </a:extLst>
                </a:gridCol>
                <a:gridCol w="592137">
                  <a:extLst>
                    <a:ext uri="{9D8B030D-6E8A-4147-A177-3AD203B41FA5}">
                      <a16:colId xmlns:a16="http://schemas.microsoft.com/office/drawing/2014/main" val="20001"/>
                    </a:ext>
                  </a:extLst>
                </a:gridCol>
                <a:gridCol w="720725">
                  <a:extLst>
                    <a:ext uri="{9D8B030D-6E8A-4147-A177-3AD203B41FA5}">
                      <a16:colId xmlns:a16="http://schemas.microsoft.com/office/drawing/2014/main" val="20002"/>
                    </a:ext>
                  </a:extLst>
                </a:gridCol>
              </a:tblGrid>
              <a:tr h="2206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B</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190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65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63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2051" name="Object 118">
            <a:extLst>
              <a:ext uri="{FF2B5EF4-FFF2-40B4-BE49-F238E27FC236}">
                <a16:creationId xmlns:a16="http://schemas.microsoft.com/office/drawing/2014/main" id="{4C1A5551-C529-497C-9A52-5B8075339B23}"/>
              </a:ext>
            </a:extLst>
          </p:cNvPr>
          <p:cNvGraphicFramePr>
            <a:graphicFrameLocks noGrp="1" noChangeAspect="1"/>
          </p:cNvGraphicFramePr>
          <p:nvPr>
            <p:ph sz="quarter" idx="4"/>
          </p:nvPr>
        </p:nvGraphicFramePr>
        <p:xfrm>
          <a:off x="2057400" y="4953000"/>
          <a:ext cx="2133600" cy="538163"/>
        </p:xfrm>
        <a:graphic>
          <a:graphicData uri="http://schemas.openxmlformats.org/presentationml/2006/ole">
            <mc:AlternateContent xmlns:mc="http://schemas.openxmlformats.org/markup-compatibility/2006">
              <mc:Choice xmlns:v="urn:schemas-microsoft-com:vml" Requires="v">
                <p:oleObj spid="_x0000_s2081" name="Visio" r:id="rId6" imgW="1296924" imgH="326746" progId="Visio.Drawing.11">
                  <p:embed/>
                </p:oleObj>
              </mc:Choice>
              <mc:Fallback>
                <p:oleObj name="Visio" r:id="rId6" imgW="1296924" imgH="326746" progId="Visio.Drawing.11">
                  <p:embed/>
                  <p:pic>
                    <p:nvPicPr>
                      <p:cNvPr id="2051" name="Object 118">
                        <a:extLst>
                          <a:ext uri="{FF2B5EF4-FFF2-40B4-BE49-F238E27FC236}">
                            <a16:creationId xmlns:a16="http://schemas.microsoft.com/office/drawing/2014/main" id="{4C1A5551-C529-497C-9A52-5B8075339B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4953000"/>
                        <a:ext cx="21336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40">
            <a:extLst>
              <a:ext uri="{FF2B5EF4-FFF2-40B4-BE49-F238E27FC236}">
                <a16:creationId xmlns:a16="http://schemas.microsoft.com/office/drawing/2014/main" id="{8DBA5EA9-2EFB-4748-8458-7BB7BBD1FD4F}"/>
              </a:ext>
            </a:extLst>
          </p:cNvPr>
          <p:cNvGraphicFramePr>
            <a:graphicFrameLocks noChangeAspect="1"/>
          </p:cNvGraphicFramePr>
          <p:nvPr/>
        </p:nvGraphicFramePr>
        <p:xfrm>
          <a:off x="2362200" y="5715000"/>
          <a:ext cx="1143000" cy="398463"/>
        </p:xfrm>
        <a:graphic>
          <a:graphicData uri="http://schemas.openxmlformats.org/presentationml/2006/ole">
            <mc:AlternateContent xmlns:mc="http://schemas.openxmlformats.org/markup-compatibility/2006">
              <mc:Choice xmlns:v="urn:schemas-microsoft-com:vml" Requires="v">
                <p:oleObj spid="_x0000_s2082" name="Visio" r:id="rId8" imgW="575462" imgH="199949" progId="Visio.Drawing.11">
                  <p:embed/>
                </p:oleObj>
              </mc:Choice>
              <mc:Fallback>
                <p:oleObj name="Visio" r:id="rId8" imgW="575462" imgH="199949" progId="Visio.Drawing.11">
                  <p:embed/>
                  <p:pic>
                    <p:nvPicPr>
                      <p:cNvPr id="2052" name="Object 140">
                        <a:extLst>
                          <a:ext uri="{FF2B5EF4-FFF2-40B4-BE49-F238E27FC236}">
                            <a16:creationId xmlns:a16="http://schemas.microsoft.com/office/drawing/2014/main" id="{8DBA5EA9-2EFB-4748-8458-7BB7BBD1FD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5715000"/>
                        <a:ext cx="1143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41">
            <a:extLst>
              <a:ext uri="{FF2B5EF4-FFF2-40B4-BE49-F238E27FC236}">
                <a16:creationId xmlns:a16="http://schemas.microsoft.com/office/drawing/2014/main" id="{FC821956-F3E1-4C96-89FB-34384201CB04}"/>
              </a:ext>
            </a:extLst>
          </p:cNvPr>
          <p:cNvGraphicFramePr>
            <a:graphicFrameLocks noChangeAspect="1"/>
          </p:cNvGraphicFramePr>
          <p:nvPr/>
        </p:nvGraphicFramePr>
        <p:xfrm>
          <a:off x="2438400" y="3505200"/>
          <a:ext cx="1066800" cy="400050"/>
        </p:xfrm>
        <a:graphic>
          <a:graphicData uri="http://schemas.openxmlformats.org/presentationml/2006/ole">
            <mc:AlternateContent xmlns:mc="http://schemas.openxmlformats.org/markup-compatibility/2006">
              <mc:Choice xmlns:v="urn:schemas-microsoft-com:vml" Requires="v">
                <p:oleObj spid="_x0000_s2083" name="Visio" r:id="rId10" imgW="533400" imgH="199949" progId="Visio.Drawing.11">
                  <p:embed/>
                </p:oleObj>
              </mc:Choice>
              <mc:Fallback>
                <p:oleObj name="Visio" r:id="rId10" imgW="533400" imgH="199949" progId="Visio.Drawing.11">
                  <p:embed/>
                  <p:pic>
                    <p:nvPicPr>
                      <p:cNvPr id="2053" name="Object 141">
                        <a:extLst>
                          <a:ext uri="{FF2B5EF4-FFF2-40B4-BE49-F238E27FC236}">
                            <a16:creationId xmlns:a16="http://schemas.microsoft.com/office/drawing/2014/main" id="{FC821956-F3E1-4C96-89FB-34384201CB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3505200"/>
                        <a:ext cx="1066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147">
            <a:extLst>
              <a:ext uri="{FF2B5EF4-FFF2-40B4-BE49-F238E27FC236}">
                <a16:creationId xmlns:a16="http://schemas.microsoft.com/office/drawing/2014/main" id="{BBD4A1E0-EB9C-433C-AB75-4029BEEB190B}"/>
              </a:ext>
            </a:extLst>
          </p:cNvPr>
          <p:cNvGraphicFramePr>
            <a:graphicFrameLocks noChangeAspect="1"/>
          </p:cNvGraphicFramePr>
          <p:nvPr/>
        </p:nvGraphicFramePr>
        <p:xfrm>
          <a:off x="6400800" y="2590800"/>
          <a:ext cx="2209800" cy="1431925"/>
        </p:xfrm>
        <a:graphic>
          <a:graphicData uri="http://schemas.openxmlformats.org/presentationml/2006/ole">
            <mc:AlternateContent xmlns:mc="http://schemas.openxmlformats.org/markup-compatibility/2006">
              <mc:Choice xmlns:v="urn:schemas-microsoft-com:vml" Requires="v">
                <p:oleObj spid="_x0000_s2084" name="Visio" r:id="rId12" imgW="1001268" imgH="649224" progId="Visio.Drawing.11">
                  <p:embed/>
                </p:oleObj>
              </mc:Choice>
              <mc:Fallback>
                <p:oleObj name="Visio" r:id="rId12" imgW="1001268" imgH="649224" progId="Visio.Drawing.11">
                  <p:embed/>
                  <p:pic>
                    <p:nvPicPr>
                      <p:cNvPr id="2054" name="Object 147">
                        <a:extLst>
                          <a:ext uri="{FF2B5EF4-FFF2-40B4-BE49-F238E27FC236}">
                            <a16:creationId xmlns:a16="http://schemas.microsoft.com/office/drawing/2014/main" id="{BBD4A1E0-EB9C-433C-AB75-4029BEEB190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00800" y="2590800"/>
                        <a:ext cx="2209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148">
            <a:extLst>
              <a:ext uri="{FF2B5EF4-FFF2-40B4-BE49-F238E27FC236}">
                <a16:creationId xmlns:a16="http://schemas.microsoft.com/office/drawing/2014/main" id="{8575B7ED-4914-4387-BEC7-8738A14199AC}"/>
              </a:ext>
            </a:extLst>
          </p:cNvPr>
          <p:cNvGraphicFramePr>
            <a:graphicFrameLocks noChangeAspect="1"/>
          </p:cNvGraphicFramePr>
          <p:nvPr/>
        </p:nvGraphicFramePr>
        <p:xfrm>
          <a:off x="6400800" y="4648200"/>
          <a:ext cx="2209800" cy="1431925"/>
        </p:xfrm>
        <a:graphic>
          <a:graphicData uri="http://schemas.openxmlformats.org/presentationml/2006/ole">
            <mc:AlternateContent xmlns:mc="http://schemas.openxmlformats.org/markup-compatibility/2006">
              <mc:Choice xmlns:v="urn:schemas-microsoft-com:vml" Requires="v">
                <p:oleObj spid="_x0000_s2085" name="Visio" r:id="rId14" imgW="1001268" imgH="649224" progId="Visio.Drawing.11">
                  <p:embed/>
                </p:oleObj>
              </mc:Choice>
              <mc:Fallback>
                <p:oleObj name="Visio" r:id="rId14" imgW="1001268" imgH="649224" progId="Visio.Drawing.11">
                  <p:embed/>
                  <p:pic>
                    <p:nvPicPr>
                      <p:cNvPr id="2055" name="Object 148">
                        <a:extLst>
                          <a:ext uri="{FF2B5EF4-FFF2-40B4-BE49-F238E27FC236}">
                            <a16:creationId xmlns:a16="http://schemas.microsoft.com/office/drawing/2014/main" id="{8575B7ED-4914-4387-BEC7-8738A14199A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0800" y="4648200"/>
                        <a:ext cx="2209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2">
            <a:extLst>
              <a:ext uri="{FF2B5EF4-FFF2-40B4-BE49-F238E27FC236}">
                <a16:creationId xmlns:a16="http://schemas.microsoft.com/office/drawing/2014/main" id="{D2B44A5D-F30B-4158-93F9-3F6649DC317F}"/>
              </a:ext>
            </a:extLst>
          </p:cNvPr>
          <p:cNvSpPr>
            <a:spLocks noGrp="1" noChangeArrowheads="1"/>
          </p:cNvSpPr>
          <p:nvPr>
            <p:ph type="title" sz="quarter"/>
          </p:nvPr>
        </p:nvSpPr>
        <p:spPr>
          <a:xfrm>
            <a:off x="457200" y="457200"/>
            <a:ext cx="8229600" cy="838200"/>
          </a:xfrm>
        </p:spPr>
        <p:txBody>
          <a:bodyPr/>
          <a:lstStyle/>
          <a:p>
            <a:pPr eaLnBrk="1" hangingPunct="1"/>
            <a:r>
              <a:rPr lang="en-US" altLang="en-US" sz="2800"/>
              <a:t>Gerbang Logika Lain (Cont..)</a:t>
            </a:r>
          </a:p>
        </p:txBody>
      </p:sp>
      <p:graphicFrame>
        <p:nvGraphicFramePr>
          <p:cNvPr id="21611" name="Group 107">
            <a:extLst>
              <a:ext uri="{FF2B5EF4-FFF2-40B4-BE49-F238E27FC236}">
                <a16:creationId xmlns:a16="http://schemas.microsoft.com/office/drawing/2014/main" id="{A51ADA75-CDD2-400D-8AC4-EED5E96EECD6}"/>
              </a:ext>
            </a:extLst>
          </p:cNvPr>
          <p:cNvGraphicFramePr>
            <a:graphicFrameLocks noGrp="1"/>
          </p:cNvGraphicFramePr>
          <p:nvPr>
            <p:ph sz="quarter" idx="1"/>
          </p:nvPr>
        </p:nvGraphicFramePr>
        <p:xfrm>
          <a:off x="4191000" y="2439988"/>
          <a:ext cx="2057400" cy="1676400"/>
        </p:xfrm>
        <a:graphic>
          <a:graphicData uri="http://schemas.openxmlformats.org/drawingml/2006/table">
            <a:tbl>
              <a:tblPr/>
              <a:tblGrid>
                <a:gridCol w="638175">
                  <a:extLst>
                    <a:ext uri="{9D8B030D-6E8A-4147-A177-3AD203B41FA5}">
                      <a16:colId xmlns:a16="http://schemas.microsoft.com/office/drawing/2014/main" val="20000"/>
                    </a:ext>
                  </a:extLst>
                </a:gridCol>
                <a:gridCol w="641350">
                  <a:extLst>
                    <a:ext uri="{9D8B030D-6E8A-4147-A177-3AD203B41FA5}">
                      <a16:colId xmlns:a16="http://schemas.microsoft.com/office/drawing/2014/main" val="20001"/>
                    </a:ext>
                  </a:extLst>
                </a:gridCol>
                <a:gridCol w="777875">
                  <a:extLst>
                    <a:ext uri="{9D8B030D-6E8A-4147-A177-3AD203B41FA5}">
                      <a16:colId xmlns:a16="http://schemas.microsoft.com/office/drawing/2014/main" val="20002"/>
                    </a:ext>
                  </a:extLst>
                </a:gridCol>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B</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42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2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21627" name="Group 123">
            <a:extLst>
              <a:ext uri="{FF2B5EF4-FFF2-40B4-BE49-F238E27FC236}">
                <a16:creationId xmlns:a16="http://schemas.microsoft.com/office/drawing/2014/main" id="{B796AB33-3138-485C-A049-F4CE1A5D2FC4}"/>
              </a:ext>
            </a:extLst>
          </p:cNvPr>
          <p:cNvGraphicFramePr>
            <a:graphicFrameLocks noGrp="1"/>
          </p:cNvGraphicFramePr>
          <p:nvPr>
            <p:ph sz="quarter" idx="2"/>
          </p:nvPr>
        </p:nvGraphicFramePr>
        <p:xfrm>
          <a:off x="457200" y="1524000"/>
          <a:ext cx="8305800" cy="4724401"/>
        </p:xfrm>
        <a:graphic>
          <a:graphicData uri="http://schemas.openxmlformats.org/drawingml/2006/table">
            <a:tbl>
              <a:tblPr/>
              <a:tblGrid>
                <a:gridCol w="1230313">
                  <a:extLst>
                    <a:ext uri="{9D8B030D-6E8A-4147-A177-3AD203B41FA5}">
                      <a16:colId xmlns:a16="http://schemas.microsoft.com/office/drawing/2014/main" val="20000"/>
                    </a:ext>
                  </a:extLst>
                </a:gridCol>
                <a:gridCol w="2351087">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8080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Jenis Gerbang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Simbol Grafis dan Fungsi Aljabar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Tabel Kebenaran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Timing Diagram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351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EX-OR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812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EX-NOR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129" name="Rectangle 52">
            <a:extLst>
              <a:ext uri="{FF2B5EF4-FFF2-40B4-BE49-F238E27FC236}">
                <a16:creationId xmlns:a16="http://schemas.microsoft.com/office/drawing/2014/main" id="{0AAFB232-FA6D-485D-A10D-232B524136F2}"/>
              </a:ext>
            </a:extLst>
          </p:cNvPr>
          <p:cNvSpPr>
            <a:spLocks noChangeArrowheads="1"/>
          </p:cNvSpPr>
          <p:nvPr/>
        </p:nvSpPr>
        <p:spPr bwMode="auto">
          <a:xfrm>
            <a:off x="0" y="3181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aphicFrame>
        <p:nvGraphicFramePr>
          <p:cNvPr id="21557" name="Group 53">
            <a:extLst>
              <a:ext uri="{FF2B5EF4-FFF2-40B4-BE49-F238E27FC236}">
                <a16:creationId xmlns:a16="http://schemas.microsoft.com/office/drawing/2014/main" id="{836A8F90-FB1D-4108-9C36-38164636D0F6}"/>
              </a:ext>
            </a:extLst>
          </p:cNvPr>
          <p:cNvGraphicFramePr>
            <a:graphicFrameLocks noGrp="1"/>
          </p:cNvGraphicFramePr>
          <p:nvPr/>
        </p:nvGraphicFramePr>
        <p:xfrm>
          <a:off x="4191000" y="4419600"/>
          <a:ext cx="2057400" cy="1676400"/>
        </p:xfrm>
        <a:graphic>
          <a:graphicData uri="http://schemas.openxmlformats.org/drawingml/2006/table">
            <a:tbl>
              <a:tblPr/>
              <a:tblGrid>
                <a:gridCol w="639763">
                  <a:extLst>
                    <a:ext uri="{9D8B030D-6E8A-4147-A177-3AD203B41FA5}">
                      <a16:colId xmlns:a16="http://schemas.microsoft.com/office/drawing/2014/main" val="20000"/>
                    </a:ext>
                  </a:extLst>
                </a:gridCol>
                <a:gridCol w="638175">
                  <a:extLst>
                    <a:ext uri="{9D8B030D-6E8A-4147-A177-3AD203B41FA5}">
                      <a16:colId xmlns:a16="http://schemas.microsoft.com/office/drawing/2014/main" val="20001"/>
                    </a:ext>
                  </a:extLst>
                </a:gridCol>
                <a:gridCol w="779462">
                  <a:extLst>
                    <a:ext uri="{9D8B030D-6E8A-4147-A177-3AD203B41FA5}">
                      <a16:colId xmlns:a16="http://schemas.microsoft.com/office/drawing/2014/main" val="20002"/>
                    </a:ext>
                  </a:extLst>
                </a:gridCol>
              </a:tblGrid>
              <a:tr h="220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B</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190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6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6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156" name="Rectangle 85">
            <a:extLst>
              <a:ext uri="{FF2B5EF4-FFF2-40B4-BE49-F238E27FC236}">
                <a16:creationId xmlns:a16="http://schemas.microsoft.com/office/drawing/2014/main" id="{FC5704E7-C0E9-4EA3-8F8D-A1B122168EFF}"/>
              </a:ext>
            </a:extLst>
          </p:cNvPr>
          <p:cNvSpPr>
            <a:spLocks noChangeArrowheads="1"/>
          </p:cNvSpPr>
          <p:nvPr/>
        </p:nvSpPr>
        <p:spPr bwMode="auto">
          <a:xfrm>
            <a:off x="0" y="3157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aphicFrame>
        <p:nvGraphicFramePr>
          <p:cNvPr id="3074" name="Object 84">
            <a:extLst>
              <a:ext uri="{FF2B5EF4-FFF2-40B4-BE49-F238E27FC236}">
                <a16:creationId xmlns:a16="http://schemas.microsoft.com/office/drawing/2014/main" id="{A4FF34E5-8E8E-48D3-ADB9-D1EFAA7B0FBE}"/>
              </a:ext>
            </a:extLst>
          </p:cNvPr>
          <p:cNvGraphicFramePr>
            <a:graphicFrameLocks noChangeAspect="1"/>
          </p:cNvGraphicFramePr>
          <p:nvPr/>
        </p:nvGraphicFramePr>
        <p:xfrm>
          <a:off x="1600200" y="2706688"/>
          <a:ext cx="2667000" cy="798512"/>
        </p:xfrm>
        <a:graphic>
          <a:graphicData uri="http://schemas.openxmlformats.org/presentationml/2006/ole">
            <mc:AlternateContent xmlns:mc="http://schemas.openxmlformats.org/markup-compatibility/2006">
              <mc:Choice xmlns:v="urn:schemas-microsoft-com:vml" Requires="v">
                <p:oleObj spid="_x0000_s3104" name="Visio" r:id="rId4" imgW="1594961" imgH="474107" progId="Visio.Drawing.11">
                  <p:embed/>
                </p:oleObj>
              </mc:Choice>
              <mc:Fallback>
                <p:oleObj name="Visio" r:id="rId4" imgW="1594961" imgH="474107" progId="Visio.Drawing.11">
                  <p:embed/>
                  <p:pic>
                    <p:nvPicPr>
                      <p:cNvPr id="3074" name="Object 84">
                        <a:extLst>
                          <a:ext uri="{FF2B5EF4-FFF2-40B4-BE49-F238E27FC236}">
                            <a16:creationId xmlns:a16="http://schemas.microsoft.com/office/drawing/2014/main" id="{A4FF34E5-8E8E-48D3-ADB9-D1EFAA7B0F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706688"/>
                        <a:ext cx="2667000" cy="798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57" name="Rectangle 99">
            <a:extLst>
              <a:ext uri="{FF2B5EF4-FFF2-40B4-BE49-F238E27FC236}">
                <a16:creationId xmlns:a16="http://schemas.microsoft.com/office/drawing/2014/main" id="{5B0CF8AE-09B2-40EB-9E87-DFC1C036473D}"/>
              </a:ext>
            </a:extLst>
          </p:cNvPr>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158" name="Rectangle 101">
            <a:extLst>
              <a:ext uri="{FF2B5EF4-FFF2-40B4-BE49-F238E27FC236}">
                <a16:creationId xmlns:a16="http://schemas.microsoft.com/office/drawing/2014/main" id="{8548A7D1-7574-443A-9936-63A7CDFC281B}"/>
              </a:ext>
            </a:extLst>
          </p:cNvPr>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aphicFrame>
        <p:nvGraphicFramePr>
          <p:cNvPr id="3075" name="Object 102">
            <a:extLst>
              <a:ext uri="{FF2B5EF4-FFF2-40B4-BE49-F238E27FC236}">
                <a16:creationId xmlns:a16="http://schemas.microsoft.com/office/drawing/2014/main" id="{79E2F58A-576E-4F0D-959C-7A14B7FE5126}"/>
              </a:ext>
            </a:extLst>
          </p:cNvPr>
          <p:cNvGraphicFramePr>
            <a:graphicFrameLocks noGrp="1" noChangeAspect="1"/>
          </p:cNvGraphicFramePr>
          <p:nvPr>
            <p:ph sz="quarter" idx="4"/>
          </p:nvPr>
        </p:nvGraphicFramePr>
        <p:xfrm>
          <a:off x="2209800" y="5486400"/>
          <a:ext cx="1219200" cy="417513"/>
        </p:xfrm>
        <a:graphic>
          <a:graphicData uri="http://schemas.openxmlformats.org/presentationml/2006/ole">
            <mc:AlternateContent xmlns:mc="http://schemas.openxmlformats.org/markup-compatibility/2006">
              <mc:Choice xmlns:v="urn:schemas-microsoft-com:vml" Requires="v">
                <p:oleObj spid="_x0000_s3105" name="Visio" r:id="rId6" imgW="680618" imgH="233782" progId="Visio.Drawing.11">
                  <p:embed/>
                </p:oleObj>
              </mc:Choice>
              <mc:Fallback>
                <p:oleObj name="Visio" r:id="rId6" imgW="680618" imgH="233782" progId="Visio.Drawing.11">
                  <p:embed/>
                  <p:pic>
                    <p:nvPicPr>
                      <p:cNvPr id="3075" name="Object 102">
                        <a:extLst>
                          <a:ext uri="{FF2B5EF4-FFF2-40B4-BE49-F238E27FC236}">
                            <a16:creationId xmlns:a16="http://schemas.microsoft.com/office/drawing/2014/main" id="{79E2F58A-576E-4F0D-959C-7A14B7FE51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5486400"/>
                        <a:ext cx="12192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105">
            <a:extLst>
              <a:ext uri="{FF2B5EF4-FFF2-40B4-BE49-F238E27FC236}">
                <a16:creationId xmlns:a16="http://schemas.microsoft.com/office/drawing/2014/main" id="{397920DC-3BD1-4C9C-AE46-5F8C2429103A}"/>
              </a:ext>
            </a:extLst>
          </p:cNvPr>
          <p:cNvGraphicFramePr>
            <a:graphicFrameLocks noChangeAspect="1"/>
          </p:cNvGraphicFramePr>
          <p:nvPr/>
        </p:nvGraphicFramePr>
        <p:xfrm>
          <a:off x="2133600" y="3543300"/>
          <a:ext cx="1219200" cy="419100"/>
        </p:xfrm>
        <a:graphic>
          <a:graphicData uri="http://schemas.openxmlformats.org/presentationml/2006/ole">
            <mc:AlternateContent xmlns:mc="http://schemas.openxmlformats.org/markup-compatibility/2006">
              <mc:Choice xmlns:v="urn:schemas-microsoft-com:vml" Requires="v">
                <p:oleObj spid="_x0000_s3106" name="Visio" r:id="rId8" imgW="680618" imgH="233782" progId="Visio.Drawing.11">
                  <p:embed/>
                </p:oleObj>
              </mc:Choice>
              <mc:Fallback>
                <p:oleObj name="Visio" r:id="rId8" imgW="680618" imgH="233782" progId="Visio.Drawing.11">
                  <p:embed/>
                  <p:pic>
                    <p:nvPicPr>
                      <p:cNvPr id="3076" name="Object 105">
                        <a:extLst>
                          <a:ext uri="{FF2B5EF4-FFF2-40B4-BE49-F238E27FC236}">
                            <a16:creationId xmlns:a16="http://schemas.microsoft.com/office/drawing/2014/main" id="{397920DC-3BD1-4C9C-AE46-5F8C242910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3543300"/>
                        <a:ext cx="1219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112">
            <a:extLst>
              <a:ext uri="{FF2B5EF4-FFF2-40B4-BE49-F238E27FC236}">
                <a16:creationId xmlns:a16="http://schemas.microsoft.com/office/drawing/2014/main" id="{62877954-3DAC-4C71-9778-720CF68C6086}"/>
              </a:ext>
            </a:extLst>
          </p:cNvPr>
          <p:cNvGraphicFramePr>
            <a:graphicFrameLocks noGrp="1" noChangeAspect="1"/>
          </p:cNvGraphicFramePr>
          <p:nvPr>
            <p:ph sz="quarter" idx="3"/>
          </p:nvPr>
        </p:nvGraphicFramePr>
        <p:xfrm>
          <a:off x="1828800" y="4700588"/>
          <a:ext cx="2209800" cy="557212"/>
        </p:xfrm>
        <a:graphic>
          <a:graphicData uri="http://schemas.openxmlformats.org/presentationml/2006/ole">
            <mc:AlternateContent xmlns:mc="http://schemas.openxmlformats.org/markup-compatibility/2006">
              <mc:Choice xmlns:v="urn:schemas-microsoft-com:vml" Requires="v">
                <p:oleObj spid="_x0000_s3107" name="Visio" r:id="rId10" imgW="1296924" imgH="326746" progId="Visio.Drawing.11">
                  <p:embed/>
                </p:oleObj>
              </mc:Choice>
              <mc:Fallback>
                <p:oleObj name="Visio" r:id="rId10" imgW="1296924" imgH="326746" progId="Visio.Drawing.11">
                  <p:embed/>
                  <p:pic>
                    <p:nvPicPr>
                      <p:cNvPr id="3077" name="Object 112">
                        <a:extLst>
                          <a:ext uri="{FF2B5EF4-FFF2-40B4-BE49-F238E27FC236}">
                            <a16:creationId xmlns:a16="http://schemas.microsoft.com/office/drawing/2014/main" id="{62877954-3DAC-4C71-9778-720CF68C608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8800" y="4700588"/>
                        <a:ext cx="2209800" cy="557212"/>
                      </a:xfrm>
                      <a:prstGeom prst="rect">
                        <a:avLst/>
                      </a:prstGeom>
                    </p:spPr>
                  </p:pic>
                </p:oleObj>
              </mc:Fallback>
            </mc:AlternateContent>
          </a:graphicData>
        </a:graphic>
      </p:graphicFrame>
      <p:graphicFrame>
        <p:nvGraphicFramePr>
          <p:cNvPr id="3078" name="Object 121">
            <a:extLst>
              <a:ext uri="{FF2B5EF4-FFF2-40B4-BE49-F238E27FC236}">
                <a16:creationId xmlns:a16="http://schemas.microsoft.com/office/drawing/2014/main" id="{2615C9F6-CB6E-4088-BC98-571416247878}"/>
              </a:ext>
            </a:extLst>
          </p:cNvPr>
          <p:cNvGraphicFramePr>
            <a:graphicFrameLocks noChangeAspect="1"/>
          </p:cNvGraphicFramePr>
          <p:nvPr/>
        </p:nvGraphicFramePr>
        <p:xfrm>
          <a:off x="6477000" y="2514600"/>
          <a:ext cx="2133600" cy="1382713"/>
        </p:xfrm>
        <a:graphic>
          <a:graphicData uri="http://schemas.openxmlformats.org/presentationml/2006/ole">
            <mc:AlternateContent xmlns:mc="http://schemas.openxmlformats.org/markup-compatibility/2006">
              <mc:Choice xmlns:v="urn:schemas-microsoft-com:vml" Requires="v">
                <p:oleObj spid="_x0000_s3108" name="Visio" r:id="rId12" imgW="1001268" imgH="649224" progId="Visio.Drawing.11">
                  <p:embed/>
                </p:oleObj>
              </mc:Choice>
              <mc:Fallback>
                <p:oleObj name="Visio" r:id="rId12" imgW="1001268" imgH="649224" progId="Visio.Drawing.11">
                  <p:embed/>
                  <p:pic>
                    <p:nvPicPr>
                      <p:cNvPr id="3078" name="Object 121">
                        <a:extLst>
                          <a:ext uri="{FF2B5EF4-FFF2-40B4-BE49-F238E27FC236}">
                            <a16:creationId xmlns:a16="http://schemas.microsoft.com/office/drawing/2014/main" id="{2615C9F6-CB6E-4088-BC98-57141624787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2514600"/>
                        <a:ext cx="2133600" cy="138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122">
            <a:extLst>
              <a:ext uri="{FF2B5EF4-FFF2-40B4-BE49-F238E27FC236}">
                <a16:creationId xmlns:a16="http://schemas.microsoft.com/office/drawing/2014/main" id="{99CB0914-5769-4DE0-B97A-2F5F71749EC8}"/>
              </a:ext>
            </a:extLst>
          </p:cNvPr>
          <p:cNvGraphicFramePr>
            <a:graphicFrameLocks noChangeAspect="1"/>
          </p:cNvGraphicFramePr>
          <p:nvPr/>
        </p:nvGraphicFramePr>
        <p:xfrm>
          <a:off x="6477000" y="4419600"/>
          <a:ext cx="2133600" cy="1382713"/>
        </p:xfrm>
        <a:graphic>
          <a:graphicData uri="http://schemas.openxmlformats.org/presentationml/2006/ole">
            <mc:AlternateContent xmlns:mc="http://schemas.openxmlformats.org/markup-compatibility/2006">
              <mc:Choice xmlns:v="urn:schemas-microsoft-com:vml" Requires="v">
                <p:oleObj spid="_x0000_s3109" name="Visio" r:id="rId14" imgW="1001268" imgH="649224" progId="Visio.Drawing.11">
                  <p:embed/>
                </p:oleObj>
              </mc:Choice>
              <mc:Fallback>
                <p:oleObj name="Visio" r:id="rId14" imgW="1001268" imgH="649224" progId="Visio.Drawing.11">
                  <p:embed/>
                  <p:pic>
                    <p:nvPicPr>
                      <p:cNvPr id="3079" name="Object 122">
                        <a:extLst>
                          <a:ext uri="{FF2B5EF4-FFF2-40B4-BE49-F238E27FC236}">
                            <a16:creationId xmlns:a16="http://schemas.microsoft.com/office/drawing/2014/main" id="{99CB0914-5769-4DE0-B97A-2F5F71749EC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77000" y="4419600"/>
                        <a:ext cx="2133600" cy="138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a:extLst>
              <a:ext uri="{FF2B5EF4-FFF2-40B4-BE49-F238E27FC236}">
                <a16:creationId xmlns:a16="http://schemas.microsoft.com/office/drawing/2014/main" id="{3D638426-02D9-426F-9095-3B492FDF0970}"/>
              </a:ext>
            </a:extLst>
          </p:cNvPr>
          <p:cNvSpPr>
            <a:spLocks noGrp="1" noChangeArrowheads="1"/>
          </p:cNvSpPr>
          <p:nvPr>
            <p:ph type="title"/>
          </p:nvPr>
        </p:nvSpPr>
        <p:spPr>
          <a:xfrm>
            <a:off x="457200" y="457200"/>
            <a:ext cx="8229600" cy="838200"/>
          </a:xfrm>
        </p:spPr>
        <p:txBody>
          <a:bodyPr/>
          <a:lstStyle/>
          <a:p>
            <a:pPr eaLnBrk="1" hangingPunct="1"/>
            <a:r>
              <a:rPr lang="en-US" altLang="en-US" sz="2800"/>
              <a:t>Menurunkan Tabel Kebenaran</a:t>
            </a:r>
          </a:p>
        </p:txBody>
      </p:sp>
      <p:sp>
        <p:nvSpPr>
          <p:cNvPr id="4101" name="Rectangle 3">
            <a:extLst>
              <a:ext uri="{FF2B5EF4-FFF2-40B4-BE49-F238E27FC236}">
                <a16:creationId xmlns:a16="http://schemas.microsoft.com/office/drawing/2014/main" id="{D5BBD463-F75B-419A-B62B-27793E9152E2}"/>
              </a:ext>
            </a:extLst>
          </p:cNvPr>
          <p:cNvSpPr>
            <a:spLocks noGrp="1" noChangeArrowheads="1"/>
          </p:cNvSpPr>
          <p:nvPr>
            <p:ph type="body" sz="half" idx="1"/>
          </p:nvPr>
        </p:nvSpPr>
        <p:spPr>
          <a:xfrm>
            <a:off x="304800" y="1295400"/>
            <a:ext cx="4038600" cy="5181600"/>
          </a:xfrm>
        </p:spPr>
        <p:txBody>
          <a:bodyPr/>
          <a:lstStyle/>
          <a:p>
            <a:pPr eaLnBrk="1" hangingPunct="1">
              <a:buFont typeface="Wingdings" panose="05000000000000000000" pitchFamily="2" charset="2"/>
              <a:buNone/>
            </a:pPr>
            <a:r>
              <a:rPr lang="en-US" altLang="en-US" sz="2400"/>
              <a:t>Contoh :</a:t>
            </a:r>
          </a:p>
          <a:p>
            <a:pPr eaLnBrk="1" hangingPunct="1">
              <a:buFont typeface="Wingdings" panose="05000000000000000000" pitchFamily="2" charset="2"/>
              <a:buNone/>
            </a:pPr>
            <a:r>
              <a:rPr lang="en-US" altLang="en-US" sz="2400"/>
              <a:t>1. </a:t>
            </a:r>
          </a:p>
        </p:txBody>
      </p:sp>
      <p:graphicFrame>
        <p:nvGraphicFramePr>
          <p:cNvPr id="4098" name="Object 4">
            <a:extLst>
              <a:ext uri="{FF2B5EF4-FFF2-40B4-BE49-F238E27FC236}">
                <a16:creationId xmlns:a16="http://schemas.microsoft.com/office/drawing/2014/main" id="{B484308A-7212-465A-BF8C-9AEE0D9FEDBC}"/>
              </a:ext>
            </a:extLst>
          </p:cNvPr>
          <p:cNvGraphicFramePr>
            <a:graphicFrameLocks noGrp="1" noChangeAspect="1"/>
          </p:cNvGraphicFramePr>
          <p:nvPr>
            <p:ph sz="quarter" idx="2"/>
          </p:nvPr>
        </p:nvGraphicFramePr>
        <p:xfrm>
          <a:off x="838200" y="1795463"/>
          <a:ext cx="3429000" cy="1023937"/>
        </p:xfrm>
        <a:graphic>
          <a:graphicData uri="http://schemas.openxmlformats.org/presentationml/2006/ole">
            <mc:AlternateContent xmlns:mc="http://schemas.openxmlformats.org/markup-compatibility/2006">
              <mc:Choice xmlns:v="urn:schemas-microsoft-com:vml" Requires="v">
                <p:oleObj spid="_x0000_s4108" name="Visio" r:id="rId4" imgW="1719986" imgH="514198" progId="Visio.Drawing.11">
                  <p:embed/>
                </p:oleObj>
              </mc:Choice>
              <mc:Fallback>
                <p:oleObj name="Visio" r:id="rId4" imgW="1719986" imgH="514198" progId="Visio.Drawing.11">
                  <p:embed/>
                  <p:pic>
                    <p:nvPicPr>
                      <p:cNvPr id="4098" name="Object 4">
                        <a:extLst>
                          <a:ext uri="{FF2B5EF4-FFF2-40B4-BE49-F238E27FC236}">
                            <a16:creationId xmlns:a16="http://schemas.microsoft.com/office/drawing/2014/main" id="{B484308A-7212-465A-BF8C-9AEE0D9FED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795463"/>
                        <a:ext cx="3429000"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92" name="Group 44">
            <a:extLst>
              <a:ext uri="{FF2B5EF4-FFF2-40B4-BE49-F238E27FC236}">
                <a16:creationId xmlns:a16="http://schemas.microsoft.com/office/drawing/2014/main" id="{DB65C775-AC88-439A-AAD7-6C18517FD399}"/>
              </a:ext>
            </a:extLst>
          </p:cNvPr>
          <p:cNvGraphicFramePr>
            <a:graphicFrameLocks noGrp="1"/>
          </p:cNvGraphicFramePr>
          <p:nvPr>
            <p:ph sz="quarter" idx="3"/>
          </p:nvPr>
        </p:nvGraphicFramePr>
        <p:xfrm>
          <a:off x="1143000" y="3352800"/>
          <a:ext cx="2667000" cy="1981200"/>
        </p:xfrm>
        <a:graphic>
          <a:graphicData uri="http://schemas.openxmlformats.org/drawingml/2006/table">
            <a:tbl>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gridCol w="666750">
                  <a:extLst>
                    <a:ext uri="{9D8B030D-6E8A-4147-A177-3AD203B41FA5}">
                      <a16:colId xmlns:a16="http://schemas.microsoft.com/office/drawing/2014/main" val="20003"/>
                    </a:ext>
                  </a:extLst>
                </a:gridCol>
              </a:tblGrid>
              <a:tr h="3127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11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9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134" name="Rectangle 47">
            <a:extLst>
              <a:ext uri="{FF2B5EF4-FFF2-40B4-BE49-F238E27FC236}">
                <a16:creationId xmlns:a16="http://schemas.microsoft.com/office/drawing/2014/main" id="{EBF9C073-CC22-47BE-BDD6-511256230ABE}"/>
              </a:ext>
            </a:extLst>
          </p:cNvPr>
          <p:cNvSpPr>
            <a:spLocks noChangeArrowheads="1"/>
          </p:cNvSpPr>
          <p:nvPr/>
        </p:nvSpPr>
        <p:spPr bwMode="auto">
          <a:xfrm>
            <a:off x="4648200" y="1752600"/>
            <a:ext cx="4495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bg2"/>
              </a:buClr>
              <a:buSzPct val="75000"/>
              <a:buFont typeface="Wingdings" panose="05000000000000000000" pitchFamily="2" charset="2"/>
              <a:buNone/>
            </a:pPr>
            <a:r>
              <a:rPr lang="en-US" altLang="en-US" sz="2400"/>
              <a:t>2. </a:t>
            </a:r>
          </a:p>
        </p:txBody>
      </p:sp>
      <p:graphicFrame>
        <p:nvGraphicFramePr>
          <p:cNvPr id="4099" name="Object 48">
            <a:extLst>
              <a:ext uri="{FF2B5EF4-FFF2-40B4-BE49-F238E27FC236}">
                <a16:creationId xmlns:a16="http://schemas.microsoft.com/office/drawing/2014/main" id="{532382E5-4B3A-4C80-AE35-07D1667AAE61}"/>
              </a:ext>
            </a:extLst>
          </p:cNvPr>
          <p:cNvGraphicFramePr>
            <a:graphicFrameLocks noChangeAspect="1"/>
          </p:cNvGraphicFramePr>
          <p:nvPr/>
        </p:nvGraphicFramePr>
        <p:xfrm>
          <a:off x="5257800" y="1828800"/>
          <a:ext cx="3733800" cy="960438"/>
        </p:xfrm>
        <a:graphic>
          <a:graphicData uri="http://schemas.openxmlformats.org/presentationml/2006/ole">
            <mc:AlternateContent xmlns:mc="http://schemas.openxmlformats.org/markup-compatibility/2006">
              <mc:Choice xmlns:v="urn:schemas-microsoft-com:vml" Requires="v">
                <p:oleObj spid="_x0000_s4109" name="Visio" r:id="rId6" imgW="1963826" imgH="504139" progId="Visio.Drawing.11">
                  <p:embed/>
                </p:oleObj>
              </mc:Choice>
              <mc:Fallback>
                <p:oleObj name="Visio" r:id="rId6" imgW="1963826" imgH="504139" progId="Visio.Drawing.11">
                  <p:embed/>
                  <p:pic>
                    <p:nvPicPr>
                      <p:cNvPr id="4099" name="Object 48">
                        <a:extLst>
                          <a:ext uri="{FF2B5EF4-FFF2-40B4-BE49-F238E27FC236}">
                            <a16:creationId xmlns:a16="http://schemas.microsoft.com/office/drawing/2014/main" id="{532382E5-4B3A-4C80-AE35-07D1667AAE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1828800"/>
                        <a:ext cx="37338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93" name="Group 145">
            <a:extLst>
              <a:ext uri="{FF2B5EF4-FFF2-40B4-BE49-F238E27FC236}">
                <a16:creationId xmlns:a16="http://schemas.microsoft.com/office/drawing/2014/main" id="{582A7428-C767-4A22-AEE4-80A73E0B9332}"/>
              </a:ext>
            </a:extLst>
          </p:cNvPr>
          <p:cNvGraphicFramePr>
            <a:graphicFrameLocks noGrp="1"/>
          </p:cNvGraphicFramePr>
          <p:nvPr/>
        </p:nvGraphicFramePr>
        <p:xfrm>
          <a:off x="5334000" y="2971800"/>
          <a:ext cx="3333750" cy="3566016"/>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742950">
                  <a:extLst>
                    <a:ext uri="{9D8B030D-6E8A-4147-A177-3AD203B41FA5}">
                      <a16:colId xmlns:a16="http://schemas.microsoft.com/office/drawing/2014/main" val="20004"/>
                    </a:ext>
                  </a:extLst>
                </a:gridCol>
              </a:tblGrid>
              <a:tr h="39616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B</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C</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B+C</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Y</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16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16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16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16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16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16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16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16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a:ln>
                            <a:noFill/>
                          </a:ln>
                          <a:solidFill>
                            <a:schemeClr val="tx1"/>
                          </a:solidFill>
                          <a:effectLst/>
                          <a:latin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58C3F01D-258C-40B7-82C8-4CBBEB526D1D}"/>
              </a:ext>
            </a:extLst>
          </p:cNvPr>
          <p:cNvSpPr>
            <a:spLocks noGrp="1" noChangeArrowheads="1"/>
          </p:cNvSpPr>
          <p:nvPr>
            <p:ph type="title"/>
          </p:nvPr>
        </p:nvSpPr>
        <p:spPr>
          <a:xfrm>
            <a:off x="457200" y="457200"/>
            <a:ext cx="1219200" cy="685800"/>
          </a:xfrm>
        </p:spPr>
        <p:txBody>
          <a:bodyPr/>
          <a:lstStyle/>
          <a:p>
            <a:pPr eaLnBrk="1" hangingPunct="1"/>
            <a:r>
              <a:rPr lang="en-US" altLang="en-US" sz="2800"/>
              <a:t>Cont..</a:t>
            </a:r>
          </a:p>
        </p:txBody>
      </p:sp>
      <p:sp>
        <p:nvSpPr>
          <p:cNvPr id="5124" name="Rectangle 3">
            <a:extLst>
              <a:ext uri="{FF2B5EF4-FFF2-40B4-BE49-F238E27FC236}">
                <a16:creationId xmlns:a16="http://schemas.microsoft.com/office/drawing/2014/main" id="{633BC09F-1C00-43D3-987B-E8C7F66E3852}"/>
              </a:ext>
            </a:extLst>
          </p:cNvPr>
          <p:cNvSpPr>
            <a:spLocks noGrp="1" noChangeArrowheads="1"/>
          </p:cNvSpPr>
          <p:nvPr>
            <p:ph type="body" sz="half" idx="1"/>
          </p:nvPr>
        </p:nvSpPr>
        <p:spPr>
          <a:xfrm>
            <a:off x="457200" y="1219200"/>
            <a:ext cx="4572000" cy="3886200"/>
          </a:xfrm>
        </p:spPr>
        <p:txBody>
          <a:bodyPr/>
          <a:lstStyle/>
          <a:p>
            <a:pPr eaLnBrk="1" hangingPunct="1">
              <a:buFont typeface="Wingdings" panose="05000000000000000000" pitchFamily="2" charset="2"/>
              <a:buNone/>
            </a:pPr>
            <a:r>
              <a:rPr lang="en-US" altLang="en-US" sz="2400"/>
              <a:t>3. </a:t>
            </a:r>
          </a:p>
          <a:p>
            <a:pPr eaLnBrk="1" hangingPunct="1">
              <a:buFont typeface="Wingdings" panose="05000000000000000000" pitchFamily="2" charset="2"/>
              <a:buNone/>
            </a:pPr>
            <a:endParaRPr lang="en-US" altLang="en-US" sz="2400"/>
          </a:p>
          <a:p>
            <a:pPr eaLnBrk="1" hangingPunct="1">
              <a:buFont typeface="Wingdings" panose="05000000000000000000" pitchFamily="2" charset="2"/>
              <a:buNone/>
            </a:pPr>
            <a:endParaRPr lang="en-US" altLang="en-US" sz="2400"/>
          </a:p>
          <a:p>
            <a:pPr eaLnBrk="1" hangingPunct="1">
              <a:buFont typeface="Wingdings" panose="05000000000000000000" pitchFamily="2" charset="2"/>
              <a:buNone/>
            </a:pPr>
            <a:endParaRPr lang="en-US" altLang="en-US" sz="2400"/>
          </a:p>
          <a:p>
            <a:pPr eaLnBrk="1" hangingPunct="1">
              <a:buFont typeface="Wingdings" panose="05000000000000000000" pitchFamily="2" charset="2"/>
              <a:buNone/>
            </a:pPr>
            <a:r>
              <a:rPr lang="en-US" altLang="en-US" sz="2400"/>
              <a:t>	</a:t>
            </a:r>
          </a:p>
          <a:p>
            <a:pPr eaLnBrk="1" hangingPunct="1">
              <a:buFont typeface="Wingdings" panose="05000000000000000000" pitchFamily="2" charset="2"/>
              <a:buNone/>
            </a:pPr>
            <a:r>
              <a:rPr lang="en-US" altLang="en-US" sz="2400"/>
              <a:t>	</a:t>
            </a:r>
            <a:r>
              <a:rPr lang="en-US" altLang="en-US" sz="2000"/>
              <a:t>Y = 1, jika AB = 1 atau CD = 1</a:t>
            </a:r>
          </a:p>
          <a:p>
            <a:pPr lvl="2" eaLnBrk="1" hangingPunct="1"/>
            <a:r>
              <a:rPr lang="en-US" altLang="en-US" sz="2000"/>
              <a:t>AB = 1, jika A = 1 dan B = 1</a:t>
            </a:r>
          </a:p>
          <a:p>
            <a:pPr lvl="2" eaLnBrk="1" hangingPunct="1"/>
            <a:r>
              <a:rPr lang="en-US" altLang="en-US" sz="2000"/>
              <a:t>CD = 1, jika C = 1 dan D = 1</a:t>
            </a:r>
          </a:p>
        </p:txBody>
      </p:sp>
      <p:graphicFrame>
        <p:nvGraphicFramePr>
          <p:cNvPr id="35014" name="Group 198">
            <a:extLst>
              <a:ext uri="{FF2B5EF4-FFF2-40B4-BE49-F238E27FC236}">
                <a16:creationId xmlns:a16="http://schemas.microsoft.com/office/drawing/2014/main" id="{94BEF0D2-D945-4660-A8BA-CDC069DA1A4F}"/>
              </a:ext>
            </a:extLst>
          </p:cNvPr>
          <p:cNvGraphicFramePr>
            <a:graphicFrameLocks noGrp="1"/>
          </p:cNvGraphicFramePr>
          <p:nvPr/>
        </p:nvGraphicFramePr>
        <p:xfrm>
          <a:off x="5562600" y="533400"/>
          <a:ext cx="3124200" cy="6218243"/>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36577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pitchFamily="34" charset="0"/>
                        </a:rPr>
                        <a:t>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pitchFamily="34" charset="0"/>
                        </a:rPr>
                        <a:t>B</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pitchFamily="34" charset="0"/>
                        </a:rPr>
                        <a:t>C</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pitchFamily="34" charset="0"/>
                        </a:rPr>
                        <a:t>D</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a:ln>
                            <a:noFill/>
                          </a:ln>
                          <a:solidFill>
                            <a:schemeClr val="tx1"/>
                          </a:solidFill>
                          <a:effectLst/>
                          <a:latin typeface="Arial" pitchFamily="34" charset="0"/>
                        </a:rPr>
                        <a:t>Y</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7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7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7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7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7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7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7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7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7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7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77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577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577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6577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6577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6577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pitchFamily="34" charset="0"/>
                        </a:rPr>
                        <a:t>1</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graphicFrame>
        <p:nvGraphicFramePr>
          <p:cNvPr id="5122" name="Object 103">
            <a:extLst>
              <a:ext uri="{FF2B5EF4-FFF2-40B4-BE49-F238E27FC236}">
                <a16:creationId xmlns:a16="http://schemas.microsoft.com/office/drawing/2014/main" id="{20807201-B440-46D8-B474-4B9F5A61CCBC}"/>
              </a:ext>
            </a:extLst>
          </p:cNvPr>
          <p:cNvGraphicFramePr>
            <a:graphicFrameLocks noGrp="1" noChangeAspect="1"/>
          </p:cNvGraphicFramePr>
          <p:nvPr>
            <p:ph sz="half" idx="2"/>
          </p:nvPr>
        </p:nvGraphicFramePr>
        <p:xfrm>
          <a:off x="990600" y="1371600"/>
          <a:ext cx="4114800" cy="1385888"/>
        </p:xfrm>
        <a:graphic>
          <a:graphicData uri="http://schemas.openxmlformats.org/presentationml/2006/ole">
            <mc:AlternateContent xmlns:mc="http://schemas.openxmlformats.org/markup-compatibility/2006">
              <mc:Choice xmlns:v="urn:schemas-microsoft-com:vml" Requires="v">
                <p:oleObj spid="_x0000_s5127" name="Visio" r:id="rId4" imgW="2097938" imgH="706222" progId="Visio.Drawing.11">
                  <p:embed/>
                </p:oleObj>
              </mc:Choice>
              <mc:Fallback>
                <p:oleObj name="Visio" r:id="rId4" imgW="2097938" imgH="706222" progId="Visio.Drawing.11">
                  <p:embed/>
                  <p:pic>
                    <p:nvPicPr>
                      <p:cNvPr id="5122" name="Object 103">
                        <a:extLst>
                          <a:ext uri="{FF2B5EF4-FFF2-40B4-BE49-F238E27FC236}">
                            <a16:creationId xmlns:a16="http://schemas.microsoft.com/office/drawing/2014/main" id="{20807201-B440-46D8-B474-4B9F5A61CC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371600"/>
                        <a:ext cx="4114800"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0369818-0823-4E3A-8EDB-C057DBDD11E4}"/>
              </a:ext>
            </a:extLst>
          </p:cNvPr>
          <p:cNvSpPr>
            <a:spLocks noGrp="1" noChangeArrowheads="1"/>
          </p:cNvSpPr>
          <p:nvPr>
            <p:ph type="title"/>
          </p:nvPr>
        </p:nvSpPr>
        <p:spPr>
          <a:xfrm>
            <a:off x="457200" y="457200"/>
            <a:ext cx="8229600" cy="1219200"/>
          </a:xfrm>
        </p:spPr>
        <p:txBody>
          <a:bodyPr/>
          <a:lstStyle/>
          <a:p>
            <a:pPr algn="ctr" eaLnBrk="1" hangingPunct="1"/>
            <a:r>
              <a:rPr lang="en-US" altLang="en-US" sz="3200"/>
              <a:t>ALJABAR BOOLE</a:t>
            </a:r>
          </a:p>
        </p:txBody>
      </p:sp>
      <p:sp>
        <p:nvSpPr>
          <p:cNvPr id="18435" name="Rectangle 3">
            <a:extLst>
              <a:ext uri="{FF2B5EF4-FFF2-40B4-BE49-F238E27FC236}">
                <a16:creationId xmlns:a16="http://schemas.microsoft.com/office/drawing/2014/main" id="{268CE0D8-6C95-4114-A347-8D52575D79E1}"/>
              </a:ext>
            </a:extLst>
          </p:cNvPr>
          <p:cNvSpPr>
            <a:spLocks noGrp="1" noChangeArrowheads="1"/>
          </p:cNvSpPr>
          <p:nvPr>
            <p:ph type="body" idx="1"/>
          </p:nvPr>
        </p:nvSpPr>
        <p:spPr>
          <a:xfrm>
            <a:off x="457200" y="1905000"/>
            <a:ext cx="8305800" cy="4191000"/>
          </a:xfrm>
        </p:spPr>
        <p:txBody>
          <a:bodyPr/>
          <a:lstStyle/>
          <a:p>
            <a:pPr marL="609600" indent="-609600" eaLnBrk="1" hangingPunct="1">
              <a:buFont typeface="Wingdings" panose="05000000000000000000" pitchFamily="2" charset="2"/>
              <a:buNone/>
            </a:pPr>
            <a:r>
              <a:rPr lang="en-US" altLang="en-US" sz="2400"/>
              <a:t>Hukum – hukum Aljabar Boole :</a:t>
            </a:r>
          </a:p>
          <a:p>
            <a:pPr marL="609600" indent="-609600" eaLnBrk="1" hangingPunct="1">
              <a:buSzTx/>
              <a:buFont typeface="Wingdings" panose="05000000000000000000" pitchFamily="2" charset="2"/>
              <a:buAutoNum type="arabicPeriod"/>
            </a:pPr>
            <a:r>
              <a:rPr lang="en-US" altLang="en-US" sz="2400"/>
              <a:t>Komutatif	: 	A + B = B + A</a:t>
            </a:r>
          </a:p>
          <a:p>
            <a:pPr marL="609600" indent="-609600" eaLnBrk="1" hangingPunct="1">
              <a:buFont typeface="Wingdings" panose="05000000000000000000" pitchFamily="2" charset="2"/>
              <a:buNone/>
            </a:pPr>
            <a:r>
              <a:rPr lang="en-US" altLang="en-US" sz="2400"/>
              <a:t>				  	A . B = B . A</a:t>
            </a:r>
          </a:p>
          <a:p>
            <a:pPr marL="609600" indent="-609600" eaLnBrk="1" hangingPunct="1">
              <a:buFont typeface="Wingdings" panose="05000000000000000000" pitchFamily="2" charset="2"/>
              <a:buNone/>
            </a:pPr>
            <a:endParaRPr lang="en-US" altLang="en-US" sz="2400"/>
          </a:p>
          <a:p>
            <a:pPr marL="609600" indent="-609600" eaLnBrk="1" hangingPunct="1">
              <a:buSzTx/>
              <a:buFont typeface="Wingdings" panose="05000000000000000000" pitchFamily="2" charset="2"/>
              <a:buAutoNum type="arabicPeriod" startAt="2"/>
            </a:pPr>
            <a:r>
              <a:rPr lang="en-US" altLang="en-US" sz="2400"/>
              <a:t>Asosiatif		: 	A+(B+C) = (A+B)+C</a:t>
            </a:r>
          </a:p>
          <a:p>
            <a:pPr marL="609600" indent="-609600" eaLnBrk="1" hangingPunct="1">
              <a:buFont typeface="Wingdings" panose="05000000000000000000" pitchFamily="2" charset="2"/>
              <a:buNone/>
            </a:pPr>
            <a:r>
              <a:rPr lang="en-US" altLang="en-US" sz="2400"/>
              <a:t>				  	A ( B C ) = ( A B ) C</a:t>
            </a:r>
          </a:p>
          <a:p>
            <a:pPr marL="609600" indent="-609600" eaLnBrk="1" hangingPunct="1">
              <a:buFont typeface="Wingdings" panose="05000000000000000000" pitchFamily="2" charset="2"/>
              <a:buNone/>
            </a:pPr>
            <a:endParaRPr lang="en-US" altLang="en-US" sz="2400"/>
          </a:p>
          <a:p>
            <a:pPr marL="609600" indent="-609600" eaLnBrk="1" hangingPunct="1">
              <a:buSzTx/>
              <a:buFont typeface="Wingdings" panose="05000000000000000000" pitchFamily="2" charset="2"/>
              <a:buAutoNum type="arabicPeriod" startAt="3"/>
            </a:pPr>
            <a:r>
              <a:rPr lang="en-US" altLang="en-US" sz="2400"/>
              <a:t>Distributif	: 	A(B+C) = AB + AC</a:t>
            </a:r>
          </a:p>
          <a:p>
            <a:pPr marL="609600" indent="-609600" eaLnBrk="1" hangingPunct="1">
              <a:buFont typeface="Wingdings" panose="05000000000000000000" pitchFamily="2" charset="2"/>
              <a:buNone/>
            </a:pPr>
            <a:r>
              <a:rPr lang="en-US" altLang="en-US" sz="2400"/>
              <a:t>				  	A+(BC) = (A+B).(A+C)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3">
            <a:extLst>
              <a:ext uri="{FF2B5EF4-FFF2-40B4-BE49-F238E27FC236}">
                <a16:creationId xmlns:a16="http://schemas.microsoft.com/office/drawing/2014/main" id="{B9F4C348-85AD-4A60-90D7-DCD467A7614C}"/>
              </a:ext>
            </a:extLst>
          </p:cNvPr>
          <p:cNvSpPr>
            <a:spLocks noChangeArrowheads="1"/>
          </p:cNvSpPr>
          <p:nvPr/>
        </p:nvSpPr>
        <p:spPr bwMode="auto">
          <a:xfrm>
            <a:off x="5257800" y="5900738"/>
            <a:ext cx="2362200" cy="4572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9459" name="Rectangle 23">
            <a:extLst>
              <a:ext uri="{FF2B5EF4-FFF2-40B4-BE49-F238E27FC236}">
                <a16:creationId xmlns:a16="http://schemas.microsoft.com/office/drawing/2014/main" id="{BD3B216F-03B8-45A6-B215-552515CD9B7B}"/>
              </a:ext>
            </a:extLst>
          </p:cNvPr>
          <p:cNvSpPr>
            <a:spLocks noChangeArrowheads="1"/>
          </p:cNvSpPr>
          <p:nvPr/>
        </p:nvSpPr>
        <p:spPr bwMode="auto">
          <a:xfrm>
            <a:off x="5362575" y="3352800"/>
            <a:ext cx="22098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9460" name="Rectangle 3">
            <a:extLst>
              <a:ext uri="{FF2B5EF4-FFF2-40B4-BE49-F238E27FC236}">
                <a16:creationId xmlns:a16="http://schemas.microsoft.com/office/drawing/2014/main" id="{024C31AC-0E20-467A-813E-DB465BA8BF63}"/>
              </a:ext>
            </a:extLst>
          </p:cNvPr>
          <p:cNvSpPr>
            <a:spLocks noGrp="1" noChangeArrowheads="1"/>
          </p:cNvSpPr>
          <p:nvPr>
            <p:ph type="body" idx="1"/>
          </p:nvPr>
        </p:nvSpPr>
        <p:spPr>
          <a:xfrm>
            <a:off x="457200" y="762000"/>
            <a:ext cx="4495800" cy="5791200"/>
          </a:xfrm>
        </p:spPr>
        <p:txBody>
          <a:bodyPr/>
          <a:lstStyle/>
          <a:p>
            <a:pPr marL="609600" indent="-609600" eaLnBrk="1" hangingPunct="1">
              <a:buSzTx/>
              <a:buFont typeface="Wingdings" panose="05000000000000000000" pitchFamily="2" charset="2"/>
              <a:buNone/>
            </a:pPr>
            <a:r>
              <a:rPr lang="en-US" altLang="en-US" sz="2400"/>
              <a:t>Aturan – aturan Aljabar Boole :</a:t>
            </a:r>
          </a:p>
          <a:p>
            <a:pPr marL="609600" indent="-609600" eaLnBrk="1" hangingPunct="1">
              <a:buSzTx/>
              <a:buFont typeface="Wingdings" panose="05000000000000000000" pitchFamily="2" charset="2"/>
              <a:buAutoNum type="arabicPeriod"/>
            </a:pPr>
            <a:r>
              <a:rPr lang="en-US" altLang="en-US" sz="2400"/>
              <a:t>A . 0 = 0		</a:t>
            </a:r>
          </a:p>
          <a:p>
            <a:pPr marL="609600" indent="-609600" eaLnBrk="1" hangingPunct="1">
              <a:buSzTx/>
              <a:buFont typeface="Wingdings" panose="05000000000000000000" pitchFamily="2" charset="2"/>
              <a:buAutoNum type="arabicPeriod"/>
            </a:pPr>
            <a:r>
              <a:rPr lang="en-US" altLang="en-US" sz="2400"/>
              <a:t>A . 1 = A		</a:t>
            </a:r>
          </a:p>
          <a:p>
            <a:pPr marL="609600" indent="-609600" eaLnBrk="1" hangingPunct="1">
              <a:buSzTx/>
              <a:buFont typeface="Wingdings" panose="05000000000000000000" pitchFamily="2" charset="2"/>
              <a:buAutoNum type="arabicPeriod"/>
            </a:pPr>
            <a:r>
              <a:rPr lang="en-US" altLang="en-US" sz="2400"/>
              <a:t>A . A = A		</a:t>
            </a:r>
          </a:p>
          <a:p>
            <a:pPr marL="609600" indent="-609600" eaLnBrk="1" hangingPunct="1">
              <a:buSzTx/>
              <a:buFont typeface="Wingdings" panose="05000000000000000000" pitchFamily="2" charset="2"/>
              <a:buAutoNum type="arabicPeriod"/>
            </a:pPr>
            <a:r>
              <a:rPr lang="en-US" altLang="en-US" sz="2400"/>
              <a:t>A . A = 0		</a:t>
            </a:r>
          </a:p>
          <a:p>
            <a:pPr marL="609600" indent="-609600" eaLnBrk="1" hangingPunct="1">
              <a:buSzTx/>
              <a:buFont typeface="Wingdings" panose="05000000000000000000" pitchFamily="2" charset="2"/>
              <a:buAutoNum type="arabicPeriod"/>
            </a:pPr>
            <a:r>
              <a:rPr lang="en-US" altLang="en-US" sz="2400"/>
              <a:t>A + 0 = A</a:t>
            </a:r>
          </a:p>
          <a:p>
            <a:pPr marL="609600" indent="-609600" eaLnBrk="1" hangingPunct="1">
              <a:buSzTx/>
              <a:buFont typeface="Wingdings" panose="05000000000000000000" pitchFamily="2" charset="2"/>
              <a:buAutoNum type="arabicPeriod"/>
            </a:pPr>
            <a:r>
              <a:rPr lang="en-US" altLang="en-US" sz="2400"/>
              <a:t>A + 1 = 1</a:t>
            </a:r>
          </a:p>
          <a:p>
            <a:pPr marL="609600" indent="-609600" eaLnBrk="1" hangingPunct="1">
              <a:buSzTx/>
              <a:buFont typeface="Wingdings" panose="05000000000000000000" pitchFamily="2" charset="2"/>
              <a:buAutoNum type="arabicPeriod"/>
            </a:pPr>
            <a:r>
              <a:rPr lang="en-US" altLang="en-US" sz="2400"/>
              <a:t>A + A = A</a:t>
            </a:r>
          </a:p>
          <a:p>
            <a:pPr marL="609600" indent="-609600" eaLnBrk="1" hangingPunct="1">
              <a:buSzTx/>
              <a:buFont typeface="Wingdings" panose="05000000000000000000" pitchFamily="2" charset="2"/>
              <a:buAutoNum type="arabicPeriod"/>
            </a:pPr>
            <a:r>
              <a:rPr lang="en-US" altLang="en-US" sz="2400"/>
              <a:t>A + A = 1</a:t>
            </a:r>
          </a:p>
          <a:p>
            <a:pPr marL="609600" indent="-609600" eaLnBrk="1" hangingPunct="1">
              <a:buSzTx/>
              <a:buFont typeface="Wingdings" panose="05000000000000000000" pitchFamily="2" charset="2"/>
              <a:buAutoNum type="arabicPeriod"/>
            </a:pPr>
            <a:r>
              <a:rPr lang="en-US" altLang="en-US" sz="2400"/>
              <a:t>A = A</a:t>
            </a:r>
          </a:p>
          <a:p>
            <a:pPr marL="609600" indent="-609600" eaLnBrk="1" hangingPunct="1">
              <a:buSzTx/>
              <a:buFont typeface="Wingdings" panose="05000000000000000000" pitchFamily="2" charset="2"/>
              <a:buAutoNum type="arabicPeriod"/>
            </a:pPr>
            <a:r>
              <a:rPr lang="en-US" altLang="en-US" sz="2400"/>
              <a:t>A + A B = A + B</a:t>
            </a:r>
          </a:p>
          <a:p>
            <a:pPr marL="609600" indent="-609600" eaLnBrk="1" hangingPunct="1">
              <a:buSzTx/>
              <a:buFont typeface="Wingdings" panose="05000000000000000000" pitchFamily="2" charset="2"/>
              <a:buAutoNum type="arabicPeriod"/>
            </a:pPr>
            <a:r>
              <a:rPr lang="en-US" altLang="en-US" sz="2400"/>
              <a:t>A + A B = A + B</a:t>
            </a:r>
          </a:p>
        </p:txBody>
      </p:sp>
      <p:sp>
        <p:nvSpPr>
          <p:cNvPr id="19461" name="Line 4">
            <a:extLst>
              <a:ext uri="{FF2B5EF4-FFF2-40B4-BE49-F238E27FC236}">
                <a16:creationId xmlns:a16="http://schemas.microsoft.com/office/drawing/2014/main" id="{BF13BBA4-86E0-497F-AD56-B4E52AAC1D22}"/>
              </a:ext>
            </a:extLst>
          </p:cNvPr>
          <p:cNvSpPr>
            <a:spLocks noChangeShapeType="1"/>
          </p:cNvSpPr>
          <p:nvPr/>
        </p:nvSpPr>
        <p:spPr bwMode="auto">
          <a:xfrm>
            <a:off x="1600200" y="25908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2" name="AutoShape 5">
            <a:extLst>
              <a:ext uri="{FF2B5EF4-FFF2-40B4-BE49-F238E27FC236}">
                <a16:creationId xmlns:a16="http://schemas.microsoft.com/office/drawing/2014/main" id="{C7DB6F07-F5E3-470C-BB37-CED560343067}"/>
              </a:ext>
            </a:extLst>
          </p:cNvPr>
          <p:cNvSpPr>
            <a:spLocks/>
          </p:cNvSpPr>
          <p:nvPr/>
        </p:nvSpPr>
        <p:spPr bwMode="auto">
          <a:xfrm>
            <a:off x="2514600" y="1524000"/>
            <a:ext cx="304800" cy="1371600"/>
          </a:xfrm>
          <a:prstGeom prst="rightBrace">
            <a:avLst>
              <a:gd name="adj1" fmla="val 375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9463" name="Text Box 6">
            <a:extLst>
              <a:ext uri="{FF2B5EF4-FFF2-40B4-BE49-F238E27FC236}">
                <a16:creationId xmlns:a16="http://schemas.microsoft.com/office/drawing/2014/main" id="{F4A08B86-6D08-40D1-8939-E422028AD2F1}"/>
              </a:ext>
            </a:extLst>
          </p:cNvPr>
          <p:cNvSpPr txBox="1">
            <a:spLocks noChangeArrowheads="1"/>
          </p:cNvSpPr>
          <p:nvPr/>
        </p:nvSpPr>
        <p:spPr bwMode="auto">
          <a:xfrm>
            <a:off x="2819400" y="19812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t>AND</a:t>
            </a:r>
          </a:p>
        </p:txBody>
      </p:sp>
      <p:sp>
        <p:nvSpPr>
          <p:cNvPr id="19464" name="Line 7">
            <a:extLst>
              <a:ext uri="{FF2B5EF4-FFF2-40B4-BE49-F238E27FC236}">
                <a16:creationId xmlns:a16="http://schemas.microsoft.com/office/drawing/2014/main" id="{BF4BB724-6E21-4585-A61A-62304D3C55E4}"/>
              </a:ext>
            </a:extLst>
          </p:cNvPr>
          <p:cNvSpPr>
            <a:spLocks noChangeShapeType="1"/>
          </p:cNvSpPr>
          <p:nvPr/>
        </p:nvSpPr>
        <p:spPr bwMode="auto">
          <a:xfrm>
            <a:off x="1676400" y="43434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5" name="AutoShape 8">
            <a:extLst>
              <a:ext uri="{FF2B5EF4-FFF2-40B4-BE49-F238E27FC236}">
                <a16:creationId xmlns:a16="http://schemas.microsoft.com/office/drawing/2014/main" id="{D84C9B81-CEE5-45AB-8FD8-A50F331676B0}"/>
              </a:ext>
            </a:extLst>
          </p:cNvPr>
          <p:cNvSpPr>
            <a:spLocks/>
          </p:cNvSpPr>
          <p:nvPr/>
        </p:nvSpPr>
        <p:spPr bwMode="auto">
          <a:xfrm>
            <a:off x="2590800" y="3352800"/>
            <a:ext cx="304800" cy="1371600"/>
          </a:xfrm>
          <a:prstGeom prst="rightBrace">
            <a:avLst>
              <a:gd name="adj1" fmla="val 375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9466" name="Text Box 9">
            <a:extLst>
              <a:ext uri="{FF2B5EF4-FFF2-40B4-BE49-F238E27FC236}">
                <a16:creationId xmlns:a16="http://schemas.microsoft.com/office/drawing/2014/main" id="{9FB97512-42F4-41C1-8F00-8F90DB1F530F}"/>
              </a:ext>
            </a:extLst>
          </p:cNvPr>
          <p:cNvSpPr txBox="1">
            <a:spLocks noChangeArrowheads="1"/>
          </p:cNvSpPr>
          <p:nvPr/>
        </p:nvSpPr>
        <p:spPr bwMode="auto">
          <a:xfrm>
            <a:off x="2971800" y="38100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t>OR</a:t>
            </a:r>
          </a:p>
        </p:txBody>
      </p:sp>
      <p:sp>
        <p:nvSpPr>
          <p:cNvPr id="19467" name="Line 10">
            <a:extLst>
              <a:ext uri="{FF2B5EF4-FFF2-40B4-BE49-F238E27FC236}">
                <a16:creationId xmlns:a16="http://schemas.microsoft.com/office/drawing/2014/main" id="{4B4D1A95-69B2-4A77-B578-7CD529A6D010}"/>
              </a:ext>
            </a:extLst>
          </p:cNvPr>
          <p:cNvSpPr>
            <a:spLocks noChangeShapeType="1"/>
          </p:cNvSpPr>
          <p:nvPr/>
        </p:nvSpPr>
        <p:spPr bwMode="auto">
          <a:xfrm>
            <a:off x="1143000" y="4800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 name="Line 11">
            <a:extLst>
              <a:ext uri="{FF2B5EF4-FFF2-40B4-BE49-F238E27FC236}">
                <a16:creationId xmlns:a16="http://schemas.microsoft.com/office/drawing/2014/main" id="{11E764B6-1BC3-448F-B608-FEACB2CE238F}"/>
              </a:ext>
            </a:extLst>
          </p:cNvPr>
          <p:cNvSpPr>
            <a:spLocks noChangeShapeType="1"/>
          </p:cNvSpPr>
          <p:nvPr/>
        </p:nvSpPr>
        <p:spPr bwMode="auto">
          <a:xfrm>
            <a:off x="1143000" y="47244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9" name="Line 12">
            <a:extLst>
              <a:ext uri="{FF2B5EF4-FFF2-40B4-BE49-F238E27FC236}">
                <a16:creationId xmlns:a16="http://schemas.microsoft.com/office/drawing/2014/main" id="{FCF80222-5433-4209-AD0E-877D167EEDF5}"/>
              </a:ext>
            </a:extLst>
          </p:cNvPr>
          <p:cNvSpPr>
            <a:spLocks noChangeShapeType="1"/>
          </p:cNvSpPr>
          <p:nvPr/>
        </p:nvSpPr>
        <p:spPr bwMode="auto">
          <a:xfrm>
            <a:off x="1607096" y="523875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0" name="Line 13">
            <a:extLst>
              <a:ext uri="{FF2B5EF4-FFF2-40B4-BE49-F238E27FC236}">
                <a16:creationId xmlns:a16="http://schemas.microsoft.com/office/drawing/2014/main" id="{33B8A111-A69B-4D3F-B5B9-1604815FEFFB}"/>
              </a:ext>
            </a:extLst>
          </p:cNvPr>
          <p:cNvSpPr>
            <a:spLocks noChangeShapeType="1"/>
          </p:cNvSpPr>
          <p:nvPr/>
        </p:nvSpPr>
        <p:spPr bwMode="auto">
          <a:xfrm>
            <a:off x="1143000" y="566737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 name="Line 14">
            <a:extLst>
              <a:ext uri="{FF2B5EF4-FFF2-40B4-BE49-F238E27FC236}">
                <a16:creationId xmlns:a16="http://schemas.microsoft.com/office/drawing/2014/main" id="{C82FCCB3-4163-44F8-BE60-2C5DABB41A57}"/>
              </a:ext>
            </a:extLst>
          </p:cNvPr>
          <p:cNvSpPr>
            <a:spLocks noChangeShapeType="1"/>
          </p:cNvSpPr>
          <p:nvPr/>
        </p:nvSpPr>
        <p:spPr bwMode="auto">
          <a:xfrm>
            <a:off x="2327176" y="566737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2" name="Rectangle 16">
            <a:extLst>
              <a:ext uri="{FF2B5EF4-FFF2-40B4-BE49-F238E27FC236}">
                <a16:creationId xmlns:a16="http://schemas.microsoft.com/office/drawing/2014/main" id="{A122C53C-B65A-4132-8D8B-B4624D45C3DA}"/>
              </a:ext>
            </a:extLst>
          </p:cNvPr>
          <p:cNvSpPr>
            <a:spLocks noChangeArrowheads="1"/>
          </p:cNvSpPr>
          <p:nvPr/>
        </p:nvSpPr>
        <p:spPr bwMode="auto">
          <a:xfrm>
            <a:off x="4876800" y="762000"/>
            <a:ext cx="4114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bg2"/>
              </a:buClr>
              <a:buFont typeface="Wingdings" panose="05000000000000000000" pitchFamily="2" charset="2"/>
              <a:buNone/>
            </a:pPr>
            <a:endParaRPr lang="en-US" altLang="en-US" sz="2400"/>
          </a:p>
          <a:p>
            <a:pPr eaLnBrk="1" hangingPunct="1">
              <a:spcBef>
                <a:spcPct val="20000"/>
              </a:spcBef>
              <a:buClr>
                <a:schemeClr val="bg2"/>
              </a:buClr>
              <a:buFont typeface="Wingdings" panose="05000000000000000000" pitchFamily="2" charset="2"/>
              <a:buNone/>
            </a:pPr>
            <a:r>
              <a:rPr lang="en-US" altLang="en-US" sz="2400" u="sng"/>
              <a:t>Ket.</a:t>
            </a:r>
          </a:p>
          <a:p>
            <a:pPr eaLnBrk="1" hangingPunct="1">
              <a:spcBef>
                <a:spcPct val="20000"/>
              </a:spcBef>
              <a:buClr>
                <a:schemeClr val="bg2"/>
              </a:buClr>
              <a:buFont typeface="Wingdings" panose="05000000000000000000" pitchFamily="2" charset="2"/>
              <a:buNone/>
            </a:pPr>
            <a:r>
              <a:rPr lang="en-US" altLang="en-US" sz="2400"/>
              <a:t>Penjabaran aturan 10 :</a:t>
            </a:r>
          </a:p>
          <a:p>
            <a:pPr eaLnBrk="1" hangingPunct="1">
              <a:spcBef>
                <a:spcPct val="20000"/>
              </a:spcBef>
              <a:buClr>
                <a:schemeClr val="bg2"/>
              </a:buClr>
              <a:buFont typeface="Wingdings" panose="05000000000000000000" pitchFamily="2" charset="2"/>
              <a:buNone/>
            </a:pPr>
            <a:r>
              <a:rPr lang="en-US" altLang="en-US" sz="2400"/>
              <a:t>     A + A B = A (1+B) + A B</a:t>
            </a:r>
          </a:p>
          <a:p>
            <a:pPr eaLnBrk="1" hangingPunct="1">
              <a:spcBef>
                <a:spcPct val="20000"/>
              </a:spcBef>
              <a:buClr>
                <a:schemeClr val="bg2"/>
              </a:buClr>
              <a:buFont typeface="Wingdings" panose="05000000000000000000" pitchFamily="2" charset="2"/>
              <a:buNone/>
            </a:pPr>
            <a:r>
              <a:rPr lang="en-US" altLang="en-US" sz="2400"/>
              <a:t>	 	       = A + AB + A B</a:t>
            </a:r>
          </a:p>
          <a:p>
            <a:pPr eaLnBrk="1" hangingPunct="1">
              <a:spcBef>
                <a:spcPct val="20000"/>
              </a:spcBef>
              <a:buClr>
                <a:schemeClr val="bg2"/>
              </a:buClr>
              <a:buFont typeface="Wingdings" panose="05000000000000000000" pitchFamily="2" charset="2"/>
              <a:buNone/>
            </a:pPr>
            <a:r>
              <a:rPr lang="en-US" altLang="en-US" sz="2400"/>
              <a:t>		       = A + B (A + A)</a:t>
            </a:r>
          </a:p>
          <a:p>
            <a:pPr eaLnBrk="1" hangingPunct="1">
              <a:spcBef>
                <a:spcPct val="20000"/>
              </a:spcBef>
              <a:buClr>
                <a:schemeClr val="bg2"/>
              </a:buClr>
              <a:buFont typeface="Wingdings" panose="05000000000000000000" pitchFamily="2" charset="2"/>
              <a:buNone/>
            </a:pPr>
            <a:r>
              <a:rPr lang="en-US" altLang="en-US" sz="2400"/>
              <a:t>     A + A B = A + B     </a:t>
            </a:r>
            <a:r>
              <a:rPr lang="en-US" altLang="en-US"/>
              <a:t>1</a:t>
            </a:r>
          </a:p>
          <a:p>
            <a:pPr eaLnBrk="1" hangingPunct="1">
              <a:spcBef>
                <a:spcPct val="20000"/>
              </a:spcBef>
              <a:buClr>
                <a:schemeClr val="bg2"/>
              </a:buClr>
              <a:buFont typeface="Wingdings" panose="05000000000000000000" pitchFamily="2" charset="2"/>
              <a:buNone/>
            </a:pPr>
            <a:endParaRPr lang="en-US" altLang="en-US"/>
          </a:p>
          <a:p>
            <a:pPr eaLnBrk="1" hangingPunct="1">
              <a:spcBef>
                <a:spcPct val="20000"/>
              </a:spcBef>
              <a:buClr>
                <a:schemeClr val="bg2"/>
              </a:buClr>
              <a:buFont typeface="Wingdings" panose="05000000000000000000" pitchFamily="2" charset="2"/>
              <a:buNone/>
            </a:pPr>
            <a:r>
              <a:rPr lang="en-US" altLang="en-US" sz="2400"/>
              <a:t>Penjabaran aturan 11 :</a:t>
            </a:r>
          </a:p>
          <a:p>
            <a:pPr eaLnBrk="1" hangingPunct="1">
              <a:spcBef>
                <a:spcPct val="20000"/>
              </a:spcBef>
              <a:buClr>
                <a:schemeClr val="bg2"/>
              </a:buClr>
              <a:buFont typeface="Wingdings" panose="05000000000000000000" pitchFamily="2" charset="2"/>
              <a:buNone/>
            </a:pPr>
            <a:r>
              <a:rPr lang="en-US" altLang="en-US" sz="2400"/>
              <a:t>     A + A B = A (1+B) + A B</a:t>
            </a:r>
          </a:p>
          <a:p>
            <a:pPr eaLnBrk="1" hangingPunct="1">
              <a:spcBef>
                <a:spcPct val="20000"/>
              </a:spcBef>
              <a:buClr>
                <a:schemeClr val="bg2"/>
              </a:buClr>
              <a:buFont typeface="Wingdings" panose="05000000000000000000" pitchFamily="2" charset="2"/>
              <a:buNone/>
            </a:pPr>
            <a:r>
              <a:rPr lang="en-US" altLang="en-US" sz="2400"/>
              <a:t>		       = A + A B + A B</a:t>
            </a:r>
          </a:p>
          <a:p>
            <a:pPr eaLnBrk="1" hangingPunct="1">
              <a:spcBef>
                <a:spcPct val="20000"/>
              </a:spcBef>
              <a:buClr>
                <a:schemeClr val="bg2"/>
              </a:buClr>
              <a:buFont typeface="Wingdings" panose="05000000000000000000" pitchFamily="2" charset="2"/>
              <a:buNone/>
            </a:pPr>
            <a:r>
              <a:rPr lang="en-US" altLang="en-US" sz="2400"/>
              <a:t>		       = A + B (A + A)</a:t>
            </a:r>
          </a:p>
          <a:p>
            <a:pPr eaLnBrk="1" hangingPunct="1">
              <a:spcBef>
                <a:spcPct val="20000"/>
              </a:spcBef>
              <a:buClr>
                <a:schemeClr val="bg2"/>
              </a:buClr>
              <a:buFont typeface="Wingdings" panose="05000000000000000000" pitchFamily="2" charset="2"/>
              <a:buNone/>
            </a:pPr>
            <a:r>
              <a:rPr lang="en-US" altLang="en-US" sz="2400"/>
              <a:t>     A + A B = A + B      </a:t>
            </a:r>
            <a:r>
              <a:rPr lang="en-US" altLang="en-US"/>
              <a:t>1</a:t>
            </a:r>
          </a:p>
          <a:p>
            <a:pPr eaLnBrk="1" hangingPunct="1">
              <a:spcBef>
                <a:spcPct val="20000"/>
              </a:spcBef>
              <a:buClr>
                <a:schemeClr val="bg2"/>
              </a:buClr>
              <a:buFont typeface="Wingdings" panose="05000000000000000000" pitchFamily="2" charset="2"/>
              <a:buNone/>
            </a:pPr>
            <a:endParaRPr lang="en-US" altLang="en-US"/>
          </a:p>
        </p:txBody>
      </p:sp>
      <p:sp>
        <p:nvSpPr>
          <p:cNvPr id="19473" name="Line 17">
            <a:extLst>
              <a:ext uri="{FF2B5EF4-FFF2-40B4-BE49-F238E27FC236}">
                <a16:creationId xmlns:a16="http://schemas.microsoft.com/office/drawing/2014/main" id="{066B6D9F-214F-4111-8366-9D23A2DAA20E}"/>
              </a:ext>
            </a:extLst>
          </p:cNvPr>
          <p:cNvSpPr>
            <a:spLocks noChangeShapeType="1"/>
          </p:cNvSpPr>
          <p:nvPr/>
        </p:nvSpPr>
        <p:spPr bwMode="auto">
          <a:xfrm>
            <a:off x="5900738" y="2133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 name="Line 18">
            <a:extLst>
              <a:ext uri="{FF2B5EF4-FFF2-40B4-BE49-F238E27FC236}">
                <a16:creationId xmlns:a16="http://schemas.microsoft.com/office/drawing/2014/main" id="{C131E534-BBCE-4B68-B167-88A274B1D30C}"/>
              </a:ext>
            </a:extLst>
          </p:cNvPr>
          <p:cNvSpPr>
            <a:spLocks noChangeShapeType="1"/>
          </p:cNvSpPr>
          <p:nvPr/>
        </p:nvSpPr>
        <p:spPr bwMode="auto">
          <a:xfrm>
            <a:off x="8124825" y="2133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5" name="Line 19">
            <a:extLst>
              <a:ext uri="{FF2B5EF4-FFF2-40B4-BE49-F238E27FC236}">
                <a16:creationId xmlns:a16="http://schemas.microsoft.com/office/drawing/2014/main" id="{88EB13CE-ABF5-4724-A21D-AFD18E55B386}"/>
              </a:ext>
            </a:extLst>
          </p:cNvPr>
          <p:cNvSpPr>
            <a:spLocks noChangeShapeType="1"/>
          </p:cNvSpPr>
          <p:nvPr/>
        </p:nvSpPr>
        <p:spPr bwMode="auto">
          <a:xfrm>
            <a:off x="8001000" y="25908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6" name="Line 20">
            <a:extLst>
              <a:ext uri="{FF2B5EF4-FFF2-40B4-BE49-F238E27FC236}">
                <a16:creationId xmlns:a16="http://schemas.microsoft.com/office/drawing/2014/main" id="{3ECF4BF2-1F74-4529-B51D-BF64FA0F1148}"/>
              </a:ext>
            </a:extLst>
          </p:cNvPr>
          <p:cNvSpPr>
            <a:spLocks noChangeShapeType="1"/>
          </p:cNvSpPr>
          <p:nvPr/>
        </p:nvSpPr>
        <p:spPr bwMode="auto">
          <a:xfrm>
            <a:off x="8186738" y="3033713"/>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7" name="AutoShape 21">
            <a:extLst>
              <a:ext uri="{FF2B5EF4-FFF2-40B4-BE49-F238E27FC236}">
                <a16:creationId xmlns:a16="http://schemas.microsoft.com/office/drawing/2014/main" id="{A94CDDA6-3B8B-4A21-AEBD-62E3D596C1DA}"/>
              </a:ext>
            </a:extLst>
          </p:cNvPr>
          <p:cNvSpPr>
            <a:spLocks/>
          </p:cNvSpPr>
          <p:nvPr/>
        </p:nvSpPr>
        <p:spPr bwMode="auto">
          <a:xfrm rot="5400000">
            <a:off x="7962900" y="3086100"/>
            <a:ext cx="152400" cy="685800"/>
          </a:xfrm>
          <a:prstGeom prst="rightBrace">
            <a:avLst>
              <a:gd name="adj1" fmla="val 375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9478" name="Line 22">
            <a:extLst>
              <a:ext uri="{FF2B5EF4-FFF2-40B4-BE49-F238E27FC236}">
                <a16:creationId xmlns:a16="http://schemas.microsoft.com/office/drawing/2014/main" id="{0BEA1FCB-0C6E-4106-AE58-DB85FDB65966}"/>
              </a:ext>
            </a:extLst>
          </p:cNvPr>
          <p:cNvSpPr>
            <a:spLocks noChangeShapeType="1"/>
          </p:cNvSpPr>
          <p:nvPr/>
        </p:nvSpPr>
        <p:spPr bwMode="auto">
          <a:xfrm>
            <a:off x="5915025" y="345757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9" name="Line 24">
            <a:extLst>
              <a:ext uri="{FF2B5EF4-FFF2-40B4-BE49-F238E27FC236}">
                <a16:creationId xmlns:a16="http://schemas.microsoft.com/office/drawing/2014/main" id="{0BBFBCB6-1910-4FD5-9CF8-C517E8B7F6A5}"/>
              </a:ext>
            </a:extLst>
          </p:cNvPr>
          <p:cNvSpPr>
            <a:spLocks noChangeShapeType="1"/>
          </p:cNvSpPr>
          <p:nvPr/>
        </p:nvSpPr>
        <p:spPr bwMode="auto">
          <a:xfrm>
            <a:off x="5391150" y="4662488"/>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0" name="Line 25">
            <a:extLst>
              <a:ext uri="{FF2B5EF4-FFF2-40B4-BE49-F238E27FC236}">
                <a16:creationId xmlns:a16="http://schemas.microsoft.com/office/drawing/2014/main" id="{10A6CA48-4922-4C99-B2EA-17FDE2805ADD}"/>
              </a:ext>
            </a:extLst>
          </p:cNvPr>
          <p:cNvSpPr>
            <a:spLocks noChangeShapeType="1"/>
          </p:cNvSpPr>
          <p:nvPr/>
        </p:nvSpPr>
        <p:spPr bwMode="auto">
          <a:xfrm>
            <a:off x="6753225" y="467677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1" name="Line 26">
            <a:extLst>
              <a:ext uri="{FF2B5EF4-FFF2-40B4-BE49-F238E27FC236}">
                <a16:creationId xmlns:a16="http://schemas.microsoft.com/office/drawing/2014/main" id="{5C52035B-0F3B-4F6C-9E3A-93CECCCC6E12}"/>
              </a:ext>
            </a:extLst>
          </p:cNvPr>
          <p:cNvSpPr>
            <a:spLocks noChangeShapeType="1"/>
          </p:cNvSpPr>
          <p:nvPr/>
        </p:nvSpPr>
        <p:spPr bwMode="auto">
          <a:xfrm>
            <a:off x="6719888" y="51054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2" name="Line 27">
            <a:extLst>
              <a:ext uri="{FF2B5EF4-FFF2-40B4-BE49-F238E27FC236}">
                <a16:creationId xmlns:a16="http://schemas.microsoft.com/office/drawing/2014/main" id="{C48481A7-9972-4670-96E3-4AE8F26B3638}"/>
              </a:ext>
            </a:extLst>
          </p:cNvPr>
          <p:cNvSpPr>
            <a:spLocks noChangeShapeType="1"/>
          </p:cNvSpPr>
          <p:nvPr/>
        </p:nvSpPr>
        <p:spPr bwMode="auto">
          <a:xfrm>
            <a:off x="7253288" y="51054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3" name="Line 28">
            <a:extLst>
              <a:ext uri="{FF2B5EF4-FFF2-40B4-BE49-F238E27FC236}">
                <a16:creationId xmlns:a16="http://schemas.microsoft.com/office/drawing/2014/main" id="{5844D25D-3D3B-4472-94A2-268FA8A4A204}"/>
              </a:ext>
            </a:extLst>
          </p:cNvPr>
          <p:cNvSpPr>
            <a:spLocks noChangeShapeType="1"/>
          </p:cNvSpPr>
          <p:nvPr/>
        </p:nvSpPr>
        <p:spPr bwMode="auto">
          <a:xfrm>
            <a:off x="6719888" y="5548313"/>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4" name="Line 29">
            <a:extLst>
              <a:ext uri="{FF2B5EF4-FFF2-40B4-BE49-F238E27FC236}">
                <a16:creationId xmlns:a16="http://schemas.microsoft.com/office/drawing/2014/main" id="{BBC977EC-D4C6-440E-BAE8-6848D6D03FF5}"/>
              </a:ext>
            </a:extLst>
          </p:cNvPr>
          <p:cNvSpPr>
            <a:spLocks noChangeShapeType="1"/>
          </p:cNvSpPr>
          <p:nvPr/>
        </p:nvSpPr>
        <p:spPr bwMode="auto">
          <a:xfrm>
            <a:off x="7662863" y="5548313"/>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5" name="Line 30">
            <a:extLst>
              <a:ext uri="{FF2B5EF4-FFF2-40B4-BE49-F238E27FC236}">
                <a16:creationId xmlns:a16="http://schemas.microsoft.com/office/drawing/2014/main" id="{0A0947AB-7D0E-4FD2-81B5-E9EE25395C73}"/>
              </a:ext>
            </a:extLst>
          </p:cNvPr>
          <p:cNvSpPr>
            <a:spLocks noChangeShapeType="1"/>
          </p:cNvSpPr>
          <p:nvPr/>
        </p:nvSpPr>
        <p:spPr bwMode="auto">
          <a:xfrm>
            <a:off x="5367338" y="599122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6" name="Line 31">
            <a:extLst>
              <a:ext uri="{FF2B5EF4-FFF2-40B4-BE49-F238E27FC236}">
                <a16:creationId xmlns:a16="http://schemas.microsoft.com/office/drawing/2014/main" id="{C25284E0-4FD5-4B89-93BC-BDDA69076D66}"/>
              </a:ext>
            </a:extLst>
          </p:cNvPr>
          <p:cNvSpPr>
            <a:spLocks noChangeShapeType="1"/>
          </p:cNvSpPr>
          <p:nvPr/>
        </p:nvSpPr>
        <p:spPr bwMode="auto">
          <a:xfrm>
            <a:off x="6738938" y="600075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7" name="AutoShape 32">
            <a:extLst>
              <a:ext uri="{FF2B5EF4-FFF2-40B4-BE49-F238E27FC236}">
                <a16:creationId xmlns:a16="http://schemas.microsoft.com/office/drawing/2014/main" id="{EFB866CA-38EB-4625-B586-03FE8028FA17}"/>
              </a:ext>
            </a:extLst>
          </p:cNvPr>
          <p:cNvSpPr>
            <a:spLocks/>
          </p:cNvSpPr>
          <p:nvPr/>
        </p:nvSpPr>
        <p:spPr bwMode="auto">
          <a:xfrm rot="5400000">
            <a:off x="7962900" y="5600700"/>
            <a:ext cx="152400" cy="685800"/>
          </a:xfrm>
          <a:prstGeom prst="rightBrace">
            <a:avLst>
              <a:gd name="adj1" fmla="val 375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1269</TotalTime>
  <Words>654</Words>
  <Application>Microsoft Office PowerPoint</Application>
  <PresentationFormat>On-screen Show (4:3)</PresentationFormat>
  <Paragraphs>413</Paragraphs>
  <Slides>20</Slides>
  <Notes>19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6" baseType="lpstr">
      <vt:lpstr>Arial</vt:lpstr>
      <vt:lpstr>Calibri</vt:lpstr>
      <vt:lpstr>Wingdings</vt:lpstr>
      <vt:lpstr>Office Theme</vt:lpstr>
      <vt:lpstr>Visio</vt:lpstr>
      <vt:lpstr>Microsoft Equation 3.0</vt:lpstr>
      <vt:lpstr>Arsitektur dan Organisasi Komputer</vt:lpstr>
      <vt:lpstr>GERBANG LOGIKA</vt:lpstr>
      <vt:lpstr>Gerbang Logika Dasar</vt:lpstr>
      <vt:lpstr>Gerbang Logika Lain</vt:lpstr>
      <vt:lpstr>Gerbang Logika Lain (Cont..)</vt:lpstr>
      <vt:lpstr>Menurunkan Tabel Kebenaran</vt:lpstr>
      <vt:lpstr>Cont..</vt:lpstr>
      <vt:lpstr>ALJABAR BOOLE</vt:lpstr>
      <vt:lpstr>PowerPoint Presentation</vt:lpstr>
      <vt:lpstr>Teorema De Morgan :</vt:lpstr>
      <vt:lpstr>TEKNIK BUBBLE PUSHING</vt:lpstr>
      <vt:lpstr>Cont..</vt:lpstr>
      <vt:lpstr>GERBANG UNIVERSAL (NAND DAN NOR)</vt:lpstr>
      <vt:lpstr>Cont…</vt:lpstr>
      <vt:lpstr>Cont…</vt:lpstr>
      <vt:lpstr>Cont…</vt:lpstr>
      <vt:lpstr>PowerPoint Presentation</vt:lpstr>
      <vt:lpstr>Cont…</vt:lpstr>
      <vt:lpstr>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user7</dc:creator>
  <cp:lastModifiedBy>core</cp:lastModifiedBy>
  <cp:revision>10</cp:revision>
  <dcterms:created xsi:type="dcterms:W3CDTF">2019-02-05T15:29:14Z</dcterms:created>
  <dcterms:modified xsi:type="dcterms:W3CDTF">2019-02-28T22:37:55Z</dcterms:modified>
</cp:coreProperties>
</file>