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6" r:id="rId3"/>
    <p:sldId id="287" r:id="rId4"/>
    <p:sldId id="28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88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2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C79ACC-D748-4551-9158-6FCD4BB674D1}" type="doc">
      <dgm:prSet loTypeId="urn:microsoft.com/office/officeart/2005/8/layout/hProcess7#1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id-ID"/>
        </a:p>
      </dgm:t>
    </dgm:pt>
    <dgm:pt modelId="{F2820DC6-517A-41E5-949A-B8FFFA8D7F87}">
      <dgm:prSet phldrT="[Text]" phldr="1"/>
      <dgm:spPr/>
      <dgm:t>
        <a:bodyPr/>
        <a:lstStyle/>
        <a:p>
          <a:endParaRPr lang="id-ID"/>
        </a:p>
      </dgm:t>
    </dgm:pt>
    <dgm:pt modelId="{740CDEF4-BCBF-4A80-80E7-B9222E4D972F}" type="parTrans" cxnId="{5B3F624C-D1B0-4E03-A907-0B64CA747C15}">
      <dgm:prSet/>
      <dgm:spPr/>
      <dgm:t>
        <a:bodyPr/>
        <a:lstStyle/>
        <a:p>
          <a:endParaRPr lang="id-ID"/>
        </a:p>
      </dgm:t>
    </dgm:pt>
    <dgm:pt modelId="{E02D92DD-5D7F-4E7E-9A72-ECFE8F048F11}" type="sibTrans" cxnId="{5B3F624C-D1B0-4E03-A907-0B64CA747C15}">
      <dgm:prSet/>
      <dgm:spPr/>
      <dgm:t>
        <a:bodyPr/>
        <a:lstStyle/>
        <a:p>
          <a:endParaRPr lang="id-ID"/>
        </a:p>
      </dgm:t>
    </dgm:pt>
    <dgm:pt modelId="{D2705BDC-B508-4784-B761-61FB8C1F7FD4}">
      <dgm:prSet phldrT="[Text]" phldr="1"/>
      <dgm:spPr/>
      <dgm:t>
        <a:bodyPr/>
        <a:lstStyle/>
        <a:p>
          <a:endParaRPr lang="id-ID"/>
        </a:p>
      </dgm:t>
    </dgm:pt>
    <dgm:pt modelId="{AA3739D0-3373-485E-8C31-9F9863D227BE}" type="parTrans" cxnId="{24866E9F-2EBE-4FF9-9C72-F307EA4BD4CA}">
      <dgm:prSet/>
      <dgm:spPr/>
      <dgm:t>
        <a:bodyPr/>
        <a:lstStyle/>
        <a:p>
          <a:endParaRPr lang="id-ID"/>
        </a:p>
      </dgm:t>
    </dgm:pt>
    <dgm:pt modelId="{28428B68-1428-49B6-8A30-88C50A0B79C5}" type="sibTrans" cxnId="{24866E9F-2EBE-4FF9-9C72-F307EA4BD4CA}">
      <dgm:prSet/>
      <dgm:spPr/>
      <dgm:t>
        <a:bodyPr/>
        <a:lstStyle/>
        <a:p>
          <a:endParaRPr lang="id-ID"/>
        </a:p>
      </dgm:t>
    </dgm:pt>
    <dgm:pt modelId="{01C753E5-8701-4123-99E6-7194107F3ED0}">
      <dgm:prSet phldrT="[Text]" phldr="1"/>
      <dgm:spPr/>
      <dgm:t>
        <a:bodyPr/>
        <a:lstStyle/>
        <a:p>
          <a:endParaRPr lang="id-ID"/>
        </a:p>
      </dgm:t>
    </dgm:pt>
    <dgm:pt modelId="{F36EBCB8-810A-4BD8-A949-223D32883E7C}" type="parTrans" cxnId="{F1401905-A353-4979-B2C7-DFB84DE048DD}">
      <dgm:prSet/>
      <dgm:spPr/>
      <dgm:t>
        <a:bodyPr/>
        <a:lstStyle/>
        <a:p>
          <a:endParaRPr lang="id-ID"/>
        </a:p>
      </dgm:t>
    </dgm:pt>
    <dgm:pt modelId="{6052C796-22A9-46BD-9C53-51DA88CA43D6}" type="sibTrans" cxnId="{F1401905-A353-4979-B2C7-DFB84DE048DD}">
      <dgm:prSet/>
      <dgm:spPr/>
      <dgm:t>
        <a:bodyPr/>
        <a:lstStyle/>
        <a:p>
          <a:endParaRPr lang="id-ID"/>
        </a:p>
      </dgm:t>
    </dgm:pt>
    <dgm:pt modelId="{C413ED9C-6E99-4771-AC0E-20118B9F1500}">
      <dgm:prSet phldrT="[Text]" phldr="1"/>
      <dgm:spPr/>
      <dgm:t>
        <a:bodyPr/>
        <a:lstStyle/>
        <a:p>
          <a:endParaRPr lang="id-ID"/>
        </a:p>
      </dgm:t>
    </dgm:pt>
    <dgm:pt modelId="{12484952-EDAE-4A57-A71D-11E49A3894C7}" type="parTrans" cxnId="{365865DA-AD20-4549-8992-C8B2AD3A29C0}">
      <dgm:prSet/>
      <dgm:spPr/>
      <dgm:t>
        <a:bodyPr/>
        <a:lstStyle/>
        <a:p>
          <a:endParaRPr lang="id-ID"/>
        </a:p>
      </dgm:t>
    </dgm:pt>
    <dgm:pt modelId="{B47999F4-E5D6-4EAF-8EC0-F11AD53E0FBD}" type="sibTrans" cxnId="{365865DA-AD20-4549-8992-C8B2AD3A29C0}">
      <dgm:prSet/>
      <dgm:spPr/>
      <dgm:t>
        <a:bodyPr/>
        <a:lstStyle/>
        <a:p>
          <a:endParaRPr lang="id-ID"/>
        </a:p>
      </dgm:t>
    </dgm:pt>
    <dgm:pt modelId="{E77543E1-952D-492A-A6D6-06C165C05088}">
      <dgm:prSet phldrT="[Text]" phldr="1"/>
      <dgm:spPr/>
      <dgm:t>
        <a:bodyPr/>
        <a:lstStyle/>
        <a:p>
          <a:endParaRPr lang="id-ID"/>
        </a:p>
      </dgm:t>
    </dgm:pt>
    <dgm:pt modelId="{3469EA0C-AA42-4402-AE14-122FCC8116D5}" type="parTrans" cxnId="{C328C34E-2159-4C49-BCB6-648949078E27}">
      <dgm:prSet/>
      <dgm:spPr/>
      <dgm:t>
        <a:bodyPr/>
        <a:lstStyle/>
        <a:p>
          <a:endParaRPr lang="id-ID"/>
        </a:p>
      </dgm:t>
    </dgm:pt>
    <dgm:pt modelId="{8C8CAAFC-97DA-4FC2-84B1-345C837D3DBB}" type="sibTrans" cxnId="{C328C34E-2159-4C49-BCB6-648949078E27}">
      <dgm:prSet/>
      <dgm:spPr/>
      <dgm:t>
        <a:bodyPr/>
        <a:lstStyle/>
        <a:p>
          <a:endParaRPr lang="id-ID"/>
        </a:p>
      </dgm:t>
    </dgm:pt>
    <dgm:pt modelId="{1D38F189-2CB6-49D6-A6BB-47178413EC6D}">
      <dgm:prSet phldrT="[Text]" phldr="1"/>
      <dgm:spPr/>
      <dgm:t>
        <a:bodyPr/>
        <a:lstStyle/>
        <a:p>
          <a:endParaRPr lang="id-ID"/>
        </a:p>
      </dgm:t>
    </dgm:pt>
    <dgm:pt modelId="{0DFDD941-0ACF-4116-BC91-EB36DF12AB52}" type="parTrans" cxnId="{A499E163-8106-4E5A-A364-4A3B65F27BCF}">
      <dgm:prSet/>
      <dgm:spPr/>
      <dgm:t>
        <a:bodyPr/>
        <a:lstStyle/>
        <a:p>
          <a:endParaRPr lang="id-ID"/>
        </a:p>
      </dgm:t>
    </dgm:pt>
    <dgm:pt modelId="{8C33E34A-A395-4B64-A7A9-A2479FBA2A05}" type="sibTrans" cxnId="{A499E163-8106-4E5A-A364-4A3B65F27BCF}">
      <dgm:prSet/>
      <dgm:spPr/>
      <dgm:t>
        <a:bodyPr/>
        <a:lstStyle/>
        <a:p>
          <a:endParaRPr lang="id-ID"/>
        </a:p>
      </dgm:t>
    </dgm:pt>
    <dgm:pt modelId="{2E2F4AC4-D4F7-48F5-90D0-AE8B1F02CD93}" type="pres">
      <dgm:prSet presAssocID="{CEC79ACC-D748-4551-9158-6FCD4BB674D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60ED0A-7B97-40C5-8F4C-4427042E33AB}" type="pres">
      <dgm:prSet presAssocID="{F2820DC6-517A-41E5-949A-B8FFFA8D7F87}" presName="compositeNode" presStyleCnt="0">
        <dgm:presLayoutVars>
          <dgm:bulletEnabled val="1"/>
        </dgm:presLayoutVars>
      </dgm:prSet>
      <dgm:spPr/>
    </dgm:pt>
    <dgm:pt modelId="{0E8FE18E-6CD0-4BA7-BF08-B064544180C3}" type="pres">
      <dgm:prSet presAssocID="{F2820DC6-517A-41E5-949A-B8FFFA8D7F87}" presName="bgRect" presStyleLbl="node1" presStyleIdx="0" presStyleCnt="3"/>
      <dgm:spPr/>
      <dgm:t>
        <a:bodyPr/>
        <a:lstStyle/>
        <a:p>
          <a:endParaRPr lang="en-US"/>
        </a:p>
      </dgm:t>
    </dgm:pt>
    <dgm:pt modelId="{B785F583-5480-42F6-9279-2AA4D6A3F39D}" type="pres">
      <dgm:prSet presAssocID="{F2820DC6-517A-41E5-949A-B8FFFA8D7F87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D82609-840B-4C9F-ACB2-702A5BC28FBF}" type="pres">
      <dgm:prSet presAssocID="{F2820DC6-517A-41E5-949A-B8FFFA8D7F87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D866F-EAD9-4B66-A828-E50D3E83676F}" type="pres">
      <dgm:prSet presAssocID="{E02D92DD-5D7F-4E7E-9A72-ECFE8F048F11}" presName="hSp" presStyleCnt="0"/>
      <dgm:spPr/>
    </dgm:pt>
    <dgm:pt modelId="{D5C54676-5A46-4A75-8992-E8FB94BA4BE1}" type="pres">
      <dgm:prSet presAssocID="{E02D92DD-5D7F-4E7E-9A72-ECFE8F048F11}" presName="vProcSp" presStyleCnt="0"/>
      <dgm:spPr/>
    </dgm:pt>
    <dgm:pt modelId="{0F2E6FFD-91B2-4C25-9716-B0E21A62D7D7}" type="pres">
      <dgm:prSet presAssocID="{E02D92DD-5D7F-4E7E-9A72-ECFE8F048F11}" presName="vSp1" presStyleCnt="0"/>
      <dgm:spPr/>
    </dgm:pt>
    <dgm:pt modelId="{880A6F93-4BE3-48EF-B5DF-E43D75979188}" type="pres">
      <dgm:prSet presAssocID="{E02D92DD-5D7F-4E7E-9A72-ECFE8F048F11}" presName="simulatedConn" presStyleLbl="solidFgAcc1" presStyleIdx="0" presStyleCnt="2"/>
      <dgm:spPr/>
    </dgm:pt>
    <dgm:pt modelId="{8DC711E2-C851-4F19-8A51-1F1367A17A2F}" type="pres">
      <dgm:prSet presAssocID="{E02D92DD-5D7F-4E7E-9A72-ECFE8F048F11}" presName="vSp2" presStyleCnt="0"/>
      <dgm:spPr/>
    </dgm:pt>
    <dgm:pt modelId="{DFF6B0EB-A25A-4F3B-9DAE-FFDB9DC01B53}" type="pres">
      <dgm:prSet presAssocID="{E02D92DD-5D7F-4E7E-9A72-ECFE8F048F11}" presName="sibTrans" presStyleCnt="0"/>
      <dgm:spPr/>
    </dgm:pt>
    <dgm:pt modelId="{E0DAB3A5-6E82-42E1-A9DA-9ADCF6E32328}" type="pres">
      <dgm:prSet presAssocID="{01C753E5-8701-4123-99E6-7194107F3ED0}" presName="compositeNode" presStyleCnt="0">
        <dgm:presLayoutVars>
          <dgm:bulletEnabled val="1"/>
        </dgm:presLayoutVars>
      </dgm:prSet>
      <dgm:spPr/>
    </dgm:pt>
    <dgm:pt modelId="{01DB660B-DEE9-48B0-9844-CD53F6EE5A11}" type="pres">
      <dgm:prSet presAssocID="{01C753E5-8701-4123-99E6-7194107F3ED0}" presName="bgRect" presStyleLbl="node1" presStyleIdx="1" presStyleCnt="3"/>
      <dgm:spPr/>
      <dgm:t>
        <a:bodyPr/>
        <a:lstStyle/>
        <a:p>
          <a:endParaRPr lang="en-US"/>
        </a:p>
      </dgm:t>
    </dgm:pt>
    <dgm:pt modelId="{6C7A6166-C845-4915-B0A0-44FD6DE92168}" type="pres">
      <dgm:prSet presAssocID="{01C753E5-8701-4123-99E6-7194107F3ED0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F9240E-1573-44AC-8A5D-3877188B7089}" type="pres">
      <dgm:prSet presAssocID="{01C753E5-8701-4123-99E6-7194107F3ED0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EFF470-2DF6-45CB-8620-172DA6D92037}" type="pres">
      <dgm:prSet presAssocID="{6052C796-22A9-46BD-9C53-51DA88CA43D6}" presName="hSp" presStyleCnt="0"/>
      <dgm:spPr/>
    </dgm:pt>
    <dgm:pt modelId="{1C824277-EEEE-477F-9BD9-C3CD9B239AD8}" type="pres">
      <dgm:prSet presAssocID="{6052C796-22A9-46BD-9C53-51DA88CA43D6}" presName="vProcSp" presStyleCnt="0"/>
      <dgm:spPr/>
    </dgm:pt>
    <dgm:pt modelId="{03CBD8DF-FE78-440C-832D-7B214B965A37}" type="pres">
      <dgm:prSet presAssocID="{6052C796-22A9-46BD-9C53-51DA88CA43D6}" presName="vSp1" presStyleCnt="0"/>
      <dgm:spPr/>
    </dgm:pt>
    <dgm:pt modelId="{060FB811-E437-4CC1-9728-6ABB6D502E05}" type="pres">
      <dgm:prSet presAssocID="{6052C796-22A9-46BD-9C53-51DA88CA43D6}" presName="simulatedConn" presStyleLbl="solidFgAcc1" presStyleIdx="1" presStyleCnt="2"/>
      <dgm:spPr/>
    </dgm:pt>
    <dgm:pt modelId="{093A0462-1923-4A94-8BB1-7DEB7ACEF1D1}" type="pres">
      <dgm:prSet presAssocID="{6052C796-22A9-46BD-9C53-51DA88CA43D6}" presName="vSp2" presStyleCnt="0"/>
      <dgm:spPr/>
    </dgm:pt>
    <dgm:pt modelId="{EB0EEF4F-6735-4A1C-9C3B-65ADBCA0700A}" type="pres">
      <dgm:prSet presAssocID="{6052C796-22A9-46BD-9C53-51DA88CA43D6}" presName="sibTrans" presStyleCnt="0"/>
      <dgm:spPr/>
    </dgm:pt>
    <dgm:pt modelId="{7E5B6074-E962-459C-8B2D-E3B620F31914}" type="pres">
      <dgm:prSet presAssocID="{E77543E1-952D-492A-A6D6-06C165C05088}" presName="compositeNode" presStyleCnt="0">
        <dgm:presLayoutVars>
          <dgm:bulletEnabled val="1"/>
        </dgm:presLayoutVars>
      </dgm:prSet>
      <dgm:spPr/>
    </dgm:pt>
    <dgm:pt modelId="{3A4658FE-5622-4D07-B1CE-020FC693EFAA}" type="pres">
      <dgm:prSet presAssocID="{E77543E1-952D-492A-A6D6-06C165C05088}" presName="bgRect" presStyleLbl="node1" presStyleIdx="2" presStyleCnt="3"/>
      <dgm:spPr/>
      <dgm:t>
        <a:bodyPr/>
        <a:lstStyle/>
        <a:p>
          <a:endParaRPr lang="en-US"/>
        </a:p>
      </dgm:t>
    </dgm:pt>
    <dgm:pt modelId="{9666C5DE-0CEC-42AC-BDCF-82B469F4DAFA}" type="pres">
      <dgm:prSet presAssocID="{E77543E1-952D-492A-A6D6-06C165C0508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3C1590-C4A1-43A5-978B-C3CC93C93402}" type="pres">
      <dgm:prSet presAssocID="{E77543E1-952D-492A-A6D6-06C165C0508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898AFC-9599-4E3C-829F-38614218A48B}" type="presOf" srcId="{CEC79ACC-D748-4551-9158-6FCD4BB674D1}" destId="{2E2F4AC4-D4F7-48F5-90D0-AE8B1F02CD93}" srcOrd="0" destOrd="0" presId="urn:microsoft.com/office/officeart/2005/8/layout/hProcess7#1"/>
    <dgm:cxn modelId="{365865DA-AD20-4549-8992-C8B2AD3A29C0}" srcId="{01C753E5-8701-4123-99E6-7194107F3ED0}" destId="{C413ED9C-6E99-4771-AC0E-20118B9F1500}" srcOrd="0" destOrd="0" parTransId="{12484952-EDAE-4A57-A71D-11E49A3894C7}" sibTransId="{B47999F4-E5D6-4EAF-8EC0-F11AD53E0FBD}"/>
    <dgm:cxn modelId="{D0B30952-D44F-4648-B3E0-8B65534B59DB}" type="presOf" srcId="{1D38F189-2CB6-49D6-A6BB-47178413EC6D}" destId="{B83C1590-C4A1-43A5-978B-C3CC93C93402}" srcOrd="0" destOrd="0" presId="urn:microsoft.com/office/officeart/2005/8/layout/hProcess7#1"/>
    <dgm:cxn modelId="{A499E163-8106-4E5A-A364-4A3B65F27BCF}" srcId="{E77543E1-952D-492A-A6D6-06C165C05088}" destId="{1D38F189-2CB6-49D6-A6BB-47178413EC6D}" srcOrd="0" destOrd="0" parTransId="{0DFDD941-0ACF-4116-BC91-EB36DF12AB52}" sibTransId="{8C33E34A-A395-4B64-A7A9-A2479FBA2A05}"/>
    <dgm:cxn modelId="{C328C34E-2159-4C49-BCB6-648949078E27}" srcId="{CEC79ACC-D748-4551-9158-6FCD4BB674D1}" destId="{E77543E1-952D-492A-A6D6-06C165C05088}" srcOrd="2" destOrd="0" parTransId="{3469EA0C-AA42-4402-AE14-122FCC8116D5}" sibTransId="{8C8CAAFC-97DA-4FC2-84B1-345C837D3DBB}"/>
    <dgm:cxn modelId="{0C89ACAC-E453-45FF-8DF1-3C6BDF28B934}" type="presOf" srcId="{F2820DC6-517A-41E5-949A-B8FFFA8D7F87}" destId="{B785F583-5480-42F6-9279-2AA4D6A3F39D}" srcOrd="1" destOrd="0" presId="urn:microsoft.com/office/officeart/2005/8/layout/hProcess7#1"/>
    <dgm:cxn modelId="{F5CBA032-CC6A-41FC-8DC8-8A9F3D46BB2B}" type="presOf" srcId="{01C753E5-8701-4123-99E6-7194107F3ED0}" destId="{6C7A6166-C845-4915-B0A0-44FD6DE92168}" srcOrd="1" destOrd="0" presId="urn:microsoft.com/office/officeart/2005/8/layout/hProcess7#1"/>
    <dgm:cxn modelId="{5B3F624C-D1B0-4E03-A907-0B64CA747C15}" srcId="{CEC79ACC-D748-4551-9158-6FCD4BB674D1}" destId="{F2820DC6-517A-41E5-949A-B8FFFA8D7F87}" srcOrd="0" destOrd="0" parTransId="{740CDEF4-BCBF-4A80-80E7-B9222E4D972F}" sibTransId="{E02D92DD-5D7F-4E7E-9A72-ECFE8F048F11}"/>
    <dgm:cxn modelId="{EE2B4C9D-D359-41EE-964C-B4471FBD45BA}" type="presOf" srcId="{01C753E5-8701-4123-99E6-7194107F3ED0}" destId="{01DB660B-DEE9-48B0-9844-CD53F6EE5A11}" srcOrd="0" destOrd="0" presId="urn:microsoft.com/office/officeart/2005/8/layout/hProcess7#1"/>
    <dgm:cxn modelId="{7E75F29C-81C4-4888-9AAF-3B5FF48077BF}" type="presOf" srcId="{D2705BDC-B508-4784-B761-61FB8C1F7FD4}" destId="{4AD82609-840B-4C9F-ACB2-702A5BC28FBF}" srcOrd="0" destOrd="0" presId="urn:microsoft.com/office/officeart/2005/8/layout/hProcess7#1"/>
    <dgm:cxn modelId="{931F4F1D-C0D7-4CAF-95AB-C7F593844DE0}" type="presOf" srcId="{F2820DC6-517A-41E5-949A-B8FFFA8D7F87}" destId="{0E8FE18E-6CD0-4BA7-BF08-B064544180C3}" srcOrd="0" destOrd="0" presId="urn:microsoft.com/office/officeart/2005/8/layout/hProcess7#1"/>
    <dgm:cxn modelId="{F1401905-A353-4979-B2C7-DFB84DE048DD}" srcId="{CEC79ACC-D748-4551-9158-6FCD4BB674D1}" destId="{01C753E5-8701-4123-99E6-7194107F3ED0}" srcOrd="1" destOrd="0" parTransId="{F36EBCB8-810A-4BD8-A949-223D32883E7C}" sibTransId="{6052C796-22A9-46BD-9C53-51DA88CA43D6}"/>
    <dgm:cxn modelId="{52347A7F-9FCD-4589-A6A3-6F681A4A69FE}" type="presOf" srcId="{E77543E1-952D-492A-A6D6-06C165C05088}" destId="{9666C5DE-0CEC-42AC-BDCF-82B469F4DAFA}" srcOrd="1" destOrd="0" presId="urn:microsoft.com/office/officeart/2005/8/layout/hProcess7#1"/>
    <dgm:cxn modelId="{889D5884-6C0F-4914-8476-7004D2BA51C8}" type="presOf" srcId="{C413ED9C-6E99-4771-AC0E-20118B9F1500}" destId="{6CF9240E-1573-44AC-8A5D-3877188B7089}" srcOrd="0" destOrd="0" presId="urn:microsoft.com/office/officeart/2005/8/layout/hProcess7#1"/>
    <dgm:cxn modelId="{24866E9F-2EBE-4FF9-9C72-F307EA4BD4CA}" srcId="{F2820DC6-517A-41E5-949A-B8FFFA8D7F87}" destId="{D2705BDC-B508-4784-B761-61FB8C1F7FD4}" srcOrd="0" destOrd="0" parTransId="{AA3739D0-3373-485E-8C31-9F9863D227BE}" sibTransId="{28428B68-1428-49B6-8A30-88C50A0B79C5}"/>
    <dgm:cxn modelId="{09A1B3F0-7EDC-48ED-80B2-1E097E92ACB4}" type="presOf" srcId="{E77543E1-952D-492A-A6D6-06C165C05088}" destId="{3A4658FE-5622-4D07-B1CE-020FC693EFAA}" srcOrd="0" destOrd="0" presId="urn:microsoft.com/office/officeart/2005/8/layout/hProcess7#1"/>
    <dgm:cxn modelId="{BDF2AD60-92D9-4DBD-A888-00BE7BB34BB2}" type="presParOf" srcId="{2E2F4AC4-D4F7-48F5-90D0-AE8B1F02CD93}" destId="{1660ED0A-7B97-40C5-8F4C-4427042E33AB}" srcOrd="0" destOrd="0" presId="urn:microsoft.com/office/officeart/2005/8/layout/hProcess7#1"/>
    <dgm:cxn modelId="{D443DC29-3CC1-4B66-B522-3D22EA4FB65C}" type="presParOf" srcId="{1660ED0A-7B97-40C5-8F4C-4427042E33AB}" destId="{0E8FE18E-6CD0-4BA7-BF08-B064544180C3}" srcOrd="0" destOrd="0" presId="urn:microsoft.com/office/officeart/2005/8/layout/hProcess7#1"/>
    <dgm:cxn modelId="{B14B95A6-2493-4FAA-B441-7EC32A84C41F}" type="presParOf" srcId="{1660ED0A-7B97-40C5-8F4C-4427042E33AB}" destId="{B785F583-5480-42F6-9279-2AA4D6A3F39D}" srcOrd="1" destOrd="0" presId="urn:microsoft.com/office/officeart/2005/8/layout/hProcess7#1"/>
    <dgm:cxn modelId="{A5E40806-72CF-4CF2-8029-A5BCA753486C}" type="presParOf" srcId="{1660ED0A-7B97-40C5-8F4C-4427042E33AB}" destId="{4AD82609-840B-4C9F-ACB2-702A5BC28FBF}" srcOrd="2" destOrd="0" presId="urn:microsoft.com/office/officeart/2005/8/layout/hProcess7#1"/>
    <dgm:cxn modelId="{2BEF48B7-5875-4D4B-91F9-E5A9442EAB79}" type="presParOf" srcId="{2E2F4AC4-D4F7-48F5-90D0-AE8B1F02CD93}" destId="{333D866F-EAD9-4B66-A828-E50D3E83676F}" srcOrd="1" destOrd="0" presId="urn:microsoft.com/office/officeart/2005/8/layout/hProcess7#1"/>
    <dgm:cxn modelId="{2F0605A3-BCD2-477B-BBC3-BDA671994338}" type="presParOf" srcId="{2E2F4AC4-D4F7-48F5-90D0-AE8B1F02CD93}" destId="{D5C54676-5A46-4A75-8992-E8FB94BA4BE1}" srcOrd="2" destOrd="0" presId="urn:microsoft.com/office/officeart/2005/8/layout/hProcess7#1"/>
    <dgm:cxn modelId="{C3F24836-19C3-46E8-8596-171810C0B65B}" type="presParOf" srcId="{D5C54676-5A46-4A75-8992-E8FB94BA4BE1}" destId="{0F2E6FFD-91B2-4C25-9716-B0E21A62D7D7}" srcOrd="0" destOrd="0" presId="urn:microsoft.com/office/officeart/2005/8/layout/hProcess7#1"/>
    <dgm:cxn modelId="{1A630AF0-AC78-45EC-9900-31F9FC48F952}" type="presParOf" srcId="{D5C54676-5A46-4A75-8992-E8FB94BA4BE1}" destId="{880A6F93-4BE3-48EF-B5DF-E43D75979188}" srcOrd="1" destOrd="0" presId="urn:microsoft.com/office/officeart/2005/8/layout/hProcess7#1"/>
    <dgm:cxn modelId="{096DDCE2-4B51-4C0E-B004-415A90E62F31}" type="presParOf" srcId="{D5C54676-5A46-4A75-8992-E8FB94BA4BE1}" destId="{8DC711E2-C851-4F19-8A51-1F1367A17A2F}" srcOrd="2" destOrd="0" presId="urn:microsoft.com/office/officeart/2005/8/layout/hProcess7#1"/>
    <dgm:cxn modelId="{35D5EFFF-4106-49DF-B203-A941EB410152}" type="presParOf" srcId="{2E2F4AC4-D4F7-48F5-90D0-AE8B1F02CD93}" destId="{DFF6B0EB-A25A-4F3B-9DAE-FFDB9DC01B53}" srcOrd="3" destOrd="0" presId="urn:microsoft.com/office/officeart/2005/8/layout/hProcess7#1"/>
    <dgm:cxn modelId="{D4DDBD0F-97B4-437D-86EF-DC511A1CA8A0}" type="presParOf" srcId="{2E2F4AC4-D4F7-48F5-90D0-AE8B1F02CD93}" destId="{E0DAB3A5-6E82-42E1-A9DA-9ADCF6E32328}" srcOrd="4" destOrd="0" presId="urn:microsoft.com/office/officeart/2005/8/layout/hProcess7#1"/>
    <dgm:cxn modelId="{AF04000C-90D2-446A-9FBC-E635A760E0D7}" type="presParOf" srcId="{E0DAB3A5-6E82-42E1-A9DA-9ADCF6E32328}" destId="{01DB660B-DEE9-48B0-9844-CD53F6EE5A11}" srcOrd="0" destOrd="0" presId="urn:microsoft.com/office/officeart/2005/8/layout/hProcess7#1"/>
    <dgm:cxn modelId="{CA78412C-1DFF-4B2C-BA67-B7D5AFE5C3AE}" type="presParOf" srcId="{E0DAB3A5-6E82-42E1-A9DA-9ADCF6E32328}" destId="{6C7A6166-C845-4915-B0A0-44FD6DE92168}" srcOrd="1" destOrd="0" presId="urn:microsoft.com/office/officeart/2005/8/layout/hProcess7#1"/>
    <dgm:cxn modelId="{F9E66D19-4658-4BB8-ACCC-FC63D7F0EF12}" type="presParOf" srcId="{E0DAB3A5-6E82-42E1-A9DA-9ADCF6E32328}" destId="{6CF9240E-1573-44AC-8A5D-3877188B7089}" srcOrd="2" destOrd="0" presId="urn:microsoft.com/office/officeart/2005/8/layout/hProcess7#1"/>
    <dgm:cxn modelId="{5DDEA2A2-121C-408E-A6C8-8B223D2D17E1}" type="presParOf" srcId="{2E2F4AC4-D4F7-48F5-90D0-AE8B1F02CD93}" destId="{B3EFF470-2DF6-45CB-8620-172DA6D92037}" srcOrd="5" destOrd="0" presId="urn:microsoft.com/office/officeart/2005/8/layout/hProcess7#1"/>
    <dgm:cxn modelId="{FBF814D0-92AF-4448-B28F-74C49EF3B0D7}" type="presParOf" srcId="{2E2F4AC4-D4F7-48F5-90D0-AE8B1F02CD93}" destId="{1C824277-EEEE-477F-9BD9-C3CD9B239AD8}" srcOrd="6" destOrd="0" presId="urn:microsoft.com/office/officeart/2005/8/layout/hProcess7#1"/>
    <dgm:cxn modelId="{FB5DACDC-CC43-4974-BEBD-279BB47F75E9}" type="presParOf" srcId="{1C824277-EEEE-477F-9BD9-C3CD9B239AD8}" destId="{03CBD8DF-FE78-440C-832D-7B214B965A37}" srcOrd="0" destOrd="0" presId="urn:microsoft.com/office/officeart/2005/8/layout/hProcess7#1"/>
    <dgm:cxn modelId="{D7751C0F-6E8C-4C99-ACA6-93A22ED0D2B9}" type="presParOf" srcId="{1C824277-EEEE-477F-9BD9-C3CD9B239AD8}" destId="{060FB811-E437-4CC1-9728-6ABB6D502E05}" srcOrd="1" destOrd="0" presId="urn:microsoft.com/office/officeart/2005/8/layout/hProcess7#1"/>
    <dgm:cxn modelId="{3C20F059-94B7-4018-8163-96AE282B7B30}" type="presParOf" srcId="{1C824277-EEEE-477F-9BD9-C3CD9B239AD8}" destId="{093A0462-1923-4A94-8BB1-7DEB7ACEF1D1}" srcOrd="2" destOrd="0" presId="urn:microsoft.com/office/officeart/2005/8/layout/hProcess7#1"/>
    <dgm:cxn modelId="{BE4297CA-978A-4E94-841A-8D745077E2AF}" type="presParOf" srcId="{2E2F4AC4-D4F7-48F5-90D0-AE8B1F02CD93}" destId="{EB0EEF4F-6735-4A1C-9C3B-65ADBCA0700A}" srcOrd="7" destOrd="0" presId="urn:microsoft.com/office/officeart/2005/8/layout/hProcess7#1"/>
    <dgm:cxn modelId="{72CBBC19-86D5-4114-BFCF-A8C729C02E92}" type="presParOf" srcId="{2E2F4AC4-D4F7-48F5-90D0-AE8B1F02CD93}" destId="{7E5B6074-E962-459C-8B2D-E3B620F31914}" srcOrd="8" destOrd="0" presId="urn:microsoft.com/office/officeart/2005/8/layout/hProcess7#1"/>
    <dgm:cxn modelId="{34608066-7E77-4856-9377-9FC491F0A9A0}" type="presParOf" srcId="{7E5B6074-E962-459C-8B2D-E3B620F31914}" destId="{3A4658FE-5622-4D07-B1CE-020FC693EFAA}" srcOrd="0" destOrd="0" presId="urn:microsoft.com/office/officeart/2005/8/layout/hProcess7#1"/>
    <dgm:cxn modelId="{9FAA74A5-B0AA-44DF-989A-CFDD3AE98BF3}" type="presParOf" srcId="{7E5B6074-E962-459C-8B2D-E3B620F31914}" destId="{9666C5DE-0CEC-42AC-BDCF-82B469F4DAFA}" srcOrd="1" destOrd="0" presId="urn:microsoft.com/office/officeart/2005/8/layout/hProcess7#1"/>
    <dgm:cxn modelId="{1C24AF8B-CC84-445B-B661-67C69CF48C4F}" type="presParOf" srcId="{7E5B6074-E962-459C-8B2D-E3B620F31914}" destId="{B83C1590-C4A1-43A5-978B-C3CC93C93402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697EB5-757F-4819-97E7-581ED3EA18A6}" type="doc">
      <dgm:prSet loTypeId="urn:microsoft.com/office/officeart/2005/8/layout/h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d-ID"/>
        </a:p>
      </dgm:t>
    </dgm:pt>
    <dgm:pt modelId="{E4DA42D2-32B5-49A6-8289-A402CE065AC3}">
      <dgm:prSet phldrT="[Text]" custT="1"/>
      <dgm:spPr/>
      <dgm:t>
        <a:bodyPr/>
        <a:lstStyle/>
        <a:p>
          <a:r>
            <a:rPr lang="id-ID" sz="2400" dirty="0" smtClean="0">
              <a:solidFill>
                <a:schemeClr val="tx1"/>
              </a:solidFill>
            </a:rPr>
            <a:t>Demand side</a:t>
          </a:r>
          <a:endParaRPr lang="id-ID" sz="2400" dirty="0">
            <a:solidFill>
              <a:schemeClr val="tx1"/>
            </a:solidFill>
          </a:endParaRPr>
        </a:p>
      </dgm:t>
    </dgm:pt>
    <dgm:pt modelId="{9B0CA208-1A98-4D49-AF61-9DFD6E38815D}" type="parTrans" cxnId="{05EFF6F7-24B4-49A1-802F-6DC383690EFE}">
      <dgm:prSet/>
      <dgm:spPr/>
      <dgm:t>
        <a:bodyPr/>
        <a:lstStyle/>
        <a:p>
          <a:endParaRPr lang="id-ID"/>
        </a:p>
      </dgm:t>
    </dgm:pt>
    <dgm:pt modelId="{BE2CB2AA-D4F8-4491-9999-0F4634936604}" type="sibTrans" cxnId="{05EFF6F7-24B4-49A1-802F-6DC383690EFE}">
      <dgm:prSet/>
      <dgm:spPr/>
      <dgm:t>
        <a:bodyPr/>
        <a:lstStyle/>
        <a:p>
          <a:endParaRPr lang="id-ID"/>
        </a:p>
      </dgm:t>
    </dgm:pt>
    <dgm:pt modelId="{BF50B96A-E690-4A37-BE24-181B070C5FA6}">
      <dgm:prSet phldrT="[Text]"/>
      <dgm:spPr/>
      <dgm:t>
        <a:bodyPr/>
        <a:lstStyle/>
        <a:p>
          <a:r>
            <a:rPr lang="id-ID" dirty="0" smtClean="0"/>
            <a:t>Jumlah penduduk besar, permintaan dalam nengeri besar</a:t>
          </a:r>
          <a:endParaRPr lang="id-ID" dirty="0"/>
        </a:p>
      </dgm:t>
    </dgm:pt>
    <dgm:pt modelId="{473C702A-02B0-4675-AD7B-15C1570EC930}" type="parTrans" cxnId="{88E639E3-8BBF-4235-B7BD-7B8B27DCFC6D}">
      <dgm:prSet/>
      <dgm:spPr/>
      <dgm:t>
        <a:bodyPr/>
        <a:lstStyle/>
        <a:p>
          <a:endParaRPr lang="id-ID"/>
        </a:p>
      </dgm:t>
    </dgm:pt>
    <dgm:pt modelId="{F7C3086A-0A1D-4C88-813C-E970EA7ACBF6}" type="sibTrans" cxnId="{88E639E3-8BBF-4235-B7BD-7B8B27DCFC6D}">
      <dgm:prSet/>
      <dgm:spPr/>
      <dgm:t>
        <a:bodyPr/>
        <a:lstStyle/>
        <a:p>
          <a:endParaRPr lang="id-ID"/>
        </a:p>
      </dgm:t>
    </dgm:pt>
    <dgm:pt modelId="{304447AB-DA48-4704-815B-96FAF307762E}">
      <dgm:prSet phldrT="[Text]"/>
      <dgm:spPr/>
      <dgm:t>
        <a:bodyPr/>
        <a:lstStyle/>
        <a:p>
          <a:r>
            <a:rPr lang="id-ID" dirty="0" smtClean="0"/>
            <a:t>Penghapusan bentuk kebijkan proteksi berdampak pada produksi produk pertanian, impor meningkat</a:t>
          </a:r>
          <a:endParaRPr lang="id-ID" dirty="0"/>
        </a:p>
      </dgm:t>
    </dgm:pt>
    <dgm:pt modelId="{B7BA8F07-3C28-4B2A-A576-097F5E1DE62B}" type="parTrans" cxnId="{20795D34-A473-4671-99F7-E3DF11A816B4}">
      <dgm:prSet/>
      <dgm:spPr/>
      <dgm:t>
        <a:bodyPr/>
        <a:lstStyle/>
        <a:p>
          <a:endParaRPr lang="id-ID"/>
        </a:p>
      </dgm:t>
    </dgm:pt>
    <dgm:pt modelId="{5737B830-4CAD-459E-9907-18EE8B0D5072}" type="sibTrans" cxnId="{20795D34-A473-4671-99F7-E3DF11A816B4}">
      <dgm:prSet/>
      <dgm:spPr/>
      <dgm:t>
        <a:bodyPr/>
        <a:lstStyle/>
        <a:p>
          <a:endParaRPr lang="id-ID"/>
        </a:p>
      </dgm:t>
    </dgm:pt>
    <dgm:pt modelId="{63BFCBD6-BF87-498A-BF81-6B1209550499}">
      <dgm:prSet phldrT="[Text]" custT="1"/>
      <dgm:spPr/>
      <dgm:t>
        <a:bodyPr/>
        <a:lstStyle/>
        <a:p>
          <a:r>
            <a:rPr lang="id-ID" sz="2400" dirty="0" smtClean="0">
              <a:solidFill>
                <a:schemeClr val="tx1"/>
              </a:solidFill>
            </a:rPr>
            <a:t>Supply side</a:t>
          </a:r>
          <a:endParaRPr lang="id-ID" sz="2400" dirty="0">
            <a:solidFill>
              <a:schemeClr val="tx1"/>
            </a:solidFill>
          </a:endParaRPr>
        </a:p>
      </dgm:t>
    </dgm:pt>
    <dgm:pt modelId="{A591EA4C-4AE7-493A-8CDF-C635A398ACB0}" type="parTrans" cxnId="{7BAFFE25-A663-4E42-9181-20B47BF3E429}">
      <dgm:prSet/>
      <dgm:spPr/>
      <dgm:t>
        <a:bodyPr/>
        <a:lstStyle/>
        <a:p>
          <a:endParaRPr lang="id-ID"/>
        </a:p>
      </dgm:t>
    </dgm:pt>
    <dgm:pt modelId="{1C16172D-CB19-4246-BA8F-8498CD2E04E7}" type="sibTrans" cxnId="{7BAFFE25-A663-4E42-9181-20B47BF3E429}">
      <dgm:prSet/>
      <dgm:spPr/>
      <dgm:t>
        <a:bodyPr/>
        <a:lstStyle/>
        <a:p>
          <a:endParaRPr lang="id-ID"/>
        </a:p>
      </dgm:t>
    </dgm:pt>
    <dgm:pt modelId="{9B535A07-7740-4C05-AB21-57091F3FEB32}">
      <dgm:prSet phldrT="[Text]"/>
      <dgm:spPr/>
      <dgm:t>
        <a:bodyPr/>
        <a:lstStyle/>
        <a:p>
          <a:r>
            <a:rPr lang="id-ID" dirty="0" smtClean="0"/>
            <a:t>Sumberdaya lahan luas</a:t>
          </a:r>
          <a:endParaRPr lang="id-ID" dirty="0"/>
        </a:p>
      </dgm:t>
    </dgm:pt>
    <dgm:pt modelId="{D85D7E25-251C-437C-9EC1-A508FC5F4E8E}" type="parTrans" cxnId="{DC2173B1-4420-41A8-A9BE-97BEAF95682A}">
      <dgm:prSet/>
      <dgm:spPr/>
      <dgm:t>
        <a:bodyPr/>
        <a:lstStyle/>
        <a:p>
          <a:endParaRPr lang="id-ID"/>
        </a:p>
      </dgm:t>
    </dgm:pt>
    <dgm:pt modelId="{59589660-52B3-48B8-98A0-A13E068B6AA0}" type="sibTrans" cxnId="{DC2173B1-4420-41A8-A9BE-97BEAF95682A}">
      <dgm:prSet/>
      <dgm:spPr/>
      <dgm:t>
        <a:bodyPr/>
        <a:lstStyle/>
        <a:p>
          <a:endParaRPr lang="id-ID"/>
        </a:p>
      </dgm:t>
    </dgm:pt>
    <dgm:pt modelId="{3E3BCEA8-F0B7-4423-859A-CD0E317BC2D7}">
      <dgm:prSet phldrT="[Text]"/>
      <dgm:spPr/>
      <dgm:t>
        <a:bodyPr/>
        <a:lstStyle/>
        <a:p>
          <a:r>
            <a:rPr lang="id-ID" dirty="0" smtClean="0"/>
            <a:t>Sumberdaya perairan dan kelautan sangat potensial</a:t>
          </a:r>
          <a:endParaRPr lang="id-ID" dirty="0"/>
        </a:p>
      </dgm:t>
    </dgm:pt>
    <dgm:pt modelId="{BE92F8A3-E930-45DD-B94E-D055FD017D39}" type="parTrans" cxnId="{F841A691-435E-4061-93F5-76C421B38D0B}">
      <dgm:prSet/>
      <dgm:spPr/>
      <dgm:t>
        <a:bodyPr/>
        <a:lstStyle/>
        <a:p>
          <a:endParaRPr lang="id-ID"/>
        </a:p>
      </dgm:t>
    </dgm:pt>
    <dgm:pt modelId="{FC3C7D90-0C6A-4BD0-9DDE-1105221565DF}" type="sibTrans" cxnId="{F841A691-435E-4061-93F5-76C421B38D0B}">
      <dgm:prSet/>
      <dgm:spPr/>
      <dgm:t>
        <a:bodyPr/>
        <a:lstStyle/>
        <a:p>
          <a:endParaRPr lang="id-ID"/>
        </a:p>
      </dgm:t>
    </dgm:pt>
    <dgm:pt modelId="{B8310DDC-6597-4317-B8D5-B5D76482197B}">
      <dgm:prSet phldrT="[Text]"/>
      <dgm:spPr/>
      <dgm:t>
        <a:bodyPr/>
        <a:lstStyle/>
        <a:p>
          <a:endParaRPr lang="id-ID" dirty="0"/>
        </a:p>
      </dgm:t>
    </dgm:pt>
    <dgm:pt modelId="{F29E931F-156D-4AAD-9447-63F2DCCECD0B}" type="parTrans" cxnId="{C73FFE14-F35B-439A-BE21-B9FCDE84D830}">
      <dgm:prSet/>
      <dgm:spPr/>
      <dgm:t>
        <a:bodyPr/>
        <a:lstStyle/>
        <a:p>
          <a:endParaRPr lang="id-ID"/>
        </a:p>
      </dgm:t>
    </dgm:pt>
    <dgm:pt modelId="{3FD2BA66-0AE2-4603-AC5D-5461845F4591}" type="sibTrans" cxnId="{C73FFE14-F35B-439A-BE21-B9FCDE84D830}">
      <dgm:prSet/>
      <dgm:spPr/>
      <dgm:t>
        <a:bodyPr/>
        <a:lstStyle/>
        <a:p>
          <a:endParaRPr lang="id-ID"/>
        </a:p>
      </dgm:t>
    </dgm:pt>
    <dgm:pt modelId="{3D9EE845-500F-4082-A459-D7EBBECE8E8C}">
      <dgm:prSet phldrT="[Text]"/>
      <dgm:spPr/>
      <dgm:t>
        <a:bodyPr/>
        <a:lstStyle/>
        <a:p>
          <a:r>
            <a:rPr lang="id-ID" dirty="0" smtClean="0"/>
            <a:t>Peluang besar bagi Indonesia untuk ekspor</a:t>
          </a:r>
          <a:endParaRPr lang="id-ID" dirty="0"/>
        </a:p>
      </dgm:t>
    </dgm:pt>
    <dgm:pt modelId="{2DE24F48-52EE-487C-BBF4-FA88982B8F0C}" type="parTrans" cxnId="{E1DCB0A1-D5D0-400A-9C89-32DB647EE379}">
      <dgm:prSet/>
      <dgm:spPr/>
      <dgm:t>
        <a:bodyPr/>
        <a:lstStyle/>
        <a:p>
          <a:endParaRPr lang="id-ID"/>
        </a:p>
      </dgm:t>
    </dgm:pt>
    <dgm:pt modelId="{48268903-51E8-4885-BB41-E0F8FDE66BCA}" type="sibTrans" cxnId="{E1DCB0A1-D5D0-400A-9C89-32DB647EE379}">
      <dgm:prSet/>
      <dgm:spPr/>
      <dgm:t>
        <a:bodyPr/>
        <a:lstStyle/>
        <a:p>
          <a:endParaRPr lang="id-ID"/>
        </a:p>
      </dgm:t>
    </dgm:pt>
    <dgm:pt modelId="{A5E96374-FD4E-44DD-85C0-85D83F17C462}">
      <dgm:prSet phldrT="[Text]"/>
      <dgm:spPr/>
      <dgm:t>
        <a:bodyPr/>
        <a:lstStyle/>
        <a:p>
          <a:r>
            <a:rPr lang="id-ID" dirty="0" smtClean="0"/>
            <a:t>Sumberdaya tenaga kerja besar dan cukup berpengalaman</a:t>
          </a:r>
          <a:endParaRPr lang="id-ID" dirty="0"/>
        </a:p>
      </dgm:t>
    </dgm:pt>
    <dgm:pt modelId="{56C12A44-9690-43AB-80BB-019D3C46BA86}" type="parTrans" cxnId="{243A72E0-6101-46A6-9957-412F6FC49825}">
      <dgm:prSet/>
      <dgm:spPr/>
      <dgm:t>
        <a:bodyPr/>
        <a:lstStyle/>
        <a:p>
          <a:endParaRPr lang="id-ID"/>
        </a:p>
      </dgm:t>
    </dgm:pt>
    <dgm:pt modelId="{E0C38F1B-3CAC-4A53-A7B8-1B6685F3D92A}" type="sibTrans" cxnId="{243A72E0-6101-46A6-9957-412F6FC49825}">
      <dgm:prSet/>
      <dgm:spPr/>
      <dgm:t>
        <a:bodyPr/>
        <a:lstStyle/>
        <a:p>
          <a:endParaRPr lang="id-ID"/>
        </a:p>
      </dgm:t>
    </dgm:pt>
    <dgm:pt modelId="{B92DEAFE-9DCD-4EEF-B655-C03C910EEF08}">
      <dgm:prSet phldrT="[Text]"/>
      <dgm:spPr/>
      <dgm:t>
        <a:bodyPr/>
        <a:lstStyle/>
        <a:p>
          <a:r>
            <a:rPr lang="id-ID" dirty="0" smtClean="0"/>
            <a:t>Memiliki lembaga litbang  agribisnis  yang potensial dikembangkan</a:t>
          </a:r>
          <a:endParaRPr lang="id-ID" dirty="0"/>
        </a:p>
      </dgm:t>
    </dgm:pt>
    <dgm:pt modelId="{48488D12-240C-493C-9277-C47EA1656AB0}" type="parTrans" cxnId="{4E5B8EBC-0E79-4077-B002-C6B28745B86D}">
      <dgm:prSet/>
      <dgm:spPr/>
      <dgm:t>
        <a:bodyPr/>
        <a:lstStyle/>
        <a:p>
          <a:endParaRPr lang="id-ID"/>
        </a:p>
      </dgm:t>
    </dgm:pt>
    <dgm:pt modelId="{8199ED47-CA86-447E-A346-2881BFD68F9D}" type="sibTrans" cxnId="{4E5B8EBC-0E79-4077-B002-C6B28745B86D}">
      <dgm:prSet/>
      <dgm:spPr/>
      <dgm:t>
        <a:bodyPr/>
        <a:lstStyle/>
        <a:p>
          <a:endParaRPr lang="id-ID"/>
        </a:p>
      </dgm:t>
    </dgm:pt>
    <dgm:pt modelId="{C4DD8D75-80AB-4AF8-8660-16826F336B0C}">
      <dgm:prSet phldrT="[Text]"/>
      <dgm:spPr/>
      <dgm:t>
        <a:bodyPr/>
        <a:lstStyle/>
        <a:p>
          <a:r>
            <a:rPr lang="id-ID" dirty="0" smtClean="0"/>
            <a:t>Produsen terbesar dunia beberapa komoditas agribisnis (karet, coklat, kelapa, kelapa sawit)</a:t>
          </a:r>
          <a:endParaRPr lang="id-ID" dirty="0"/>
        </a:p>
      </dgm:t>
    </dgm:pt>
    <dgm:pt modelId="{2DA47F96-FD27-4282-9285-4445DDE6D9BA}" type="parTrans" cxnId="{58F3FE9F-0732-490E-96EC-55BC9F7F1E6D}">
      <dgm:prSet/>
      <dgm:spPr/>
      <dgm:t>
        <a:bodyPr/>
        <a:lstStyle/>
        <a:p>
          <a:endParaRPr lang="id-ID"/>
        </a:p>
      </dgm:t>
    </dgm:pt>
    <dgm:pt modelId="{A3BE19B2-4F75-4CD0-93AC-E3B5AA460014}" type="sibTrans" cxnId="{58F3FE9F-0732-490E-96EC-55BC9F7F1E6D}">
      <dgm:prSet/>
      <dgm:spPr/>
      <dgm:t>
        <a:bodyPr/>
        <a:lstStyle/>
        <a:p>
          <a:endParaRPr lang="id-ID"/>
        </a:p>
      </dgm:t>
    </dgm:pt>
    <dgm:pt modelId="{FD57DD27-97F5-48F8-BF41-876FFABD076B}" type="pres">
      <dgm:prSet presAssocID="{F5697EB5-757F-4819-97E7-581ED3EA18A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CCD7440-95CB-48BF-BA11-390759704F96}" type="pres">
      <dgm:prSet presAssocID="{E4DA42D2-32B5-49A6-8289-A402CE065AC3}" presName="composite" presStyleCnt="0"/>
      <dgm:spPr/>
    </dgm:pt>
    <dgm:pt modelId="{F43B221A-C1F8-4CB6-8B1A-CEBE34814742}" type="pres">
      <dgm:prSet presAssocID="{E4DA42D2-32B5-49A6-8289-A402CE065AC3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89468A-A795-49CB-82A8-8FBD33CDB8B3}" type="pres">
      <dgm:prSet presAssocID="{E4DA42D2-32B5-49A6-8289-A402CE065AC3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643F498-E643-45E2-8912-E4FA0E466369}" type="pres">
      <dgm:prSet presAssocID="{BE2CB2AA-D4F8-4491-9999-0F4634936604}" presName="space" presStyleCnt="0"/>
      <dgm:spPr/>
    </dgm:pt>
    <dgm:pt modelId="{A9201E97-FD7B-4F79-B82E-502EA30305BE}" type="pres">
      <dgm:prSet presAssocID="{63BFCBD6-BF87-498A-BF81-6B1209550499}" presName="composite" presStyleCnt="0"/>
      <dgm:spPr/>
    </dgm:pt>
    <dgm:pt modelId="{85815428-2C56-4651-87AB-8B304CC747D4}" type="pres">
      <dgm:prSet presAssocID="{63BFCBD6-BF87-498A-BF81-6B1209550499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539A4C-BB45-4F91-AF98-F1ED44F8E6A8}" type="pres">
      <dgm:prSet presAssocID="{63BFCBD6-BF87-498A-BF81-6B1209550499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11767C4-F06B-4A0C-9765-09B7E5BEB03C}" type="presOf" srcId="{E4DA42D2-32B5-49A6-8289-A402CE065AC3}" destId="{F43B221A-C1F8-4CB6-8B1A-CEBE34814742}" srcOrd="0" destOrd="0" presId="urn:microsoft.com/office/officeart/2005/8/layout/hList1"/>
    <dgm:cxn modelId="{BAA28976-3565-47D5-B8F6-FF56780BED39}" type="presOf" srcId="{BF50B96A-E690-4A37-BE24-181B070C5FA6}" destId="{2F89468A-A795-49CB-82A8-8FBD33CDB8B3}" srcOrd="0" destOrd="0" presId="urn:microsoft.com/office/officeart/2005/8/layout/hList1"/>
    <dgm:cxn modelId="{01077042-7A3F-4214-82AC-EBB9DC4127E0}" type="presOf" srcId="{304447AB-DA48-4704-815B-96FAF307762E}" destId="{2F89468A-A795-49CB-82A8-8FBD33CDB8B3}" srcOrd="0" destOrd="1" presId="urn:microsoft.com/office/officeart/2005/8/layout/hList1"/>
    <dgm:cxn modelId="{7BAFFE25-A663-4E42-9181-20B47BF3E429}" srcId="{F5697EB5-757F-4819-97E7-581ED3EA18A6}" destId="{63BFCBD6-BF87-498A-BF81-6B1209550499}" srcOrd="1" destOrd="0" parTransId="{A591EA4C-4AE7-493A-8CDF-C635A398ACB0}" sibTransId="{1C16172D-CB19-4246-BA8F-8498CD2E04E7}"/>
    <dgm:cxn modelId="{A74FAA13-EE31-4F21-8B53-450F655C96B1}" type="presOf" srcId="{F5697EB5-757F-4819-97E7-581ED3EA18A6}" destId="{FD57DD27-97F5-48F8-BF41-876FFABD076B}" srcOrd="0" destOrd="0" presId="urn:microsoft.com/office/officeart/2005/8/layout/hList1"/>
    <dgm:cxn modelId="{DC2173B1-4420-41A8-A9BE-97BEAF95682A}" srcId="{63BFCBD6-BF87-498A-BF81-6B1209550499}" destId="{9B535A07-7740-4C05-AB21-57091F3FEB32}" srcOrd="0" destOrd="0" parTransId="{D85D7E25-251C-437C-9EC1-A508FC5F4E8E}" sibTransId="{59589660-52B3-48B8-98A0-A13E068B6AA0}"/>
    <dgm:cxn modelId="{B2671844-97E8-4CE9-9267-A4BDA59326A4}" type="presOf" srcId="{3E3BCEA8-F0B7-4423-859A-CD0E317BC2D7}" destId="{37539A4C-BB45-4F91-AF98-F1ED44F8E6A8}" srcOrd="0" destOrd="1" presId="urn:microsoft.com/office/officeart/2005/8/layout/hList1"/>
    <dgm:cxn modelId="{0CD79CAD-14ED-41D5-B508-D3932314C1BD}" type="presOf" srcId="{3D9EE845-500F-4082-A459-D7EBBECE8E8C}" destId="{2F89468A-A795-49CB-82A8-8FBD33CDB8B3}" srcOrd="0" destOrd="2" presId="urn:microsoft.com/office/officeart/2005/8/layout/hList1"/>
    <dgm:cxn modelId="{C73FFE14-F35B-439A-BE21-B9FCDE84D830}" srcId="{E4DA42D2-32B5-49A6-8289-A402CE065AC3}" destId="{B8310DDC-6597-4317-B8D5-B5D76482197B}" srcOrd="3" destOrd="0" parTransId="{F29E931F-156D-4AAD-9447-63F2DCCECD0B}" sibTransId="{3FD2BA66-0AE2-4603-AC5D-5461845F4591}"/>
    <dgm:cxn modelId="{243A72E0-6101-46A6-9957-412F6FC49825}" srcId="{63BFCBD6-BF87-498A-BF81-6B1209550499}" destId="{A5E96374-FD4E-44DD-85C0-85D83F17C462}" srcOrd="2" destOrd="0" parTransId="{56C12A44-9690-43AB-80BB-019D3C46BA86}" sibTransId="{E0C38F1B-3CAC-4A53-A7B8-1B6685F3D92A}"/>
    <dgm:cxn modelId="{05EFF6F7-24B4-49A1-802F-6DC383690EFE}" srcId="{F5697EB5-757F-4819-97E7-581ED3EA18A6}" destId="{E4DA42D2-32B5-49A6-8289-A402CE065AC3}" srcOrd="0" destOrd="0" parTransId="{9B0CA208-1A98-4D49-AF61-9DFD6E38815D}" sibTransId="{BE2CB2AA-D4F8-4491-9999-0F4634936604}"/>
    <dgm:cxn modelId="{88E639E3-8BBF-4235-B7BD-7B8B27DCFC6D}" srcId="{E4DA42D2-32B5-49A6-8289-A402CE065AC3}" destId="{BF50B96A-E690-4A37-BE24-181B070C5FA6}" srcOrd="0" destOrd="0" parTransId="{473C702A-02B0-4675-AD7B-15C1570EC930}" sibTransId="{F7C3086A-0A1D-4C88-813C-E970EA7ACBF6}"/>
    <dgm:cxn modelId="{E1DCB0A1-D5D0-400A-9C89-32DB647EE379}" srcId="{E4DA42D2-32B5-49A6-8289-A402CE065AC3}" destId="{3D9EE845-500F-4082-A459-D7EBBECE8E8C}" srcOrd="2" destOrd="0" parTransId="{2DE24F48-52EE-487C-BBF4-FA88982B8F0C}" sibTransId="{48268903-51E8-4885-BB41-E0F8FDE66BCA}"/>
    <dgm:cxn modelId="{4E5B8EBC-0E79-4077-B002-C6B28745B86D}" srcId="{63BFCBD6-BF87-498A-BF81-6B1209550499}" destId="{B92DEAFE-9DCD-4EEF-B655-C03C910EEF08}" srcOrd="3" destOrd="0" parTransId="{48488D12-240C-493C-9277-C47EA1656AB0}" sibTransId="{8199ED47-CA86-447E-A346-2881BFD68F9D}"/>
    <dgm:cxn modelId="{3BCBA81B-D550-4C10-A5E4-17BF836A13FE}" type="presOf" srcId="{63BFCBD6-BF87-498A-BF81-6B1209550499}" destId="{85815428-2C56-4651-87AB-8B304CC747D4}" srcOrd="0" destOrd="0" presId="urn:microsoft.com/office/officeart/2005/8/layout/hList1"/>
    <dgm:cxn modelId="{B742AC08-C5B1-46D5-A25D-ED3CEA4C0D66}" type="presOf" srcId="{A5E96374-FD4E-44DD-85C0-85D83F17C462}" destId="{37539A4C-BB45-4F91-AF98-F1ED44F8E6A8}" srcOrd="0" destOrd="2" presId="urn:microsoft.com/office/officeart/2005/8/layout/hList1"/>
    <dgm:cxn modelId="{F841A691-435E-4061-93F5-76C421B38D0B}" srcId="{63BFCBD6-BF87-498A-BF81-6B1209550499}" destId="{3E3BCEA8-F0B7-4423-859A-CD0E317BC2D7}" srcOrd="1" destOrd="0" parTransId="{BE92F8A3-E930-45DD-B94E-D055FD017D39}" sibTransId="{FC3C7D90-0C6A-4BD0-9DDE-1105221565DF}"/>
    <dgm:cxn modelId="{CC262EEF-DC27-42A9-B4C0-928665E8CA21}" type="presOf" srcId="{B92DEAFE-9DCD-4EEF-B655-C03C910EEF08}" destId="{37539A4C-BB45-4F91-AF98-F1ED44F8E6A8}" srcOrd="0" destOrd="3" presId="urn:microsoft.com/office/officeart/2005/8/layout/hList1"/>
    <dgm:cxn modelId="{58F3FE9F-0732-490E-96EC-55BC9F7F1E6D}" srcId="{63BFCBD6-BF87-498A-BF81-6B1209550499}" destId="{C4DD8D75-80AB-4AF8-8660-16826F336B0C}" srcOrd="4" destOrd="0" parTransId="{2DA47F96-FD27-4282-9285-4445DDE6D9BA}" sibTransId="{A3BE19B2-4F75-4CD0-93AC-E3B5AA460014}"/>
    <dgm:cxn modelId="{6A6727D8-2ED3-44EF-8FFC-6384F42C9105}" type="presOf" srcId="{9B535A07-7740-4C05-AB21-57091F3FEB32}" destId="{37539A4C-BB45-4F91-AF98-F1ED44F8E6A8}" srcOrd="0" destOrd="0" presId="urn:microsoft.com/office/officeart/2005/8/layout/hList1"/>
    <dgm:cxn modelId="{2342B8FA-C981-45A5-8026-E7D0307F6304}" type="presOf" srcId="{B8310DDC-6597-4317-B8D5-B5D76482197B}" destId="{2F89468A-A795-49CB-82A8-8FBD33CDB8B3}" srcOrd="0" destOrd="3" presId="urn:microsoft.com/office/officeart/2005/8/layout/hList1"/>
    <dgm:cxn modelId="{20795D34-A473-4671-99F7-E3DF11A816B4}" srcId="{E4DA42D2-32B5-49A6-8289-A402CE065AC3}" destId="{304447AB-DA48-4704-815B-96FAF307762E}" srcOrd="1" destOrd="0" parTransId="{B7BA8F07-3C28-4B2A-A576-097F5E1DE62B}" sibTransId="{5737B830-4CAD-459E-9907-18EE8B0D5072}"/>
    <dgm:cxn modelId="{314848DC-1DE6-41F6-9D69-B3F4AEAE5EB6}" type="presOf" srcId="{C4DD8D75-80AB-4AF8-8660-16826F336B0C}" destId="{37539A4C-BB45-4F91-AF98-F1ED44F8E6A8}" srcOrd="0" destOrd="4" presId="urn:microsoft.com/office/officeart/2005/8/layout/hList1"/>
    <dgm:cxn modelId="{6AA8AA24-8809-4340-B0F1-360CC89D380B}" type="presParOf" srcId="{FD57DD27-97F5-48F8-BF41-876FFABD076B}" destId="{8CCD7440-95CB-48BF-BA11-390759704F96}" srcOrd="0" destOrd="0" presId="urn:microsoft.com/office/officeart/2005/8/layout/hList1"/>
    <dgm:cxn modelId="{E60EFE54-0F8D-4D76-B9C2-28717544DC31}" type="presParOf" srcId="{8CCD7440-95CB-48BF-BA11-390759704F96}" destId="{F43B221A-C1F8-4CB6-8B1A-CEBE34814742}" srcOrd="0" destOrd="0" presId="urn:microsoft.com/office/officeart/2005/8/layout/hList1"/>
    <dgm:cxn modelId="{388AF43B-09E6-4370-B481-A5F36CB78B06}" type="presParOf" srcId="{8CCD7440-95CB-48BF-BA11-390759704F96}" destId="{2F89468A-A795-49CB-82A8-8FBD33CDB8B3}" srcOrd="1" destOrd="0" presId="urn:microsoft.com/office/officeart/2005/8/layout/hList1"/>
    <dgm:cxn modelId="{246CC12F-EADF-440A-8454-C34F0D4340D7}" type="presParOf" srcId="{FD57DD27-97F5-48F8-BF41-876FFABD076B}" destId="{2643F498-E643-45E2-8912-E4FA0E466369}" srcOrd="1" destOrd="0" presId="urn:microsoft.com/office/officeart/2005/8/layout/hList1"/>
    <dgm:cxn modelId="{78454D77-5200-48CE-A6F3-2447385AAB20}" type="presParOf" srcId="{FD57DD27-97F5-48F8-BF41-876FFABD076B}" destId="{A9201E97-FD7B-4F79-B82E-502EA30305BE}" srcOrd="2" destOrd="0" presId="urn:microsoft.com/office/officeart/2005/8/layout/hList1"/>
    <dgm:cxn modelId="{36BC38EA-4370-49E4-84CE-1D80B336A77B}" type="presParOf" srcId="{A9201E97-FD7B-4F79-B82E-502EA30305BE}" destId="{85815428-2C56-4651-87AB-8B304CC747D4}" srcOrd="0" destOrd="0" presId="urn:microsoft.com/office/officeart/2005/8/layout/hList1"/>
    <dgm:cxn modelId="{C6ED8195-2686-4994-9CF6-D0D4DEF0F30B}" type="presParOf" srcId="{A9201E97-FD7B-4F79-B82E-502EA30305BE}" destId="{37539A4C-BB45-4F91-AF98-F1ED44F8E6A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F4119C-83E4-4805-808E-DE6FA08AD57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id-ID"/>
        </a:p>
      </dgm:t>
    </dgm:pt>
    <dgm:pt modelId="{66FA17E9-334B-42BC-B533-646638919B57}">
      <dgm:prSet phldrT="[Text]" phldr="1"/>
      <dgm:spPr/>
      <dgm:t>
        <a:bodyPr/>
        <a:lstStyle/>
        <a:p>
          <a:endParaRPr lang="id-ID"/>
        </a:p>
      </dgm:t>
    </dgm:pt>
    <dgm:pt modelId="{238532A5-5D7C-4C63-A234-945C54C42A20}" type="parTrans" cxnId="{C92730AB-BA8F-45A9-875E-A21879EFEFA6}">
      <dgm:prSet/>
      <dgm:spPr/>
      <dgm:t>
        <a:bodyPr/>
        <a:lstStyle/>
        <a:p>
          <a:endParaRPr lang="id-ID"/>
        </a:p>
      </dgm:t>
    </dgm:pt>
    <dgm:pt modelId="{37E52845-C759-4DA6-8C7B-62FA5D435890}" type="sibTrans" cxnId="{C92730AB-BA8F-45A9-875E-A21879EFEFA6}">
      <dgm:prSet/>
      <dgm:spPr/>
      <dgm:t>
        <a:bodyPr/>
        <a:lstStyle/>
        <a:p>
          <a:endParaRPr lang="id-ID"/>
        </a:p>
      </dgm:t>
    </dgm:pt>
    <dgm:pt modelId="{154A2B86-A11F-47F8-9CDE-7185E8ED641F}">
      <dgm:prSet phldrT="[Text]" phldr="1"/>
      <dgm:spPr/>
      <dgm:t>
        <a:bodyPr/>
        <a:lstStyle/>
        <a:p>
          <a:endParaRPr lang="id-ID"/>
        </a:p>
      </dgm:t>
    </dgm:pt>
    <dgm:pt modelId="{8E32A0E7-9050-477B-9E15-53A5EFE27190}" type="parTrans" cxnId="{06C0A318-4EF0-45E0-9581-9B5787BF50A1}">
      <dgm:prSet/>
      <dgm:spPr/>
      <dgm:t>
        <a:bodyPr/>
        <a:lstStyle/>
        <a:p>
          <a:endParaRPr lang="id-ID"/>
        </a:p>
      </dgm:t>
    </dgm:pt>
    <dgm:pt modelId="{20AA5D7E-4100-4751-870A-FF60E558EB99}" type="sibTrans" cxnId="{06C0A318-4EF0-45E0-9581-9B5787BF50A1}">
      <dgm:prSet/>
      <dgm:spPr/>
      <dgm:t>
        <a:bodyPr/>
        <a:lstStyle/>
        <a:p>
          <a:endParaRPr lang="id-ID"/>
        </a:p>
      </dgm:t>
    </dgm:pt>
    <dgm:pt modelId="{5915305A-6630-477C-B233-CBA79702AE4A}">
      <dgm:prSet phldrT="[Text]" phldr="1"/>
      <dgm:spPr/>
      <dgm:t>
        <a:bodyPr/>
        <a:lstStyle/>
        <a:p>
          <a:endParaRPr lang="id-ID"/>
        </a:p>
      </dgm:t>
    </dgm:pt>
    <dgm:pt modelId="{BF19AFC4-6BFD-44E3-9340-087D42DFD783}" type="parTrans" cxnId="{027839B8-7E13-47F8-935D-596BD19A38C6}">
      <dgm:prSet/>
      <dgm:spPr/>
      <dgm:t>
        <a:bodyPr/>
        <a:lstStyle/>
        <a:p>
          <a:endParaRPr lang="id-ID"/>
        </a:p>
      </dgm:t>
    </dgm:pt>
    <dgm:pt modelId="{D49D1117-9A93-4EE0-A4E9-84BFA97ACB17}" type="sibTrans" cxnId="{027839B8-7E13-47F8-935D-596BD19A38C6}">
      <dgm:prSet/>
      <dgm:spPr/>
      <dgm:t>
        <a:bodyPr/>
        <a:lstStyle/>
        <a:p>
          <a:endParaRPr lang="id-ID"/>
        </a:p>
      </dgm:t>
    </dgm:pt>
    <dgm:pt modelId="{FCFB3512-C555-4A2B-A1FC-67CBAF1F264A}">
      <dgm:prSet phldrT="[Text]" phldr="1"/>
      <dgm:spPr/>
      <dgm:t>
        <a:bodyPr/>
        <a:lstStyle/>
        <a:p>
          <a:endParaRPr lang="id-ID"/>
        </a:p>
      </dgm:t>
    </dgm:pt>
    <dgm:pt modelId="{091098B6-29A2-460A-BA9E-2F814122FE01}" type="parTrans" cxnId="{47650BD8-7741-43EF-A00D-0B60155FE5AF}">
      <dgm:prSet/>
      <dgm:spPr/>
      <dgm:t>
        <a:bodyPr/>
        <a:lstStyle/>
        <a:p>
          <a:endParaRPr lang="id-ID"/>
        </a:p>
      </dgm:t>
    </dgm:pt>
    <dgm:pt modelId="{E18826B2-6A97-4788-8BF9-F21F336A0D69}" type="sibTrans" cxnId="{47650BD8-7741-43EF-A00D-0B60155FE5AF}">
      <dgm:prSet/>
      <dgm:spPr/>
      <dgm:t>
        <a:bodyPr/>
        <a:lstStyle/>
        <a:p>
          <a:endParaRPr lang="id-ID"/>
        </a:p>
      </dgm:t>
    </dgm:pt>
    <dgm:pt modelId="{E872FE33-358D-4BFA-A663-3A266ACAD1A4}" type="pres">
      <dgm:prSet presAssocID="{6CF4119C-83E4-4805-808E-DE6FA08AD5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582461-A152-439D-9A60-F2A4A938C474}" type="pres">
      <dgm:prSet presAssocID="{66FA17E9-334B-42BC-B533-646638919B57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1ED74-1C3A-42E7-8171-6A61ED2FB854}" type="pres">
      <dgm:prSet presAssocID="{66FA17E9-334B-42BC-B533-646638919B57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28AEA-883D-424D-894E-53A1DC216EF5}" type="pres">
      <dgm:prSet presAssocID="{5915305A-6630-477C-B233-CBA79702AE4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AF5B3B-2B77-469A-9B53-F1BF32733452}" type="pres">
      <dgm:prSet presAssocID="{5915305A-6630-477C-B233-CBA79702AE4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9EE1C0-2E4E-48BC-8D25-D68FCB5D48C1}" type="presOf" srcId="{6CF4119C-83E4-4805-808E-DE6FA08AD577}" destId="{E872FE33-358D-4BFA-A663-3A266ACAD1A4}" srcOrd="0" destOrd="0" presId="urn:microsoft.com/office/officeart/2005/8/layout/vList2"/>
    <dgm:cxn modelId="{38B35B1C-ADB9-4596-92EA-9536144E6299}" type="presOf" srcId="{66FA17E9-334B-42BC-B533-646638919B57}" destId="{A5582461-A152-439D-9A60-F2A4A938C474}" srcOrd="0" destOrd="0" presId="urn:microsoft.com/office/officeart/2005/8/layout/vList2"/>
    <dgm:cxn modelId="{027839B8-7E13-47F8-935D-596BD19A38C6}" srcId="{6CF4119C-83E4-4805-808E-DE6FA08AD577}" destId="{5915305A-6630-477C-B233-CBA79702AE4A}" srcOrd="1" destOrd="0" parTransId="{BF19AFC4-6BFD-44E3-9340-087D42DFD783}" sibTransId="{D49D1117-9A93-4EE0-A4E9-84BFA97ACB17}"/>
    <dgm:cxn modelId="{06C0A318-4EF0-45E0-9581-9B5787BF50A1}" srcId="{66FA17E9-334B-42BC-B533-646638919B57}" destId="{154A2B86-A11F-47F8-9CDE-7185E8ED641F}" srcOrd="0" destOrd="0" parTransId="{8E32A0E7-9050-477B-9E15-53A5EFE27190}" sibTransId="{20AA5D7E-4100-4751-870A-FF60E558EB99}"/>
    <dgm:cxn modelId="{82D09C44-F79E-44D1-ADD7-0AD94110CFE5}" type="presOf" srcId="{5915305A-6630-477C-B233-CBA79702AE4A}" destId="{44628AEA-883D-424D-894E-53A1DC216EF5}" srcOrd="0" destOrd="0" presId="urn:microsoft.com/office/officeart/2005/8/layout/vList2"/>
    <dgm:cxn modelId="{47650BD8-7741-43EF-A00D-0B60155FE5AF}" srcId="{5915305A-6630-477C-B233-CBA79702AE4A}" destId="{FCFB3512-C555-4A2B-A1FC-67CBAF1F264A}" srcOrd="0" destOrd="0" parTransId="{091098B6-29A2-460A-BA9E-2F814122FE01}" sibTransId="{E18826B2-6A97-4788-8BF9-F21F336A0D69}"/>
    <dgm:cxn modelId="{E39895C2-A634-44BC-A2D6-46CEE2C601B9}" type="presOf" srcId="{154A2B86-A11F-47F8-9CDE-7185E8ED641F}" destId="{4751ED74-1C3A-42E7-8171-6A61ED2FB854}" srcOrd="0" destOrd="0" presId="urn:microsoft.com/office/officeart/2005/8/layout/vList2"/>
    <dgm:cxn modelId="{A20D51C5-B201-49FE-B615-DC5B8F08779A}" type="presOf" srcId="{FCFB3512-C555-4A2B-A1FC-67CBAF1F264A}" destId="{6AAF5B3B-2B77-469A-9B53-F1BF32733452}" srcOrd="0" destOrd="0" presId="urn:microsoft.com/office/officeart/2005/8/layout/vList2"/>
    <dgm:cxn modelId="{C92730AB-BA8F-45A9-875E-A21879EFEFA6}" srcId="{6CF4119C-83E4-4805-808E-DE6FA08AD577}" destId="{66FA17E9-334B-42BC-B533-646638919B57}" srcOrd="0" destOrd="0" parTransId="{238532A5-5D7C-4C63-A234-945C54C42A20}" sibTransId="{37E52845-C759-4DA6-8C7B-62FA5D435890}"/>
    <dgm:cxn modelId="{77E764B6-4D6E-4F0E-BA43-CC794951FBB8}" type="presParOf" srcId="{E872FE33-358D-4BFA-A663-3A266ACAD1A4}" destId="{A5582461-A152-439D-9A60-F2A4A938C474}" srcOrd="0" destOrd="0" presId="urn:microsoft.com/office/officeart/2005/8/layout/vList2"/>
    <dgm:cxn modelId="{048BD3D6-AB78-41C1-9C79-8141C7C8C29F}" type="presParOf" srcId="{E872FE33-358D-4BFA-A663-3A266ACAD1A4}" destId="{4751ED74-1C3A-42E7-8171-6A61ED2FB854}" srcOrd="1" destOrd="0" presId="urn:microsoft.com/office/officeart/2005/8/layout/vList2"/>
    <dgm:cxn modelId="{459110E1-4A45-43E9-AE29-32B3A908A2A4}" type="presParOf" srcId="{E872FE33-358D-4BFA-A663-3A266ACAD1A4}" destId="{44628AEA-883D-424D-894E-53A1DC216EF5}" srcOrd="2" destOrd="0" presId="urn:microsoft.com/office/officeart/2005/8/layout/vList2"/>
    <dgm:cxn modelId="{82C02B76-3C98-41E5-A88E-E81B31301891}" type="presParOf" srcId="{E872FE33-358D-4BFA-A663-3A266ACAD1A4}" destId="{6AAF5B3B-2B77-469A-9B53-F1BF32733452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DE7C4B2-E401-47A5-9374-0C0BCF4BF46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7E86F47-79E4-4529-A644-06E91C6D7FA3}">
      <dgm:prSet phldrT="[Text]"/>
      <dgm:spPr/>
      <dgm:t>
        <a:bodyPr/>
        <a:lstStyle/>
        <a:p>
          <a:r>
            <a:rPr lang="id-ID" dirty="0" smtClean="0"/>
            <a:t>Aspek Kelembagaan</a:t>
          </a:r>
          <a:endParaRPr lang="id-ID" dirty="0"/>
        </a:p>
      </dgm:t>
    </dgm:pt>
    <dgm:pt modelId="{B81F95B0-C792-4C5F-BD65-012CE111A84B}" type="parTrans" cxnId="{8EC1D161-75AE-4FCC-89FB-9B1471FCC650}">
      <dgm:prSet/>
      <dgm:spPr/>
      <dgm:t>
        <a:bodyPr/>
        <a:lstStyle/>
        <a:p>
          <a:endParaRPr lang="id-ID"/>
        </a:p>
      </dgm:t>
    </dgm:pt>
    <dgm:pt modelId="{72F83FCB-337D-479E-91D1-DD1B1EEA488E}" type="sibTrans" cxnId="{8EC1D161-75AE-4FCC-89FB-9B1471FCC650}">
      <dgm:prSet/>
      <dgm:spPr/>
      <dgm:t>
        <a:bodyPr/>
        <a:lstStyle/>
        <a:p>
          <a:endParaRPr lang="id-ID"/>
        </a:p>
      </dgm:t>
    </dgm:pt>
    <dgm:pt modelId="{B246871E-DC6D-4601-85FF-36E3D8E20D8C}">
      <dgm:prSet phldrT="[Text]" custT="1"/>
      <dgm:spPr/>
      <dgm:t>
        <a:bodyPr/>
        <a:lstStyle/>
        <a:p>
          <a:pPr algn="just"/>
          <a:r>
            <a:rPr lang="id-ID" sz="2800" dirty="0" smtClean="0"/>
            <a:t>1.Pengembangan koperasi modern</a:t>
          </a:r>
          <a:endParaRPr lang="id-ID" sz="2800" dirty="0"/>
        </a:p>
      </dgm:t>
    </dgm:pt>
    <dgm:pt modelId="{4EB93213-4408-43AC-865C-837D1C5D8247}" type="parTrans" cxnId="{AA93E27E-F6D6-4F38-9D73-F2820368BDE0}">
      <dgm:prSet/>
      <dgm:spPr/>
      <dgm:t>
        <a:bodyPr/>
        <a:lstStyle/>
        <a:p>
          <a:endParaRPr lang="id-ID"/>
        </a:p>
      </dgm:t>
    </dgm:pt>
    <dgm:pt modelId="{E8E6880C-12DA-467B-B68F-0FC25CEE4058}" type="sibTrans" cxnId="{AA93E27E-F6D6-4F38-9D73-F2820368BDE0}">
      <dgm:prSet/>
      <dgm:spPr/>
      <dgm:t>
        <a:bodyPr/>
        <a:lstStyle/>
        <a:p>
          <a:endParaRPr lang="id-ID"/>
        </a:p>
      </dgm:t>
    </dgm:pt>
    <dgm:pt modelId="{BFC44A12-832C-465F-BCC4-DDB414BD3257}">
      <dgm:prSet phldrT="[Text]" custT="1"/>
      <dgm:spPr/>
      <dgm:t>
        <a:bodyPr/>
        <a:lstStyle/>
        <a:p>
          <a:pPr algn="l"/>
          <a:r>
            <a:rPr lang="id-ID" sz="2800" dirty="0" smtClean="0"/>
            <a:t>2. Strategi Kemitraan </a:t>
          </a:r>
          <a:endParaRPr lang="id-ID" sz="2800" dirty="0"/>
        </a:p>
      </dgm:t>
    </dgm:pt>
    <dgm:pt modelId="{CE394ADE-5428-490E-A2C4-1C9EBF4ADF0F}" type="parTrans" cxnId="{AA48EF67-CB11-4D8D-A36A-52BB62532E91}">
      <dgm:prSet/>
      <dgm:spPr/>
      <dgm:t>
        <a:bodyPr/>
        <a:lstStyle/>
        <a:p>
          <a:endParaRPr lang="id-ID"/>
        </a:p>
      </dgm:t>
    </dgm:pt>
    <dgm:pt modelId="{18DF0E6C-9402-4A14-A3C7-CADD3F9E3C8A}" type="sibTrans" cxnId="{AA48EF67-CB11-4D8D-A36A-52BB62532E91}">
      <dgm:prSet/>
      <dgm:spPr/>
      <dgm:t>
        <a:bodyPr/>
        <a:lstStyle/>
        <a:p>
          <a:endParaRPr lang="id-ID"/>
        </a:p>
      </dgm:t>
    </dgm:pt>
    <dgm:pt modelId="{AD64FA7D-4194-49C1-A538-54F1C21370D8}">
      <dgm:prSet phldrT="[Text]" custT="1"/>
      <dgm:spPr/>
      <dgm:t>
        <a:bodyPr/>
        <a:lstStyle/>
        <a:p>
          <a:pPr algn="l"/>
          <a:r>
            <a:rPr lang="id-ID" sz="2800" dirty="0" smtClean="0"/>
            <a:t>3. Pemasaran yang mendukung agribisnis berkelanjutan </a:t>
          </a:r>
          <a:endParaRPr lang="id-ID" sz="2800" dirty="0"/>
        </a:p>
      </dgm:t>
    </dgm:pt>
    <dgm:pt modelId="{61060DCD-3699-400B-9C9A-F580124152FC}" type="parTrans" cxnId="{2A2FFC2F-5F8F-4D11-A2D3-E79B2D4B27DA}">
      <dgm:prSet/>
      <dgm:spPr/>
      <dgm:t>
        <a:bodyPr/>
        <a:lstStyle/>
        <a:p>
          <a:endParaRPr lang="id-ID"/>
        </a:p>
      </dgm:t>
    </dgm:pt>
    <dgm:pt modelId="{34D796CF-96DB-4E73-B66F-FEB4C6A6FAF6}" type="sibTrans" cxnId="{2A2FFC2F-5F8F-4D11-A2D3-E79B2D4B27DA}">
      <dgm:prSet/>
      <dgm:spPr/>
      <dgm:t>
        <a:bodyPr/>
        <a:lstStyle/>
        <a:p>
          <a:endParaRPr lang="id-ID"/>
        </a:p>
      </dgm:t>
    </dgm:pt>
    <dgm:pt modelId="{EE7CE7FD-26DC-44EB-9B28-D0F6063A22D4}" type="pres">
      <dgm:prSet presAssocID="{3DE7C4B2-E401-47A5-9374-0C0BCF4BF46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4FC1F611-3B87-4FAC-AC54-6D61ABBD3DB2}" type="pres">
      <dgm:prSet presAssocID="{A7E86F47-79E4-4529-A644-06E91C6D7FA3}" presName="roof" presStyleLbl="dkBgShp" presStyleIdx="0" presStyleCnt="2"/>
      <dgm:spPr/>
      <dgm:t>
        <a:bodyPr/>
        <a:lstStyle/>
        <a:p>
          <a:endParaRPr lang="id-ID"/>
        </a:p>
      </dgm:t>
    </dgm:pt>
    <dgm:pt modelId="{A3187FD4-9AC4-4C71-ABF6-87583DD4BFD9}" type="pres">
      <dgm:prSet presAssocID="{A7E86F47-79E4-4529-A644-06E91C6D7FA3}" presName="pillars" presStyleCnt="0"/>
      <dgm:spPr/>
    </dgm:pt>
    <dgm:pt modelId="{DA25BE1D-32B9-42F4-BF7A-832C8D094ABB}" type="pres">
      <dgm:prSet presAssocID="{A7E86F47-79E4-4529-A644-06E91C6D7FA3}" presName="pillar1" presStyleLbl="node1" presStyleIdx="0" presStyleCnt="3" custScaleX="13611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7821CB4-4426-46E2-9D5C-4842570D2D72}" type="pres">
      <dgm:prSet presAssocID="{BFC44A12-832C-465F-BCC4-DDB414BD3257}" presName="pillarX" presStyleLbl="node1" presStyleIdx="1" presStyleCnt="3" custScaleX="9888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8C4A821-76B0-4223-B291-3CC9C2927BA6}" type="pres">
      <dgm:prSet presAssocID="{AD64FA7D-4194-49C1-A538-54F1C21370D8}" presName="pillarX" presStyleLbl="node1" presStyleIdx="2" presStyleCnt="3" custScaleX="11913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3A1DF76-67FD-4FF8-B56A-C7B2AE28AA84}" type="pres">
      <dgm:prSet presAssocID="{A7E86F47-79E4-4529-A644-06E91C6D7FA3}" presName="base" presStyleLbl="dkBgShp" presStyleIdx="1" presStyleCnt="2"/>
      <dgm:spPr/>
    </dgm:pt>
  </dgm:ptLst>
  <dgm:cxnLst>
    <dgm:cxn modelId="{D74784A1-AE05-45D1-B45B-D97E20684140}" type="presOf" srcId="{3DE7C4B2-E401-47A5-9374-0C0BCF4BF46B}" destId="{EE7CE7FD-26DC-44EB-9B28-D0F6063A22D4}" srcOrd="0" destOrd="0" presId="urn:microsoft.com/office/officeart/2005/8/layout/hList3"/>
    <dgm:cxn modelId="{A955D26A-8DAA-4136-8476-585835CE4A9D}" type="presOf" srcId="{AD64FA7D-4194-49C1-A538-54F1C21370D8}" destId="{08C4A821-76B0-4223-B291-3CC9C2927BA6}" srcOrd="0" destOrd="0" presId="urn:microsoft.com/office/officeart/2005/8/layout/hList3"/>
    <dgm:cxn modelId="{AA93E27E-F6D6-4F38-9D73-F2820368BDE0}" srcId="{A7E86F47-79E4-4529-A644-06E91C6D7FA3}" destId="{B246871E-DC6D-4601-85FF-36E3D8E20D8C}" srcOrd="0" destOrd="0" parTransId="{4EB93213-4408-43AC-865C-837D1C5D8247}" sibTransId="{E8E6880C-12DA-467B-B68F-0FC25CEE4058}"/>
    <dgm:cxn modelId="{EA7E041F-0A2B-43E1-8BBE-34DCD8A68CF9}" type="presOf" srcId="{A7E86F47-79E4-4529-A644-06E91C6D7FA3}" destId="{4FC1F611-3B87-4FAC-AC54-6D61ABBD3DB2}" srcOrd="0" destOrd="0" presId="urn:microsoft.com/office/officeart/2005/8/layout/hList3"/>
    <dgm:cxn modelId="{398BADB1-6D87-49D5-913E-F7B98B4036CC}" type="presOf" srcId="{BFC44A12-832C-465F-BCC4-DDB414BD3257}" destId="{E7821CB4-4426-46E2-9D5C-4842570D2D72}" srcOrd="0" destOrd="0" presId="urn:microsoft.com/office/officeart/2005/8/layout/hList3"/>
    <dgm:cxn modelId="{DA0BBAA7-2B33-4F13-ADBC-76463B8ED4E0}" type="presOf" srcId="{B246871E-DC6D-4601-85FF-36E3D8E20D8C}" destId="{DA25BE1D-32B9-42F4-BF7A-832C8D094ABB}" srcOrd="0" destOrd="0" presId="urn:microsoft.com/office/officeart/2005/8/layout/hList3"/>
    <dgm:cxn modelId="{8EC1D161-75AE-4FCC-89FB-9B1471FCC650}" srcId="{3DE7C4B2-E401-47A5-9374-0C0BCF4BF46B}" destId="{A7E86F47-79E4-4529-A644-06E91C6D7FA3}" srcOrd="0" destOrd="0" parTransId="{B81F95B0-C792-4C5F-BD65-012CE111A84B}" sibTransId="{72F83FCB-337D-479E-91D1-DD1B1EEA488E}"/>
    <dgm:cxn modelId="{AA48EF67-CB11-4D8D-A36A-52BB62532E91}" srcId="{A7E86F47-79E4-4529-A644-06E91C6D7FA3}" destId="{BFC44A12-832C-465F-BCC4-DDB414BD3257}" srcOrd="1" destOrd="0" parTransId="{CE394ADE-5428-490E-A2C4-1C9EBF4ADF0F}" sibTransId="{18DF0E6C-9402-4A14-A3C7-CADD3F9E3C8A}"/>
    <dgm:cxn modelId="{2A2FFC2F-5F8F-4D11-A2D3-E79B2D4B27DA}" srcId="{A7E86F47-79E4-4529-A644-06E91C6D7FA3}" destId="{AD64FA7D-4194-49C1-A538-54F1C21370D8}" srcOrd="2" destOrd="0" parTransId="{61060DCD-3699-400B-9C9A-F580124152FC}" sibTransId="{34D796CF-96DB-4E73-B66F-FEB4C6A6FAF6}"/>
    <dgm:cxn modelId="{C9BC7F0F-8BF6-453A-9677-0D2433A7A9EC}" type="presParOf" srcId="{EE7CE7FD-26DC-44EB-9B28-D0F6063A22D4}" destId="{4FC1F611-3B87-4FAC-AC54-6D61ABBD3DB2}" srcOrd="0" destOrd="0" presId="urn:microsoft.com/office/officeart/2005/8/layout/hList3"/>
    <dgm:cxn modelId="{41C87AD8-D4B3-43B3-B122-CB18C09183C6}" type="presParOf" srcId="{EE7CE7FD-26DC-44EB-9B28-D0F6063A22D4}" destId="{A3187FD4-9AC4-4C71-ABF6-87583DD4BFD9}" srcOrd="1" destOrd="0" presId="urn:microsoft.com/office/officeart/2005/8/layout/hList3"/>
    <dgm:cxn modelId="{9309E16D-FD53-4D41-8413-D32881CA460A}" type="presParOf" srcId="{A3187FD4-9AC4-4C71-ABF6-87583DD4BFD9}" destId="{DA25BE1D-32B9-42F4-BF7A-832C8D094ABB}" srcOrd="0" destOrd="0" presId="urn:microsoft.com/office/officeart/2005/8/layout/hList3"/>
    <dgm:cxn modelId="{8A21F348-766A-49EF-8163-ACB360D63AD0}" type="presParOf" srcId="{A3187FD4-9AC4-4C71-ABF6-87583DD4BFD9}" destId="{E7821CB4-4426-46E2-9D5C-4842570D2D72}" srcOrd="1" destOrd="0" presId="urn:microsoft.com/office/officeart/2005/8/layout/hList3"/>
    <dgm:cxn modelId="{86030C76-5DB6-4B1E-AA33-E336E12B68FD}" type="presParOf" srcId="{A3187FD4-9AC4-4C71-ABF6-87583DD4BFD9}" destId="{08C4A821-76B0-4223-B291-3CC9C2927BA6}" srcOrd="2" destOrd="0" presId="urn:microsoft.com/office/officeart/2005/8/layout/hList3"/>
    <dgm:cxn modelId="{0C92C00C-0EF3-4A96-8351-352F2F7C7AB0}" type="presParOf" srcId="{EE7CE7FD-26DC-44EB-9B28-D0F6063A22D4}" destId="{53A1DF76-67FD-4FF8-B56A-C7B2AE28AA84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0F5F58-5376-43F3-8E20-67C61A9188CB}" type="doc">
      <dgm:prSet loTypeId="urn:microsoft.com/office/officeart/2005/8/layout/hProcess7#2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id-ID"/>
        </a:p>
      </dgm:t>
    </dgm:pt>
    <dgm:pt modelId="{E1088383-D58E-4875-A598-EE7749CF5F31}">
      <dgm:prSet phldrT="[Text]" phldr="1"/>
      <dgm:spPr/>
      <dgm:t>
        <a:bodyPr/>
        <a:lstStyle/>
        <a:p>
          <a:endParaRPr lang="id-ID"/>
        </a:p>
      </dgm:t>
    </dgm:pt>
    <dgm:pt modelId="{54BB54F2-9DA3-40CF-A1FF-4D2B86FC3DA2}" type="parTrans" cxnId="{4A993CBE-317B-4F37-AA75-1D236391E7F4}">
      <dgm:prSet/>
      <dgm:spPr/>
      <dgm:t>
        <a:bodyPr/>
        <a:lstStyle/>
        <a:p>
          <a:endParaRPr lang="id-ID"/>
        </a:p>
      </dgm:t>
    </dgm:pt>
    <dgm:pt modelId="{536F64B2-DBB6-4C3C-A33B-C982D57639A1}" type="sibTrans" cxnId="{4A993CBE-317B-4F37-AA75-1D236391E7F4}">
      <dgm:prSet/>
      <dgm:spPr/>
      <dgm:t>
        <a:bodyPr/>
        <a:lstStyle/>
        <a:p>
          <a:endParaRPr lang="id-ID"/>
        </a:p>
      </dgm:t>
    </dgm:pt>
    <dgm:pt modelId="{8AFB1BE3-C93D-4BA5-99BD-9E3EEE6D491F}">
      <dgm:prSet phldrT="[Text]" phldr="1"/>
      <dgm:spPr/>
      <dgm:t>
        <a:bodyPr/>
        <a:lstStyle/>
        <a:p>
          <a:endParaRPr lang="id-ID"/>
        </a:p>
      </dgm:t>
    </dgm:pt>
    <dgm:pt modelId="{000BFEED-153A-4E16-846E-37F446628F8E}" type="parTrans" cxnId="{B216B95C-C3A2-4529-BC78-2F1E61D844B1}">
      <dgm:prSet/>
      <dgm:spPr/>
      <dgm:t>
        <a:bodyPr/>
        <a:lstStyle/>
        <a:p>
          <a:endParaRPr lang="id-ID"/>
        </a:p>
      </dgm:t>
    </dgm:pt>
    <dgm:pt modelId="{400F6A10-B453-4CEB-8049-E0920D95209A}" type="sibTrans" cxnId="{B216B95C-C3A2-4529-BC78-2F1E61D844B1}">
      <dgm:prSet/>
      <dgm:spPr/>
      <dgm:t>
        <a:bodyPr/>
        <a:lstStyle/>
        <a:p>
          <a:endParaRPr lang="id-ID"/>
        </a:p>
      </dgm:t>
    </dgm:pt>
    <dgm:pt modelId="{EE38C342-1BEF-453E-8658-60CA95A3781F}">
      <dgm:prSet phldrT="[Text]" phldr="1"/>
      <dgm:spPr/>
      <dgm:t>
        <a:bodyPr/>
        <a:lstStyle/>
        <a:p>
          <a:endParaRPr lang="id-ID"/>
        </a:p>
      </dgm:t>
    </dgm:pt>
    <dgm:pt modelId="{F72DA88D-81D6-49E7-B9D1-EBA91E34EAB4}" type="parTrans" cxnId="{32EB51B2-DBF3-4B0F-AB73-338AA6661E5E}">
      <dgm:prSet/>
      <dgm:spPr/>
      <dgm:t>
        <a:bodyPr/>
        <a:lstStyle/>
        <a:p>
          <a:endParaRPr lang="id-ID"/>
        </a:p>
      </dgm:t>
    </dgm:pt>
    <dgm:pt modelId="{5005A6CC-78C5-4FE8-8FCC-1A7D6188E794}" type="sibTrans" cxnId="{32EB51B2-DBF3-4B0F-AB73-338AA6661E5E}">
      <dgm:prSet/>
      <dgm:spPr/>
      <dgm:t>
        <a:bodyPr/>
        <a:lstStyle/>
        <a:p>
          <a:endParaRPr lang="id-ID"/>
        </a:p>
      </dgm:t>
    </dgm:pt>
    <dgm:pt modelId="{DA045A88-593A-4848-B87A-5E073775FCC0}">
      <dgm:prSet phldrT="[Text]" phldr="1"/>
      <dgm:spPr/>
      <dgm:t>
        <a:bodyPr/>
        <a:lstStyle/>
        <a:p>
          <a:endParaRPr lang="id-ID"/>
        </a:p>
      </dgm:t>
    </dgm:pt>
    <dgm:pt modelId="{40AD8555-9783-4A02-9704-7A423177CB8E}" type="parTrans" cxnId="{1DE1B534-5241-4E32-8CF2-D1ED11A2BE77}">
      <dgm:prSet/>
      <dgm:spPr/>
      <dgm:t>
        <a:bodyPr/>
        <a:lstStyle/>
        <a:p>
          <a:endParaRPr lang="id-ID"/>
        </a:p>
      </dgm:t>
    </dgm:pt>
    <dgm:pt modelId="{89025FD1-41B6-425C-A90B-698DED28573F}" type="sibTrans" cxnId="{1DE1B534-5241-4E32-8CF2-D1ED11A2BE77}">
      <dgm:prSet/>
      <dgm:spPr/>
      <dgm:t>
        <a:bodyPr/>
        <a:lstStyle/>
        <a:p>
          <a:endParaRPr lang="id-ID"/>
        </a:p>
      </dgm:t>
    </dgm:pt>
    <dgm:pt modelId="{7AE6BD3F-C7EE-4ED2-9E26-E55F1F078EA6}">
      <dgm:prSet phldrT="[Text]" phldr="1"/>
      <dgm:spPr/>
      <dgm:t>
        <a:bodyPr/>
        <a:lstStyle/>
        <a:p>
          <a:endParaRPr lang="id-ID"/>
        </a:p>
      </dgm:t>
    </dgm:pt>
    <dgm:pt modelId="{1F53C471-BDE7-4003-9412-92A95C84DDD5}" type="parTrans" cxnId="{A382E64A-9F96-49C0-8106-0BC4359DEB40}">
      <dgm:prSet/>
      <dgm:spPr/>
      <dgm:t>
        <a:bodyPr/>
        <a:lstStyle/>
        <a:p>
          <a:endParaRPr lang="id-ID"/>
        </a:p>
      </dgm:t>
    </dgm:pt>
    <dgm:pt modelId="{0CC9E54D-D12A-41C9-83B3-17B422E5FE80}" type="sibTrans" cxnId="{A382E64A-9F96-49C0-8106-0BC4359DEB40}">
      <dgm:prSet/>
      <dgm:spPr/>
      <dgm:t>
        <a:bodyPr/>
        <a:lstStyle/>
        <a:p>
          <a:endParaRPr lang="id-ID"/>
        </a:p>
      </dgm:t>
    </dgm:pt>
    <dgm:pt modelId="{D7870B78-E382-4D07-AAB3-4F2DEE6BDAED}">
      <dgm:prSet phldrT="[Text]" phldr="1"/>
      <dgm:spPr/>
      <dgm:t>
        <a:bodyPr/>
        <a:lstStyle/>
        <a:p>
          <a:endParaRPr lang="id-ID"/>
        </a:p>
      </dgm:t>
    </dgm:pt>
    <dgm:pt modelId="{95877D41-F3E5-4542-89AD-733D16F68448}" type="parTrans" cxnId="{C5920589-275C-4685-B759-FB7DB6B24869}">
      <dgm:prSet/>
      <dgm:spPr/>
      <dgm:t>
        <a:bodyPr/>
        <a:lstStyle/>
        <a:p>
          <a:endParaRPr lang="id-ID"/>
        </a:p>
      </dgm:t>
    </dgm:pt>
    <dgm:pt modelId="{DC0FC9FA-EFEA-4603-BB4A-515D0A7D2870}" type="sibTrans" cxnId="{C5920589-275C-4685-B759-FB7DB6B24869}">
      <dgm:prSet/>
      <dgm:spPr/>
      <dgm:t>
        <a:bodyPr/>
        <a:lstStyle/>
        <a:p>
          <a:endParaRPr lang="id-ID"/>
        </a:p>
      </dgm:t>
    </dgm:pt>
    <dgm:pt modelId="{7CC70E4C-6CCF-479E-8788-6C3B974852A6}" type="pres">
      <dgm:prSet presAssocID="{A00F5F58-5376-43F3-8E20-67C61A9188C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6A1E86-E265-4AF5-9BCA-19DC18DDCC6D}" type="pres">
      <dgm:prSet presAssocID="{E1088383-D58E-4875-A598-EE7749CF5F31}" presName="compositeNode" presStyleCnt="0">
        <dgm:presLayoutVars>
          <dgm:bulletEnabled val="1"/>
        </dgm:presLayoutVars>
      </dgm:prSet>
      <dgm:spPr/>
    </dgm:pt>
    <dgm:pt modelId="{DE43EF7B-7F33-4C9C-982B-917599E5DD82}" type="pres">
      <dgm:prSet presAssocID="{E1088383-D58E-4875-A598-EE7749CF5F31}" presName="bgRect" presStyleLbl="node1" presStyleIdx="0" presStyleCnt="3"/>
      <dgm:spPr/>
      <dgm:t>
        <a:bodyPr/>
        <a:lstStyle/>
        <a:p>
          <a:endParaRPr lang="en-US"/>
        </a:p>
      </dgm:t>
    </dgm:pt>
    <dgm:pt modelId="{F6DF71D0-2E72-4E6E-B47B-45A87D77F991}" type="pres">
      <dgm:prSet presAssocID="{E1088383-D58E-4875-A598-EE7749CF5F31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1FDCD0-5ED5-46C2-95AF-A6DC874A8CFD}" type="pres">
      <dgm:prSet presAssocID="{E1088383-D58E-4875-A598-EE7749CF5F31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764B5B-6431-42AC-91C5-1DABE45EC52C}" type="pres">
      <dgm:prSet presAssocID="{536F64B2-DBB6-4C3C-A33B-C982D57639A1}" presName="hSp" presStyleCnt="0"/>
      <dgm:spPr/>
    </dgm:pt>
    <dgm:pt modelId="{BB02B758-8703-4E77-A6C5-A2C21DAAC421}" type="pres">
      <dgm:prSet presAssocID="{536F64B2-DBB6-4C3C-A33B-C982D57639A1}" presName="vProcSp" presStyleCnt="0"/>
      <dgm:spPr/>
    </dgm:pt>
    <dgm:pt modelId="{A2DBBA85-801A-4DEF-AC9F-B8D8538D62C5}" type="pres">
      <dgm:prSet presAssocID="{536F64B2-DBB6-4C3C-A33B-C982D57639A1}" presName="vSp1" presStyleCnt="0"/>
      <dgm:spPr/>
    </dgm:pt>
    <dgm:pt modelId="{83F4B6AD-4705-4B2B-9F0F-8A4111568F2B}" type="pres">
      <dgm:prSet presAssocID="{536F64B2-DBB6-4C3C-A33B-C982D57639A1}" presName="simulatedConn" presStyleLbl="solidFgAcc1" presStyleIdx="0" presStyleCnt="2"/>
      <dgm:spPr/>
    </dgm:pt>
    <dgm:pt modelId="{CE0AF5D5-E25F-4CDB-8957-8558ED81E101}" type="pres">
      <dgm:prSet presAssocID="{536F64B2-DBB6-4C3C-A33B-C982D57639A1}" presName="vSp2" presStyleCnt="0"/>
      <dgm:spPr/>
    </dgm:pt>
    <dgm:pt modelId="{5E9B09F9-8965-4BAE-A79B-789D9857ED7F}" type="pres">
      <dgm:prSet presAssocID="{536F64B2-DBB6-4C3C-A33B-C982D57639A1}" presName="sibTrans" presStyleCnt="0"/>
      <dgm:spPr/>
    </dgm:pt>
    <dgm:pt modelId="{5FCAAFC1-B972-4639-A32A-DA48CF12E26D}" type="pres">
      <dgm:prSet presAssocID="{EE38C342-1BEF-453E-8658-60CA95A3781F}" presName="compositeNode" presStyleCnt="0">
        <dgm:presLayoutVars>
          <dgm:bulletEnabled val="1"/>
        </dgm:presLayoutVars>
      </dgm:prSet>
      <dgm:spPr/>
    </dgm:pt>
    <dgm:pt modelId="{0BE90CD2-EEA0-4AD8-BD9D-0CF04CF9DB4A}" type="pres">
      <dgm:prSet presAssocID="{EE38C342-1BEF-453E-8658-60CA95A3781F}" presName="bgRect" presStyleLbl="node1" presStyleIdx="1" presStyleCnt="3"/>
      <dgm:spPr/>
      <dgm:t>
        <a:bodyPr/>
        <a:lstStyle/>
        <a:p>
          <a:endParaRPr lang="en-US"/>
        </a:p>
      </dgm:t>
    </dgm:pt>
    <dgm:pt modelId="{D38ECA35-6FDD-4EE8-B394-718826AD0285}" type="pres">
      <dgm:prSet presAssocID="{EE38C342-1BEF-453E-8658-60CA95A3781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38C97-CFE2-4796-86CB-6773E364AAF4}" type="pres">
      <dgm:prSet presAssocID="{EE38C342-1BEF-453E-8658-60CA95A3781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13A459-CDA3-4365-90CD-960AA32770AC}" type="pres">
      <dgm:prSet presAssocID="{5005A6CC-78C5-4FE8-8FCC-1A7D6188E794}" presName="hSp" presStyleCnt="0"/>
      <dgm:spPr/>
    </dgm:pt>
    <dgm:pt modelId="{A50445E3-4095-4C1C-9AAF-FCE606A8A136}" type="pres">
      <dgm:prSet presAssocID="{5005A6CC-78C5-4FE8-8FCC-1A7D6188E794}" presName="vProcSp" presStyleCnt="0"/>
      <dgm:spPr/>
    </dgm:pt>
    <dgm:pt modelId="{5EE7E325-6B19-4E62-AF08-5F38249F1E0A}" type="pres">
      <dgm:prSet presAssocID="{5005A6CC-78C5-4FE8-8FCC-1A7D6188E794}" presName="vSp1" presStyleCnt="0"/>
      <dgm:spPr/>
    </dgm:pt>
    <dgm:pt modelId="{E609C760-31A0-45B3-BD04-C6015B0B65EE}" type="pres">
      <dgm:prSet presAssocID="{5005A6CC-78C5-4FE8-8FCC-1A7D6188E794}" presName="simulatedConn" presStyleLbl="solidFgAcc1" presStyleIdx="1" presStyleCnt="2"/>
      <dgm:spPr/>
    </dgm:pt>
    <dgm:pt modelId="{4946494E-79EA-45CA-A50B-B96C37945DF9}" type="pres">
      <dgm:prSet presAssocID="{5005A6CC-78C5-4FE8-8FCC-1A7D6188E794}" presName="vSp2" presStyleCnt="0"/>
      <dgm:spPr/>
    </dgm:pt>
    <dgm:pt modelId="{242E207E-54A7-41EE-9C00-0C51A8566777}" type="pres">
      <dgm:prSet presAssocID="{5005A6CC-78C5-4FE8-8FCC-1A7D6188E794}" presName="sibTrans" presStyleCnt="0"/>
      <dgm:spPr/>
    </dgm:pt>
    <dgm:pt modelId="{AEF976C2-0516-4509-AB4D-3E35E8A383EB}" type="pres">
      <dgm:prSet presAssocID="{7AE6BD3F-C7EE-4ED2-9E26-E55F1F078EA6}" presName="compositeNode" presStyleCnt="0">
        <dgm:presLayoutVars>
          <dgm:bulletEnabled val="1"/>
        </dgm:presLayoutVars>
      </dgm:prSet>
      <dgm:spPr/>
    </dgm:pt>
    <dgm:pt modelId="{E3232DF3-CB4B-42B7-8371-1831E4D535C1}" type="pres">
      <dgm:prSet presAssocID="{7AE6BD3F-C7EE-4ED2-9E26-E55F1F078EA6}" presName="bgRect" presStyleLbl="node1" presStyleIdx="2" presStyleCnt="3"/>
      <dgm:spPr/>
      <dgm:t>
        <a:bodyPr/>
        <a:lstStyle/>
        <a:p>
          <a:endParaRPr lang="en-US"/>
        </a:p>
      </dgm:t>
    </dgm:pt>
    <dgm:pt modelId="{5059E3E9-15E7-41E7-84F3-F0238033F0FF}" type="pres">
      <dgm:prSet presAssocID="{7AE6BD3F-C7EE-4ED2-9E26-E55F1F078EA6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0BA7D-DA0A-4A4C-B600-5F2A57D50F79}" type="pres">
      <dgm:prSet presAssocID="{7AE6BD3F-C7EE-4ED2-9E26-E55F1F078EA6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590C97-18D7-4ACB-B3BA-3B04F9E4643E}" type="presOf" srcId="{A00F5F58-5376-43F3-8E20-67C61A9188CB}" destId="{7CC70E4C-6CCF-479E-8788-6C3B974852A6}" srcOrd="0" destOrd="0" presId="urn:microsoft.com/office/officeart/2005/8/layout/hProcess7#2"/>
    <dgm:cxn modelId="{EAA0DC2B-1F9D-4521-88F4-9E3059749AF9}" type="presOf" srcId="{7AE6BD3F-C7EE-4ED2-9E26-E55F1F078EA6}" destId="{E3232DF3-CB4B-42B7-8371-1831E4D535C1}" srcOrd="0" destOrd="0" presId="urn:microsoft.com/office/officeart/2005/8/layout/hProcess7#2"/>
    <dgm:cxn modelId="{584C9356-C174-425C-AC04-0CA718330B32}" type="presOf" srcId="{DA045A88-593A-4848-B87A-5E073775FCC0}" destId="{C0A38C97-CFE2-4796-86CB-6773E364AAF4}" srcOrd="0" destOrd="0" presId="urn:microsoft.com/office/officeart/2005/8/layout/hProcess7#2"/>
    <dgm:cxn modelId="{0BA15727-633C-4852-B0F3-462C6DAD638B}" type="presOf" srcId="{E1088383-D58E-4875-A598-EE7749CF5F31}" destId="{F6DF71D0-2E72-4E6E-B47B-45A87D77F991}" srcOrd="1" destOrd="0" presId="urn:microsoft.com/office/officeart/2005/8/layout/hProcess7#2"/>
    <dgm:cxn modelId="{C5920589-275C-4685-B759-FB7DB6B24869}" srcId="{7AE6BD3F-C7EE-4ED2-9E26-E55F1F078EA6}" destId="{D7870B78-E382-4D07-AAB3-4F2DEE6BDAED}" srcOrd="0" destOrd="0" parTransId="{95877D41-F3E5-4542-89AD-733D16F68448}" sibTransId="{DC0FC9FA-EFEA-4603-BB4A-515D0A7D2870}"/>
    <dgm:cxn modelId="{1DE1B534-5241-4E32-8CF2-D1ED11A2BE77}" srcId="{EE38C342-1BEF-453E-8658-60CA95A3781F}" destId="{DA045A88-593A-4848-B87A-5E073775FCC0}" srcOrd="0" destOrd="0" parTransId="{40AD8555-9783-4A02-9704-7A423177CB8E}" sibTransId="{89025FD1-41B6-425C-A90B-698DED28573F}"/>
    <dgm:cxn modelId="{86EC4DF6-9FC9-4DB1-9B96-5A61C966B2F8}" type="presOf" srcId="{EE38C342-1BEF-453E-8658-60CA95A3781F}" destId="{0BE90CD2-EEA0-4AD8-BD9D-0CF04CF9DB4A}" srcOrd="0" destOrd="0" presId="urn:microsoft.com/office/officeart/2005/8/layout/hProcess7#2"/>
    <dgm:cxn modelId="{A382E64A-9F96-49C0-8106-0BC4359DEB40}" srcId="{A00F5F58-5376-43F3-8E20-67C61A9188CB}" destId="{7AE6BD3F-C7EE-4ED2-9E26-E55F1F078EA6}" srcOrd="2" destOrd="0" parTransId="{1F53C471-BDE7-4003-9412-92A95C84DDD5}" sibTransId="{0CC9E54D-D12A-41C9-83B3-17B422E5FE80}"/>
    <dgm:cxn modelId="{1AF14C7A-BAAE-4FC5-862A-2233167827E5}" type="presOf" srcId="{8AFB1BE3-C93D-4BA5-99BD-9E3EEE6D491F}" destId="{641FDCD0-5ED5-46C2-95AF-A6DC874A8CFD}" srcOrd="0" destOrd="0" presId="urn:microsoft.com/office/officeart/2005/8/layout/hProcess7#2"/>
    <dgm:cxn modelId="{72E95C44-567D-4111-BF69-E4C4BB573BA7}" type="presOf" srcId="{EE38C342-1BEF-453E-8658-60CA95A3781F}" destId="{D38ECA35-6FDD-4EE8-B394-718826AD0285}" srcOrd="1" destOrd="0" presId="urn:microsoft.com/office/officeart/2005/8/layout/hProcess7#2"/>
    <dgm:cxn modelId="{B216B95C-C3A2-4529-BC78-2F1E61D844B1}" srcId="{E1088383-D58E-4875-A598-EE7749CF5F31}" destId="{8AFB1BE3-C93D-4BA5-99BD-9E3EEE6D491F}" srcOrd="0" destOrd="0" parTransId="{000BFEED-153A-4E16-846E-37F446628F8E}" sibTransId="{400F6A10-B453-4CEB-8049-E0920D95209A}"/>
    <dgm:cxn modelId="{32EB51B2-DBF3-4B0F-AB73-338AA6661E5E}" srcId="{A00F5F58-5376-43F3-8E20-67C61A9188CB}" destId="{EE38C342-1BEF-453E-8658-60CA95A3781F}" srcOrd="1" destOrd="0" parTransId="{F72DA88D-81D6-49E7-B9D1-EBA91E34EAB4}" sibTransId="{5005A6CC-78C5-4FE8-8FCC-1A7D6188E794}"/>
    <dgm:cxn modelId="{BD823BA7-E9B6-4CEF-8D69-99FDD18FAF56}" type="presOf" srcId="{E1088383-D58E-4875-A598-EE7749CF5F31}" destId="{DE43EF7B-7F33-4C9C-982B-917599E5DD82}" srcOrd="0" destOrd="0" presId="urn:microsoft.com/office/officeart/2005/8/layout/hProcess7#2"/>
    <dgm:cxn modelId="{4A993CBE-317B-4F37-AA75-1D236391E7F4}" srcId="{A00F5F58-5376-43F3-8E20-67C61A9188CB}" destId="{E1088383-D58E-4875-A598-EE7749CF5F31}" srcOrd="0" destOrd="0" parTransId="{54BB54F2-9DA3-40CF-A1FF-4D2B86FC3DA2}" sibTransId="{536F64B2-DBB6-4C3C-A33B-C982D57639A1}"/>
    <dgm:cxn modelId="{4F4A79CF-C29E-45FE-8888-99107908B155}" type="presOf" srcId="{7AE6BD3F-C7EE-4ED2-9E26-E55F1F078EA6}" destId="{5059E3E9-15E7-41E7-84F3-F0238033F0FF}" srcOrd="1" destOrd="0" presId="urn:microsoft.com/office/officeart/2005/8/layout/hProcess7#2"/>
    <dgm:cxn modelId="{86E29EE4-735D-468C-8880-449F34309F96}" type="presOf" srcId="{D7870B78-E382-4D07-AAB3-4F2DEE6BDAED}" destId="{4D80BA7D-DA0A-4A4C-B600-5F2A57D50F79}" srcOrd="0" destOrd="0" presId="urn:microsoft.com/office/officeart/2005/8/layout/hProcess7#2"/>
    <dgm:cxn modelId="{6BEFB2F8-8F19-48B4-9792-67C730EFD254}" type="presParOf" srcId="{7CC70E4C-6CCF-479E-8788-6C3B974852A6}" destId="{146A1E86-E265-4AF5-9BCA-19DC18DDCC6D}" srcOrd="0" destOrd="0" presId="urn:microsoft.com/office/officeart/2005/8/layout/hProcess7#2"/>
    <dgm:cxn modelId="{1DB17581-76CE-456F-B6CD-CF946F3489A7}" type="presParOf" srcId="{146A1E86-E265-4AF5-9BCA-19DC18DDCC6D}" destId="{DE43EF7B-7F33-4C9C-982B-917599E5DD82}" srcOrd="0" destOrd="0" presId="urn:microsoft.com/office/officeart/2005/8/layout/hProcess7#2"/>
    <dgm:cxn modelId="{9A5E5A22-A6E0-43ED-A3CA-73BE75692961}" type="presParOf" srcId="{146A1E86-E265-4AF5-9BCA-19DC18DDCC6D}" destId="{F6DF71D0-2E72-4E6E-B47B-45A87D77F991}" srcOrd="1" destOrd="0" presId="urn:microsoft.com/office/officeart/2005/8/layout/hProcess7#2"/>
    <dgm:cxn modelId="{21840B37-3303-4593-81FB-0EC8688F4D47}" type="presParOf" srcId="{146A1E86-E265-4AF5-9BCA-19DC18DDCC6D}" destId="{641FDCD0-5ED5-46C2-95AF-A6DC874A8CFD}" srcOrd="2" destOrd="0" presId="urn:microsoft.com/office/officeart/2005/8/layout/hProcess7#2"/>
    <dgm:cxn modelId="{B8FEDDD7-9CBE-4942-B708-E1C594BAC91F}" type="presParOf" srcId="{7CC70E4C-6CCF-479E-8788-6C3B974852A6}" destId="{BB764B5B-6431-42AC-91C5-1DABE45EC52C}" srcOrd="1" destOrd="0" presId="urn:microsoft.com/office/officeart/2005/8/layout/hProcess7#2"/>
    <dgm:cxn modelId="{C6CA8FFB-FBE3-4940-837C-D4688DE05D17}" type="presParOf" srcId="{7CC70E4C-6CCF-479E-8788-6C3B974852A6}" destId="{BB02B758-8703-4E77-A6C5-A2C21DAAC421}" srcOrd="2" destOrd="0" presId="urn:microsoft.com/office/officeart/2005/8/layout/hProcess7#2"/>
    <dgm:cxn modelId="{0FFBDB14-E565-4A18-B867-7C5D4414CFE2}" type="presParOf" srcId="{BB02B758-8703-4E77-A6C5-A2C21DAAC421}" destId="{A2DBBA85-801A-4DEF-AC9F-B8D8538D62C5}" srcOrd="0" destOrd="0" presId="urn:microsoft.com/office/officeart/2005/8/layout/hProcess7#2"/>
    <dgm:cxn modelId="{A41283E2-5CF5-4ECA-961D-BC08BBF62A98}" type="presParOf" srcId="{BB02B758-8703-4E77-A6C5-A2C21DAAC421}" destId="{83F4B6AD-4705-4B2B-9F0F-8A4111568F2B}" srcOrd="1" destOrd="0" presId="urn:microsoft.com/office/officeart/2005/8/layout/hProcess7#2"/>
    <dgm:cxn modelId="{65018979-4083-45DC-B136-060D9F8F235A}" type="presParOf" srcId="{BB02B758-8703-4E77-A6C5-A2C21DAAC421}" destId="{CE0AF5D5-E25F-4CDB-8957-8558ED81E101}" srcOrd="2" destOrd="0" presId="urn:microsoft.com/office/officeart/2005/8/layout/hProcess7#2"/>
    <dgm:cxn modelId="{A827574C-1B89-4BAA-BDE2-ADD6994C543D}" type="presParOf" srcId="{7CC70E4C-6CCF-479E-8788-6C3B974852A6}" destId="{5E9B09F9-8965-4BAE-A79B-789D9857ED7F}" srcOrd="3" destOrd="0" presId="urn:microsoft.com/office/officeart/2005/8/layout/hProcess7#2"/>
    <dgm:cxn modelId="{B4777231-3936-4E14-8D9B-FFE32B0E979A}" type="presParOf" srcId="{7CC70E4C-6CCF-479E-8788-6C3B974852A6}" destId="{5FCAAFC1-B972-4639-A32A-DA48CF12E26D}" srcOrd="4" destOrd="0" presId="urn:microsoft.com/office/officeart/2005/8/layout/hProcess7#2"/>
    <dgm:cxn modelId="{362689D2-CE60-4229-8D8D-FDEB96F0E634}" type="presParOf" srcId="{5FCAAFC1-B972-4639-A32A-DA48CF12E26D}" destId="{0BE90CD2-EEA0-4AD8-BD9D-0CF04CF9DB4A}" srcOrd="0" destOrd="0" presId="urn:microsoft.com/office/officeart/2005/8/layout/hProcess7#2"/>
    <dgm:cxn modelId="{A44DFCA5-1F17-4B98-8B90-6C8B71E86F67}" type="presParOf" srcId="{5FCAAFC1-B972-4639-A32A-DA48CF12E26D}" destId="{D38ECA35-6FDD-4EE8-B394-718826AD0285}" srcOrd="1" destOrd="0" presId="urn:microsoft.com/office/officeart/2005/8/layout/hProcess7#2"/>
    <dgm:cxn modelId="{A765FA7D-5C34-41EC-BEE5-E5C0D4B516F5}" type="presParOf" srcId="{5FCAAFC1-B972-4639-A32A-DA48CF12E26D}" destId="{C0A38C97-CFE2-4796-86CB-6773E364AAF4}" srcOrd="2" destOrd="0" presId="urn:microsoft.com/office/officeart/2005/8/layout/hProcess7#2"/>
    <dgm:cxn modelId="{8227D44D-0438-4C2B-9AA4-3F5F397C9BF4}" type="presParOf" srcId="{7CC70E4C-6CCF-479E-8788-6C3B974852A6}" destId="{5913A459-CDA3-4365-90CD-960AA32770AC}" srcOrd="5" destOrd="0" presId="urn:microsoft.com/office/officeart/2005/8/layout/hProcess7#2"/>
    <dgm:cxn modelId="{54848C05-6FBA-4A6C-AA33-9BCAFCACA787}" type="presParOf" srcId="{7CC70E4C-6CCF-479E-8788-6C3B974852A6}" destId="{A50445E3-4095-4C1C-9AAF-FCE606A8A136}" srcOrd="6" destOrd="0" presId="urn:microsoft.com/office/officeart/2005/8/layout/hProcess7#2"/>
    <dgm:cxn modelId="{6DE624B2-6B36-4090-AEAF-E3314CC17276}" type="presParOf" srcId="{A50445E3-4095-4C1C-9AAF-FCE606A8A136}" destId="{5EE7E325-6B19-4E62-AF08-5F38249F1E0A}" srcOrd="0" destOrd="0" presId="urn:microsoft.com/office/officeart/2005/8/layout/hProcess7#2"/>
    <dgm:cxn modelId="{FD92F2E3-EE16-4AC7-A2DE-F5A1E0AB1B0B}" type="presParOf" srcId="{A50445E3-4095-4C1C-9AAF-FCE606A8A136}" destId="{E609C760-31A0-45B3-BD04-C6015B0B65EE}" srcOrd="1" destOrd="0" presId="urn:microsoft.com/office/officeart/2005/8/layout/hProcess7#2"/>
    <dgm:cxn modelId="{F63A2E35-0E56-4192-AE79-F04AC034108D}" type="presParOf" srcId="{A50445E3-4095-4C1C-9AAF-FCE606A8A136}" destId="{4946494E-79EA-45CA-A50B-B96C37945DF9}" srcOrd="2" destOrd="0" presId="urn:microsoft.com/office/officeart/2005/8/layout/hProcess7#2"/>
    <dgm:cxn modelId="{C084A116-5833-44E8-BC27-AF6EB110BABC}" type="presParOf" srcId="{7CC70E4C-6CCF-479E-8788-6C3B974852A6}" destId="{242E207E-54A7-41EE-9C00-0C51A8566777}" srcOrd="7" destOrd="0" presId="urn:microsoft.com/office/officeart/2005/8/layout/hProcess7#2"/>
    <dgm:cxn modelId="{5D9F6BA8-A75B-44D4-973F-EE6D13A6D855}" type="presParOf" srcId="{7CC70E4C-6CCF-479E-8788-6C3B974852A6}" destId="{AEF976C2-0516-4509-AB4D-3E35E8A383EB}" srcOrd="8" destOrd="0" presId="urn:microsoft.com/office/officeart/2005/8/layout/hProcess7#2"/>
    <dgm:cxn modelId="{549410DC-C72A-4715-BE73-3866A3C6EA73}" type="presParOf" srcId="{AEF976C2-0516-4509-AB4D-3E35E8A383EB}" destId="{E3232DF3-CB4B-42B7-8371-1831E4D535C1}" srcOrd="0" destOrd="0" presId="urn:microsoft.com/office/officeart/2005/8/layout/hProcess7#2"/>
    <dgm:cxn modelId="{3705B49B-1AF0-49E1-BD3D-EB85212A5EB5}" type="presParOf" srcId="{AEF976C2-0516-4509-AB4D-3E35E8A383EB}" destId="{5059E3E9-15E7-41E7-84F3-F0238033F0FF}" srcOrd="1" destOrd="0" presId="urn:microsoft.com/office/officeart/2005/8/layout/hProcess7#2"/>
    <dgm:cxn modelId="{6205F6CB-7DDC-4AB1-9513-08A554EF8285}" type="presParOf" srcId="{AEF976C2-0516-4509-AB4D-3E35E8A383EB}" destId="{4D80BA7D-DA0A-4A4C-B600-5F2A57D50F79}" srcOrd="2" destOrd="0" presId="urn:microsoft.com/office/officeart/2005/8/layout/hProcess7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612490-D1BA-4985-BE3F-C2DB0F771085}" type="doc">
      <dgm:prSet loTypeId="urn:microsoft.com/office/officeart/2005/8/layout/hProcess7#3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id-ID"/>
        </a:p>
      </dgm:t>
    </dgm:pt>
    <dgm:pt modelId="{25BDC0FF-65A5-4685-A660-B3E8829ED097}">
      <dgm:prSet phldrT="[Text]" phldr="1"/>
      <dgm:spPr/>
      <dgm:t>
        <a:bodyPr/>
        <a:lstStyle/>
        <a:p>
          <a:endParaRPr lang="id-ID"/>
        </a:p>
      </dgm:t>
    </dgm:pt>
    <dgm:pt modelId="{AA6C84CE-4149-4ADE-85D0-4D763594CF89}" type="parTrans" cxnId="{993804A6-CFC0-4D35-8815-35BF9BC22D85}">
      <dgm:prSet/>
      <dgm:spPr/>
      <dgm:t>
        <a:bodyPr/>
        <a:lstStyle/>
        <a:p>
          <a:endParaRPr lang="id-ID"/>
        </a:p>
      </dgm:t>
    </dgm:pt>
    <dgm:pt modelId="{089497F3-64E9-4ED0-B94C-44DFBF212C45}" type="sibTrans" cxnId="{993804A6-CFC0-4D35-8815-35BF9BC22D85}">
      <dgm:prSet/>
      <dgm:spPr/>
      <dgm:t>
        <a:bodyPr/>
        <a:lstStyle/>
        <a:p>
          <a:endParaRPr lang="id-ID"/>
        </a:p>
      </dgm:t>
    </dgm:pt>
    <dgm:pt modelId="{3E660885-DCE8-4E6B-9131-393AAFA9BCF8}">
      <dgm:prSet phldrT="[Text]"/>
      <dgm:spPr/>
      <dgm:t>
        <a:bodyPr/>
        <a:lstStyle/>
        <a:p>
          <a:r>
            <a:rPr lang="en-US" dirty="0" smtClean="0"/>
            <a:t>Terbuka</a:t>
          </a:r>
          <a:endParaRPr lang="id-ID" dirty="0"/>
        </a:p>
      </dgm:t>
    </dgm:pt>
    <dgm:pt modelId="{7DE8DF37-793F-4369-8072-E5EA8BBA48B7}" type="parTrans" cxnId="{0FDA97FD-BA26-421A-A0B6-E41E97BA2609}">
      <dgm:prSet/>
      <dgm:spPr/>
      <dgm:t>
        <a:bodyPr/>
        <a:lstStyle/>
        <a:p>
          <a:endParaRPr lang="id-ID"/>
        </a:p>
      </dgm:t>
    </dgm:pt>
    <dgm:pt modelId="{AB59BA47-68D0-4AB4-9C0D-3DBE45ACABA4}" type="sibTrans" cxnId="{0FDA97FD-BA26-421A-A0B6-E41E97BA2609}">
      <dgm:prSet/>
      <dgm:spPr/>
      <dgm:t>
        <a:bodyPr/>
        <a:lstStyle/>
        <a:p>
          <a:endParaRPr lang="id-ID"/>
        </a:p>
      </dgm:t>
    </dgm:pt>
    <dgm:pt modelId="{96609652-3E91-4E66-A329-1238B54E5FA3}">
      <dgm:prSet phldrT="[Text]" phldr="1"/>
      <dgm:spPr/>
      <dgm:t>
        <a:bodyPr/>
        <a:lstStyle/>
        <a:p>
          <a:endParaRPr lang="id-ID"/>
        </a:p>
      </dgm:t>
    </dgm:pt>
    <dgm:pt modelId="{3AA09DF6-CC1D-4980-BDB1-2494AA9F5BCC}" type="parTrans" cxnId="{3E0018CE-4A90-4DAC-8624-570ACEF59F31}">
      <dgm:prSet/>
      <dgm:spPr/>
      <dgm:t>
        <a:bodyPr/>
        <a:lstStyle/>
        <a:p>
          <a:endParaRPr lang="id-ID"/>
        </a:p>
      </dgm:t>
    </dgm:pt>
    <dgm:pt modelId="{5C978BCD-5FF1-430B-AE9D-37D89C393394}" type="sibTrans" cxnId="{3E0018CE-4A90-4DAC-8624-570ACEF59F31}">
      <dgm:prSet/>
      <dgm:spPr/>
      <dgm:t>
        <a:bodyPr/>
        <a:lstStyle/>
        <a:p>
          <a:endParaRPr lang="id-ID"/>
        </a:p>
      </dgm:t>
    </dgm:pt>
    <dgm:pt modelId="{3734204F-886B-41F9-B056-695521FA7ECE}">
      <dgm:prSet phldrT="[Text]"/>
      <dgm:spPr/>
      <dgm:t>
        <a:bodyPr/>
        <a:lstStyle/>
        <a:p>
          <a:r>
            <a:rPr lang="en-US" dirty="0" err="1" smtClean="0"/>
            <a:t>Memajukan</a:t>
          </a:r>
          <a:endParaRPr lang="id-ID" dirty="0"/>
        </a:p>
      </dgm:t>
    </dgm:pt>
    <dgm:pt modelId="{1321AA58-B581-450E-8B9F-558898C2F14D}" type="parTrans" cxnId="{8A996029-C121-41B9-8FB7-79D8557D380F}">
      <dgm:prSet/>
      <dgm:spPr/>
      <dgm:t>
        <a:bodyPr/>
        <a:lstStyle/>
        <a:p>
          <a:endParaRPr lang="id-ID"/>
        </a:p>
      </dgm:t>
    </dgm:pt>
    <dgm:pt modelId="{34DBEED5-CF42-45CE-9673-10FEB3813ED4}" type="sibTrans" cxnId="{8A996029-C121-41B9-8FB7-79D8557D380F}">
      <dgm:prSet/>
      <dgm:spPr/>
      <dgm:t>
        <a:bodyPr/>
        <a:lstStyle/>
        <a:p>
          <a:endParaRPr lang="id-ID"/>
        </a:p>
      </dgm:t>
    </dgm:pt>
    <dgm:pt modelId="{ECF1F105-F249-4F2B-BF91-3E3BD54482B0}">
      <dgm:prSet/>
      <dgm:spPr/>
      <dgm:t>
        <a:bodyPr/>
        <a:lstStyle/>
        <a:p>
          <a:r>
            <a:rPr lang="en-US" dirty="0" err="1" smtClean="0"/>
            <a:t>Percaya</a:t>
          </a:r>
          <a:endParaRPr lang="en-US" dirty="0" smtClean="0"/>
        </a:p>
      </dgm:t>
    </dgm:pt>
    <dgm:pt modelId="{44615CE6-74EC-4963-9C5B-19A85CE9BAAC}" type="parTrans" cxnId="{66B1ADAC-2687-4533-B8DD-0F98F0FF4858}">
      <dgm:prSet/>
      <dgm:spPr/>
      <dgm:t>
        <a:bodyPr/>
        <a:lstStyle/>
        <a:p>
          <a:endParaRPr lang="id-ID"/>
        </a:p>
      </dgm:t>
    </dgm:pt>
    <dgm:pt modelId="{393A7673-3817-4365-9DFF-22EF41ABC545}" type="sibTrans" cxnId="{66B1ADAC-2687-4533-B8DD-0F98F0FF4858}">
      <dgm:prSet/>
      <dgm:spPr/>
      <dgm:t>
        <a:bodyPr/>
        <a:lstStyle/>
        <a:p>
          <a:endParaRPr lang="id-ID"/>
        </a:p>
      </dgm:t>
    </dgm:pt>
    <dgm:pt modelId="{36B63E79-F80C-4F96-86BC-7CF50534A779}">
      <dgm:prSet/>
      <dgm:spPr/>
      <dgm:t>
        <a:bodyPr/>
        <a:lstStyle/>
        <a:p>
          <a:r>
            <a:rPr lang="en-US" dirty="0" err="1" smtClean="0"/>
            <a:t>Membutuhkan</a:t>
          </a:r>
          <a:endParaRPr lang="en-US" dirty="0" smtClean="0"/>
        </a:p>
      </dgm:t>
    </dgm:pt>
    <dgm:pt modelId="{5F8E12D6-4A43-4BDB-8850-98864ABF201B}" type="parTrans" cxnId="{2BB1894E-5A8E-4AC3-B33B-BBC67E53C92B}">
      <dgm:prSet/>
      <dgm:spPr/>
      <dgm:t>
        <a:bodyPr/>
        <a:lstStyle/>
        <a:p>
          <a:endParaRPr lang="id-ID"/>
        </a:p>
      </dgm:t>
    </dgm:pt>
    <dgm:pt modelId="{B6F2CF28-04EB-4807-B11C-3502A9E5C5F3}" type="sibTrans" cxnId="{2BB1894E-5A8E-4AC3-B33B-BBC67E53C92B}">
      <dgm:prSet/>
      <dgm:spPr/>
      <dgm:t>
        <a:bodyPr/>
        <a:lstStyle/>
        <a:p>
          <a:endParaRPr lang="id-ID"/>
        </a:p>
      </dgm:t>
    </dgm:pt>
    <dgm:pt modelId="{5D0C73F3-260A-4E26-88B1-B960D7484705}">
      <dgm:prSet/>
      <dgm:spPr/>
      <dgm:t>
        <a:bodyPr/>
        <a:lstStyle/>
        <a:p>
          <a:r>
            <a:rPr lang="en-US" dirty="0" err="1" smtClean="0"/>
            <a:t>Menghargai</a:t>
          </a:r>
          <a:endParaRPr lang="en-US" dirty="0" smtClean="0"/>
        </a:p>
      </dgm:t>
    </dgm:pt>
    <dgm:pt modelId="{43A2277A-E485-42DD-8DF1-02B76D4A457E}" type="parTrans" cxnId="{D11B28B8-2841-4399-BAFB-0C95F8FD5A66}">
      <dgm:prSet/>
      <dgm:spPr/>
      <dgm:t>
        <a:bodyPr/>
        <a:lstStyle/>
        <a:p>
          <a:endParaRPr lang="id-ID"/>
        </a:p>
      </dgm:t>
    </dgm:pt>
    <dgm:pt modelId="{E2AF641D-7C4D-45FA-9D5E-675FB5C7B8EB}" type="sibTrans" cxnId="{D11B28B8-2841-4399-BAFB-0C95F8FD5A66}">
      <dgm:prSet/>
      <dgm:spPr/>
      <dgm:t>
        <a:bodyPr/>
        <a:lstStyle/>
        <a:p>
          <a:endParaRPr lang="id-ID"/>
        </a:p>
      </dgm:t>
    </dgm:pt>
    <dgm:pt modelId="{44E50F16-5689-45C9-BD36-BED4C36C4798}">
      <dgm:prSet/>
      <dgm:spPr/>
      <dgm:t>
        <a:bodyPr/>
        <a:lstStyle/>
        <a:p>
          <a:r>
            <a:rPr lang="en-US" dirty="0" err="1" smtClean="0"/>
            <a:t>Mengisi</a:t>
          </a:r>
          <a:endParaRPr lang="en-US" dirty="0" smtClean="0"/>
        </a:p>
      </dgm:t>
    </dgm:pt>
    <dgm:pt modelId="{D15A9361-631F-4B1C-AA66-7103F4AFC6E2}" type="parTrans" cxnId="{EAEF50C6-D368-4415-92F3-953D77BBFEC0}">
      <dgm:prSet/>
      <dgm:spPr/>
      <dgm:t>
        <a:bodyPr/>
        <a:lstStyle/>
        <a:p>
          <a:endParaRPr lang="id-ID"/>
        </a:p>
      </dgm:t>
    </dgm:pt>
    <dgm:pt modelId="{E6C157A2-8C84-459A-9FAD-9622EF03A418}" type="sibTrans" cxnId="{EAEF50C6-D368-4415-92F3-953D77BBFEC0}">
      <dgm:prSet/>
      <dgm:spPr/>
      <dgm:t>
        <a:bodyPr/>
        <a:lstStyle/>
        <a:p>
          <a:endParaRPr lang="id-ID"/>
        </a:p>
      </dgm:t>
    </dgm:pt>
    <dgm:pt modelId="{9F4DE9F3-3631-4A6C-B584-0E81348B8AF9}">
      <dgm:prSet/>
      <dgm:spPr/>
      <dgm:t>
        <a:bodyPr/>
        <a:lstStyle/>
        <a:p>
          <a:r>
            <a:rPr lang="en-US" dirty="0" err="1" smtClean="0"/>
            <a:t>Membangun</a:t>
          </a:r>
          <a:endParaRPr lang="en-US" dirty="0" smtClean="0"/>
        </a:p>
      </dgm:t>
    </dgm:pt>
    <dgm:pt modelId="{D3E2C7E7-1A2A-46FC-BC7B-06FC7C3A0C4E}" type="parTrans" cxnId="{ACE4C1FA-5163-45FC-9580-FB0FAF161469}">
      <dgm:prSet/>
      <dgm:spPr/>
      <dgm:t>
        <a:bodyPr/>
        <a:lstStyle/>
        <a:p>
          <a:endParaRPr lang="id-ID"/>
        </a:p>
      </dgm:t>
    </dgm:pt>
    <dgm:pt modelId="{CF4151D8-F4A4-4171-AEF0-A749B7EEF890}" type="sibTrans" cxnId="{ACE4C1FA-5163-45FC-9580-FB0FAF161469}">
      <dgm:prSet/>
      <dgm:spPr/>
      <dgm:t>
        <a:bodyPr/>
        <a:lstStyle/>
        <a:p>
          <a:endParaRPr lang="id-ID"/>
        </a:p>
      </dgm:t>
    </dgm:pt>
    <dgm:pt modelId="{A7E9FEB5-C2B0-43DD-BDC8-451D816BA0C0}">
      <dgm:prSet/>
      <dgm:spPr/>
      <dgm:t>
        <a:bodyPr/>
        <a:lstStyle/>
        <a:p>
          <a:r>
            <a:rPr lang="en-US" smtClean="0"/>
            <a:t>Mengingatkan</a:t>
          </a:r>
          <a:endParaRPr lang="en-US" dirty="0" smtClean="0"/>
        </a:p>
      </dgm:t>
    </dgm:pt>
    <dgm:pt modelId="{02C88AB4-D086-46F7-A054-C260ACE57451}" type="parTrans" cxnId="{5038B376-8D0D-47A3-A1D2-B3A2F91A23A0}">
      <dgm:prSet/>
      <dgm:spPr/>
      <dgm:t>
        <a:bodyPr/>
        <a:lstStyle/>
        <a:p>
          <a:endParaRPr lang="id-ID"/>
        </a:p>
      </dgm:t>
    </dgm:pt>
    <dgm:pt modelId="{88F798D5-E8A9-4404-B20D-4CFE6D42B13C}" type="sibTrans" cxnId="{5038B376-8D0D-47A3-A1D2-B3A2F91A23A0}">
      <dgm:prSet/>
      <dgm:spPr/>
      <dgm:t>
        <a:bodyPr/>
        <a:lstStyle/>
        <a:p>
          <a:endParaRPr lang="id-ID"/>
        </a:p>
      </dgm:t>
    </dgm:pt>
    <dgm:pt modelId="{AAB657E2-D8F1-46BA-A296-F9DEA468935F}">
      <dgm:prSet/>
      <dgm:spPr/>
      <dgm:t>
        <a:bodyPr/>
        <a:lstStyle/>
        <a:p>
          <a:r>
            <a:rPr lang="en-US" smtClean="0"/>
            <a:t>Mengawasi</a:t>
          </a:r>
          <a:endParaRPr lang="en-US" dirty="0" smtClean="0"/>
        </a:p>
      </dgm:t>
    </dgm:pt>
    <dgm:pt modelId="{A7E04CEA-7EA8-4AEA-9948-815C02EBA1C6}" type="parTrans" cxnId="{9C977264-D62D-4FCC-9E04-EBF690D4DEE7}">
      <dgm:prSet/>
      <dgm:spPr/>
      <dgm:t>
        <a:bodyPr/>
        <a:lstStyle/>
        <a:p>
          <a:endParaRPr lang="id-ID"/>
        </a:p>
      </dgm:t>
    </dgm:pt>
    <dgm:pt modelId="{F1F45ACE-2D2B-4A5F-8FEC-C142D34C92D9}" type="sibTrans" cxnId="{9C977264-D62D-4FCC-9E04-EBF690D4DEE7}">
      <dgm:prSet/>
      <dgm:spPr/>
      <dgm:t>
        <a:bodyPr/>
        <a:lstStyle/>
        <a:p>
          <a:endParaRPr lang="id-ID"/>
        </a:p>
      </dgm:t>
    </dgm:pt>
    <dgm:pt modelId="{E8383118-C170-46F9-8994-E9CB3EB20EFA}">
      <dgm:prSet/>
      <dgm:spPr/>
      <dgm:t>
        <a:bodyPr/>
        <a:lstStyle/>
        <a:p>
          <a:r>
            <a:rPr lang="en-US" smtClean="0"/>
            <a:t>Melindungi</a:t>
          </a:r>
          <a:endParaRPr lang="en-US" dirty="0" smtClean="0"/>
        </a:p>
      </dgm:t>
    </dgm:pt>
    <dgm:pt modelId="{B1C54919-4ADA-4112-B4A2-9DF5BD81D1B9}" type="parTrans" cxnId="{F964177E-79FB-47EE-B971-E34927D9B58F}">
      <dgm:prSet/>
      <dgm:spPr/>
      <dgm:t>
        <a:bodyPr/>
        <a:lstStyle/>
        <a:p>
          <a:endParaRPr lang="id-ID"/>
        </a:p>
      </dgm:t>
    </dgm:pt>
    <dgm:pt modelId="{8D818FE0-E14C-4154-B066-AA649C78FDFC}" type="sibTrans" cxnId="{F964177E-79FB-47EE-B971-E34927D9B58F}">
      <dgm:prSet/>
      <dgm:spPr/>
      <dgm:t>
        <a:bodyPr/>
        <a:lstStyle/>
        <a:p>
          <a:endParaRPr lang="id-ID"/>
        </a:p>
      </dgm:t>
    </dgm:pt>
    <dgm:pt modelId="{1D08F1FB-D613-4E26-A051-6AF1883FDED3}">
      <dgm:prSet/>
      <dgm:spPr/>
      <dgm:t>
        <a:bodyPr/>
        <a:lstStyle/>
        <a:p>
          <a:r>
            <a:rPr lang="en-US" dirty="0" err="1" smtClean="0"/>
            <a:t>Menguntungkan</a:t>
          </a:r>
          <a:endParaRPr lang="en-US" dirty="0" smtClean="0"/>
        </a:p>
      </dgm:t>
    </dgm:pt>
    <dgm:pt modelId="{948EB9A3-4DCE-4184-987B-6ED3D83C950B}" type="parTrans" cxnId="{97A83A4B-FA36-4F6F-A5E0-ABBF855EFD74}">
      <dgm:prSet/>
      <dgm:spPr/>
      <dgm:t>
        <a:bodyPr/>
        <a:lstStyle/>
        <a:p>
          <a:endParaRPr lang="id-ID"/>
        </a:p>
      </dgm:t>
    </dgm:pt>
    <dgm:pt modelId="{84BD6732-89A4-410D-AD93-D2347A042BDD}" type="sibTrans" cxnId="{97A83A4B-FA36-4F6F-A5E0-ABBF855EFD74}">
      <dgm:prSet/>
      <dgm:spPr/>
      <dgm:t>
        <a:bodyPr/>
        <a:lstStyle/>
        <a:p>
          <a:endParaRPr lang="id-ID"/>
        </a:p>
      </dgm:t>
    </dgm:pt>
    <dgm:pt modelId="{3D979809-C9B2-402C-8732-56F95DE70AC7}" type="pres">
      <dgm:prSet presAssocID="{44612490-D1BA-4985-BE3F-C2DB0F7710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264DEB9-F6CC-4DE9-8431-55F0F573AC55}" type="pres">
      <dgm:prSet presAssocID="{25BDC0FF-65A5-4685-A660-B3E8829ED097}" presName="compositeNode" presStyleCnt="0">
        <dgm:presLayoutVars>
          <dgm:bulletEnabled val="1"/>
        </dgm:presLayoutVars>
      </dgm:prSet>
      <dgm:spPr/>
    </dgm:pt>
    <dgm:pt modelId="{FE2BE814-67EA-4EEF-8678-D000B39A6A81}" type="pres">
      <dgm:prSet presAssocID="{25BDC0FF-65A5-4685-A660-B3E8829ED097}" presName="bgRect" presStyleLbl="node1" presStyleIdx="0" presStyleCnt="2"/>
      <dgm:spPr/>
      <dgm:t>
        <a:bodyPr/>
        <a:lstStyle/>
        <a:p>
          <a:endParaRPr lang="en-US"/>
        </a:p>
      </dgm:t>
    </dgm:pt>
    <dgm:pt modelId="{547E0F46-EE39-4915-B507-F5820DB4EEF6}" type="pres">
      <dgm:prSet presAssocID="{25BDC0FF-65A5-4685-A660-B3E8829ED097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43EC16-5962-4933-985D-51970762D7C8}" type="pres">
      <dgm:prSet presAssocID="{25BDC0FF-65A5-4685-A660-B3E8829ED097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D721511-388C-4321-8C72-3CE774847FF7}" type="pres">
      <dgm:prSet presAssocID="{089497F3-64E9-4ED0-B94C-44DFBF212C45}" presName="hSp" presStyleCnt="0"/>
      <dgm:spPr/>
    </dgm:pt>
    <dgm:pt modelId="{C544A558-4E78-47F6-8CDF-C84F2C25F2F4}" type="pres">
      <dgm:prSet presAssocID="{089497F3-64E9-4ED0-B94C-44DFBF212C45}" presName="vProcSp" presStyleCnt="0"/>
      <dgm:spPr/>
    </dgm:pt>
    <dgm:pt modelId="{29F17053-A0F9-4CC1-B593-27390F7F5D15}" type="pres">
      <dgm:prSet presAssocID="{089497F3-64E9-4ED0-B94C-44DFBF212C45}" presName="vSp1" presStyleCnt="0"/>
      <dgm:spPr/>
    </dgm:pt>
    <dgm:pt modelId="{FDFFA743-A1E9-4354-BE38-739E7B24CBC5}" type="pres">
      <dgm:prSet presAssocID="{089497F3-64E9-4ED0-B94C-44DFBF212C45}" presName="simulatedConn" presStyleLbl="solidFgAcc1" presStyleIdx="0" presStyleCnt="1"/>
      <dgm:spPr/>
    </dgm:pt>
    <dgm:pt modelId="{CA784F6F-8D21-40A0-A381-ADDF8B0A920E}" type="pres">
      <dgm:prSet presAssocID="{089497F3-64E9-4ED0-B94C-44DFBF212C45}" presName="vSp2" presStyleCnt="0"/>
      <dgm:spPr/>
    </dgm:pt>
    <dgm:pt modelId="{914EBD88-46DA-40C7-9935-414B46C11C36}" type="pres">
      <dgm:prSet presAssocID="{089497F3-64E9-4ED0-B94C-44DFBF212C45}" presName="sibTrans" presStyleCnt="0"/>
      <dgm:spPr/>
    </dgm:pt>
    <dgm:pt modelId="{4D20BBF2-FB9E-4EC9-8968-238742892DC2}" type="pres">
      <dgm:prSet presAssocID="{96609652-3E91-4E66-A329-1238B54E5FA3}" presName="compositeNode" presStyleCnt="0">
        <dgm:presLayoutVars>
          <dgm:bulletEnabled val="1"/>
        </dgm:presLayoutVars>
      </dgm:prSet>
      <dgm:spPr/>
    </dgm:pt>
    <dgm:pt modelId="{586B7F61-C664-470B-A6F6-6E1E976811EC}" type="pres">
      <dgm:prSet presAssocID="{96609652-3E91-4E66-A329-1238B54E5FA3}" presName="bgRect" presStyleLbl="node1" presStyleIdx="1" presStyleCnt="2"/>
      <dgm:spPr/>
      <dgm:t>
        <a:bodyPr/>
        <a:lstStyle/>
        <a:p>
          <a:endParaRPr lang="en-US"/>
        </a:p>
      </dgm:t>
    </dgm:pt>
    <dgm:pt modelId="{BD92E2D8-7A13-4206-8FB3-FCA70907C848}" type="pres">
      <dgm:prSet presAssocID="{96609652-3E91-4E66-A329-1238B54E5FA3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F992B8-180E-4315-AABB-B8C621FAEC96}" type="pres">
      <dgm:prSet presAssocID="{96609652-3E91-4E66-A329-1238B54E5FA3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66B1ADAC-2687-4533-B8DD-0F98F0FF4858}" srcId="{25BDC0FF-65A5-4685-A660-B3E8829ED097}" destId="{ECF1F105-F249-4F2B-BF91-3E3BD54482B0}" srcOrd="1" destOrd="0" parTransId="{44615CE6-74EC-4963-9C5B-19A85CE9BAAC}" sibTransId="{393A7673-3817-4365-9DFF-22EF41ABC545}"/>
    <dgm:cxn modelId="{4FEE8E66-9A6E-4DED-8FA0-35C35DEDB17C}" type="presOf" srcId="{96609652-3E91-4E66-A329-1238B54E5FA3}" destId="{BD92E2D8-7A13-4206-8FB3-FCA70907C848}" srcOrd="1" destOrd="0" presId="urn:microsoft.com/office/officeart/2005/8/layout/hProcess7#3"/>
    <dgm:cxn modelId="{3E0018CE-4A90-4DAC-8624-570ACEF59F31}" srcId="{44612490-D1BA-4985-BE3F-C2DB0F771085}" destId="{96609652-3E91-4E66-A329-1238B54E5FA3}" srcOrd="1" destOrd="0" parTransId="{3AA09DF6-CC1D-4980-BDB1-2494AA9F5BCC}" sibTransId="{5C978BCD-5FF1-430B-AE9D-37D89C393394}"/>
    <dgm:cxn modelId="{993804A6-CFC0-4D35-8815-35BF9BC22D85}" srcId="{44612490-D1BA-4985-BE3F-C2DB0F771085}" destId="{25BDC0FF-65A5-4685-A660-B3E8829ED097}" srcOrd="0" destOrd="0" parTransId="{AA6C84CE-4149-4ADE-85D0-4D763594CF89}" sibTransId="{089497F3-64E9-4ED0-B94C-44DFBF212C45}"/>
    <dgm:cxn modelId="{5E4EA0DF-1157-45E1-9322-D14E468AEAFC}" type="presOf" srcId="{3734204F-886B-41F9-B056-695521FA7ECE}" destId="{22F992B8-180E-4315-AABB-B8C621FAEC96}" srcOrd="0" destOrd="0" presId="urn:microsoft.com/office/officeart/2005/8/layout/hProcess7#3"/>
    <dgm:cxn modelId="{0D9F8C01-212F-4ECD-A55A-0231235E295B}" type="presOf" srcId="{3E660885-DCE8-4E6B-9131-393AAFA9BCF8}" destId="{9C43EC16-5962-4933-985D-51970762D7C8}" srcOrd="0" destOrd="0" presId="urn:microsoft.com/office/officeart/2005/8/layout/hProcess7#3"/>
    <dgm:cxn modelId="{9C977264-D62D-4FCC-9E04-EBF690D4DEE7}" srcId="{96609652-3E91-4E66-A329-1238B54E5FA3}" destId="{AAB657E2-D8F1-46BA-A296-F9DEA468935F}" srcOrd="2" destOrd="0" parTransId="{A7E04CEA-7EA8-4AEA-9948-815C02EBA1C6}" sibTransId="{F1F45ACE-2D2B-4A5F-8FEC-C142D34C92D9}"/>
    <dgm:cxn modelId="{09FBF1EF-26E3-4B8C-AEC8-AD06E3847053}" type="presOf" srcId="{9F4DE9F3-3631-4A6C-B584-0E81348B8AF9}" destId="{9C43EC16-5962-4933-985D-51970762D7C8}" srcOrd="0" destOrd="5" presId="urn:microsoft.com/office/officeart/2005/8/layout/hProcess7#3"/>
    <dgm:cxn modelId="{2C4AC7C3-2A2A-48FD-9D9B-CAE8BC469F69}" type="presOf" srcId="{5D0C73F3-260A-4E26-88B1-B960D7484705}" destId="{9C43EC16-5962-4933-985D-51970762D7C8}" srcOrd="0" destOrd="3" presId="urn:microsoft.com/office/officeart/2005/8/layout/hProcess7#3"/>
    <dgm:cxn modelId="{F964177E-79FB-47EE-B971-E34927D9B58F}" srcId="{96609652-3E91-4E66-A329-1238B54E5FA3}" destId="{E8383118-C170-46F9-8994-E9CB3EB20EFA}" srcOrd="3" destOrd="0" parTransId="{B1C54919-4ADA-4112-B4A2-9DF5BD81D1B9}" sibTransId="{8D818FE0-E14C-4154-B066-AA649C78FDFC}"/>
    <dgm:cxn modelId="{EA7CD238-1C36-4E26-B9EF-EBF991F136F4}" type="presOf" srcId="{36B63E79-F80C-4F96-86BC-7CF50534A779}" destId="{9C43EC16-5962-4933-985D-51970762D7C8}" srcOrd="0" destOrd="2" presId="urn:microsoft.com/office/officeart/2005/8/layout/hProcess7#3"/>
    <dgm:cxn modelId="{4E4DCDA3-CC10-4797-A03B-24F75A20A340}" type="presOf" srcId="{96609652-3E91-4E66-A329-1238B54E5FA3}" destId="{586B7F61-C664-470B-A6F6-6E1E976811EC}" srcOrd="0" destOrd="0" presId="urn:microsoft.com/office/officeart/2005/8/layout/hProcess7#3"/>
    <dgm:cxn modelId="{36C079D0-313E-4059-A0DF-61DA5A880F6D}" type="presOf" srcId="{25BDC0FF-65A5-4685-A660-B3E8829ED097}" destId="{547E0F46-EE39-4915-B507-F5820DB4EEF6}" srcOrd="1" destOrd="0" presId="urn:microsoft.com/office/officeart/2005/8/layout/hProcess7#3"/>
    <dgm:cxn modelId="{0FDA97FD-BA26-421A-A0B6-E41E97BA2609}" srcId="{25BDC0FF-65A5-4685-A660-B3E8829ED097}" destId="{3E660885-DCE8-4E6B-9131-393AAFA9BCF8}" srcOrd="0" destOrd="0" parTransId="{7DE8DF37-793F-4369-8072-E5EA8BBA48B7}" sibTransId="{AB59BA47-68D0-4AB4-9C0D-3DBE45ACABA4}"/>
    <dgm:cxn modelId="{7993BC70-A8D3-4CE9-86F6-A4C99554F816}" type="presOf" srcId="{1D08F1FB-D613-4E26-A051-6AF1883FDED3}" destId="{22F992B8-180E-4315-AABB-B8C621FAEC96}" srcOrd="0" destOrd="4" presId="urn:microsoft.com/office/officeart/2005/8/layout/hProcess7#3"/>
    <dgm:cxn modelId="{EAEF50C6-D368-4415-92F3-953D77BBFEC0}" srcId="{25BDC0FF-65A5-4685-A660-B3E8829ED097}" destId="{44E50F16-5689-45C9-BD36-BED4C36C4798}" srcOrd="4" destOrd="0" parTransId="{D15A9361-631F-4B1C-AA66-7103F4AFC6E2}" sibTransId="{E6C157A2-8C84-459A-9FAD-9622EF03A418}"/>
    <dgm:cxn modelId="{83F168A6-3664-41ED-AB33-040DEC7240F3}" type="presOf" srcId="{44612490-D1BA-4985-BE3F-C2DB0F771085}" destId="{3D979809-C9B2-402C-8732-56F95DE70AC7}" srcOrd="0" destOrd="0" presId="urn:microsoft.com/office/officeart/2005/8/layout/hProcess7#3"/>
    <dgm:cxn modelId="{ACE4C1FA-5163-45FC-9580-FB0FAF161469}" srcId="{25BDC0FF-65A5-4685-A660-B3E8829ED097}" destId="{9F4DE9F3-3631-4A6C-B584-0E81348B8AF9}" srcOrd="5" destOrd="0" parTransId="{D3E2C7E7-1A2A-46FC-BC7B-06FC7C3A0C4E}" sibTransId="{CF4151D8-F4A4-4171-AEF0-A749B7EEF890}"/>
    <dgm:cxn modelId="{0048F8EE-57A9-4247-8503-8195332F78A7}" type="presOf" srcId="{ECF1F105-F249-4F2B-BF91-3E3BD54482B0}" destId="{9C43EC16-5962-4933-985D-51970762D7C8}" srcOrd="0" destOrd="1" presId="urn:microsoft.com/office/officeart/2005/8/layout/hProcess7#3"/>
    <dgm:cxn modelId="{97A83A4B-FA36-4F6F-A5E0-ABBF855EFD74}" srcId="{96609652-3E91-4E66-A329-1238B54E5FA3}" destId="{1D08F1FB-D613-4E26-A051-6AF1883FDED3}" srcOrd="4" destOrd="0" parTransId="{948EB9A3-4DCE-4184-987B-6ED3D83C950B}" sibTransId="{84BD6732-89A4-410D-AD93-D2347A042BDD}"/>
    <dgm:cxn modelId="{2BB1894E-5A8E-4AC3-B33B-BBC67E53C92B}" srcId="{25BDC0FF-65A5-4685-A660-B3E8829ED097}" destId="{36B63E79-F80C-4F96-86BC-7CF50534A779}" srcOrd="2" destOrd="0" parTransId="{5F8E12D6-4A43-4BDB-8850-98864ABF201B}" sibTransId="{B6F2CF28-04EB-4807-B11C-3502A9E5C5F3}"/>
    <dgm:cxn modelId="{D11B28B8-2841-4399-BAFB-0C95F8FD5A66}" srcId="{25BDC0FF-65A5-4685-A660-B3E8829ED097}" destId="{5D0C73F3-260A-4E26-88B1-B960D7484705}" srcOrd="3" destOrd="0" parTransId="{43A2277A-E485-42DD-8DF1-02B76D4A457E}" sibTransId="{E2AF641D-7C4D-45FA-9D5E-675FB5C7B8EB}"/>
    <dgm:cxn modelId="{5038B376-8D0D-47A3-A1D2-B3A2F91A23A0}" srcId="{96609652-3E91-4E66-A329-1238B54E5FA3}" destId="{A7E9FEB5-C2B0-43DD-BDC8-451D816BA0C0}" srcOrd="1" destOrd="0" parTransId="{02C88AB4-D086-46F7-A054-C260ACE57451}" sibTransId="{88F798D5-E8A9-4404-B20D-4CFE6D42B13C}"/>
    <dgm:cxn modelId="{06DC44F9-986D-4BF9-80D2-8E637F620BAF}" type="presOf" srcId="{44E50F16-5689-45C9-BD36-BED4C36C4798}" destId="{9C43EC16-5962-4933-985D-51970762D7C8}" srcOrd="0" destOrd="4" presId="urn:microsoft.com/office/officeart/2005/8/layout/hProcess7#3"/>
    <dgm:cxn modelId="{8A996029-C121-41B9-8FB7-79D8557D380F}" srcId="{96609652-3E91-4E66-A329-1238B54E5FA3}" destId="{3734204F-886B-41F9-B056-695521FA7ECE}" srcOrd="0" destOrd="0" parTransId="{1321AA58-B581-450E-8B9F-558898C2F14D}" sibTransId="{34DBEED5-CF42-45CE-9673-10FEB3813ED4}"/>
    <dgm:cxn modelId="{1B268E12-3A8E-418A-A431-0A7CFAD626F5}" type="presOf" srcId="{A7E9FEB5-C2B0-43DD-BDC8-451D816BA0C0}" destId="{22F992B8-180E-4315-AABB-B8C621FAEC96}" srcOrd="0" destOrd="1" presId="urn:microsoft.com/office/officeart/2005/8/layout/hProcess7#3"/>
    <dgm:cxn modelId="{AD4E0D20-17E6-47C6-9AF4-8972DF151C01}" type="presOf" srcId="{25BDC0FF-65A5-4685-A660-B3E8829ED097}" destId="{FE2BE814-67EA-4EEF-8678-D000B39A6A81}" srcOrd="0" destOrd="0" presId="urn:microsoft.com/office/officeart/2005/8/layout/hProcess7#3"/>
    <dgm:cxn modelId="{D4F47E52-1C1A-4C59-8940-8395B1E78C49}" type="presOf" srcId="{E8383118-C170-46F9-8994-E9CB3EB20EFA}" destId="{22F992B8-180E-4315-AABB-B8C621FAEC96}" srcOrd="0" destOrd="3" presId="urn:microsoft.com/office/officeart/2005/8/layout/hProcess7#3"/>
    <dgm:cxn modelId="{64A4A79E-562F-433D-8BDE-495D71E1FB22}" type="presOf" srcId="{AAB657E2-D8F1-46BA-A296-F9DEA468935F}" destId="{22F992B8-180E-4315-AABB-B8C621FAEC96}" srcOrd="0" destOrd="2" presId="urn:microsoft.com/office/officeart/2005/8/layout/hProcess7#3"/>
    <dgm:cxn modelId="{301BD16B-6A60-4EE5-8678-48251C842CD6}" type="presParOf" srcId="{3D979809-C9B2-402C-8732-56F95DE70AC7}" destId="{C264DEB9-F6CC-4DE9-8431-55F0F573AC55}" srcOrd="0" destOrd="0" presId="urn:microsoft.com/office/officeart/2005/8/layout/hProcess7#3"/>
    <dgm:cxn modelId="{6976DE9A-A66A-4BA0-924F-7BEAB0D7B6A3}" type="presParOf" srcId="{C264DEB9-F6CC-4DE9-8431-55F0F573AC55}" destId="{FE2BE814-67EA-4EEF-8678-D000B39A6A81}" srcOrd="0" destOrd="0" presId="urn:microsoft.com/office/officeart/2005/8/layout/hProcess7#3"/>
    <dgm:cxn modelId="{4E31C0F9-0988-4398-BFFA-B9FBD95831DE}" type="presParOf" srcId="{C264DEB9-F6CC-4DE9-8431-55F0F573AC55}" destId="{547E0F46-EE39-4915-B507-F5820DB4EEF6}" srcOrd="1" destOrd="0" presId="urn:microsoft.com/office/officeart/2005/8/layout/hProcess7#3"/>
    <dgm:cxn modelId="{061D8C65-891C-404A-B91B-A29EB8D83780}" type="presParOf" srcId="{C264DEB9-F6CC-4DE9-8431-55F0F573AC55}" destId="{9C43EC16-5962-4933-985D-51970762D7C8}" srcOrd="2" destOrd="0" presId="urn:microsoft.com/office/officeart/2005/8/layout/hProcess7#3"/>
    <dgm:cxn modelId="{08D021A3-6128-4CFD-98AB-51E5B47EEFE0}" type="presParOf" srcId="{3D979809-C9B2-402C-8732-56F95DE70AC7}" destId="{3D721511-388C-4321-8C72-3CE774847FF7}" srcOrd="1" destOrd="0" presId="urn:microsoft.com/office/officeart/2005/8/layout/hProcess7#3"/>
    <dgm:cxn modelId="{A7AAFF1F-188A-49E5-BD64-B734A7367CF8}" type="presParOf" srcId="{3D979809-C9B2-402C-8732-56F95DE70AC7}" destId="{C544A558-4E78-47F6-8CDF-C84F2C25F2F4}" srcOrd="2" destOrd="0" presId="urn:microsoft.com/office/officeart/2005/8/layout/hProcess7#3"/>
    <dgm:cxn modelId="{0F4521FE-DFE7-4528-A121-6A6FCD3FB4CB}" type="presParOf" srcId="{C544A558-4E78-47F6-8CDF-C84F2C25F2F4}" destId="{29F17053-A0F9-4CC1-B593-27390F7F5D15}" srcOrd="0" destOrd="0" presId="urn:microsoft.com/office/officeart/2005/8/layout/hProcess7#3"/>
    <dgm:cxn modelId="{E45FFD23-5FB1-4EB4-BB8A-6E829E8993C7}" type="presParOf" srcId="{C544A558-4E78-47F6-8CDF-C84F2C25F2F4}" destId="{FDFFA743-A1E9-4354-BE38-739E7B24CBC5}" srcOrd="1" destOrd="0" presId="urn:microsoft.com/office/officeart/2005/8/layout/hProcess7#3"/>
    <dgm:cxn modelId="{87933B88-5590-44FB-9380-9C51E95926D4}" type="presParOf" srcId="{C544A558-4E78-47F6-8CDF-C84F2C25F2F4}" destId="{CA784F6F-8D21-40A0-A381-ADDF8B0A920E}" srcOrd="2" destOrd="0" presId="urn:microsoft.com/office/officeart/2005/8/layout/hProcess7#3"/>
    <dgm:cxn modelId="{19564AED-97D6-47DC-9090-E05F9E179B65}" type="presParOf" srcId="{3D979809-C9B2-402C-8732-56F95DE70AC7}" destId="{914EBD88-46DA-40C7-9935-414B46C11C36}" srcOrd="3" destOrd="0" presId="urn:microsoft.com/office/officeart/2005/8/layout/hProcess7#3"/>
    <dgm:cxn modelId="{45DE37F3-6047-438B-B2E7-3C0A55550F8B}" type="presParOf" srcId="{3D979809-C9B2-402C-8732-56F95DE70AC7}" destId="{4D20BBF2-FB9E-4EC9-8968-238742892DC2}" srcOrd="4" destOrd="0" presId="urn:microsoft.com/office/officeart/2005/8/layout/hProcess7#3"/>
    <dgm:cxn modelId="{461ECA53-FBD4-411C-873B-DD6764181932}" type="presParOf" srcId="{4D20BBF2-FB9E-4EC9-8968-238742892DC2}" destId="{586B7F61-C664-470B-A6F6-6E1E976811EC}" srcOrd="0" destOrd="0" presId="urn:microsoft.com/office/officeart/2005/8/layout/hProcess7#3"/>
    <dgm:cxn modelId="{CDFB3ABE-87D0-42A6-81BF-7215F26B6846}" type="presParOf" srcId="{4D20BBF2-FB9E-4EC9-8968-238742892DC2}" destId="{BD92E2D8-7A13-4206-8FB3-FCA70907C848}" srcOrd="1" destOrd="0" presId="urn:microsoft.com/office/officeart/2005/8/layout/hProcess7#3"/>
    <dgm:cxn modelId="{06503CFC-2989-4B38-A0B2-3B1AE6AF1B74}" type="presParOf" srcId="{4D20BBF2-FB9E-4EC9-8968-238742892DC2}" destId="{22F992B8-180E-4315-AABB-B8C621FAEC96}" srcOrd="2" destOrd="0" presId="urn:microsoft.com/office/officeart/2005/8/layout/hProcess7#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1EBE0D-645A-483B-BFE1-5B6FA2EAB373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id-ID"/>
        </a:p>
      </dgm:t>
    </dgm:pt>
    <dgm:pt modelId="{476C6929-027C-480E-8B63-2CAE8E04F3A8}">
      <dgm:prSet phldrT="[Text]" phldr="1"/>
      <dgm:spPr/>
      <dgm:t>
        <a:bodyPr/>
        <a:lstStyle/>
        <a:p>
          <a:endParaRPr lang="id-ID"/>
        </a:p>
      </dgm:t>
    </dgm:pt>
    <dgm:pt modelId="{51DFE3D9-B671-45BD-86E7-033BE1D797E7}" type="parTrans" cxnId="{DB3488C6-0A5C-428F-8C49-EAD8C9BB18AC}">
      <dgm:prSet/>
      <dgm:spPr/>
      <dgm:t>
        <a:bodyPr/>
        <a:lstStyle/>
        <a:p>
          <a:endParaRPr lang="id-ID"/>
        </a:p>
      </dgm:t>
    </dgm:pt>
    <dgm:pt modelId="{CFE8CCBD-3FE1-4631-957E-6CC260842C9D}" type="sibTrans" cxnId="{DB3488C6-0A5C-428F-8C49-EAD8C9BB18AC}">
      <dgm:prSet/>
      <dgm:spPr/>
      <dgm:t>
        <a:bodyPr/>
        <a:lstStyle/>
        <a:p>
          <a:endParaRPr lang="id-ID"/>
        </a:p>
      </dgm:t>
    </dgm:pt>
    <dgm:pt modelId="{0975A535-3DEF-4A87-B999-ACE6B3038B2A}">
      <dgm:prSet phldrT="[Text]" phldr="1"/>
      <dgm:spPr/>
      <dgm:t>
        <a:bodyPr/>
        <a:lstStyle/>
        <a:p>
          <a:endParaRPr lang="id-ID"/>
        </a:p>
      </dgm:t>
    </dgm:pt>
    <dgm:pt modelId="{D89F6490-637D-4D67-AB82-38B0DD1D35C5}" type="parTrans" cxnId="{AE124E38-30EA-494B-86AB-E7B1F73A1D8D}">
      <dgm:prSet/>
      <dgm:spPr/>
      <dgm:t>
        <a:bodyPr/>
        <a:lstStyle/>
        <a:p>
          <a:endParaRPr lang="id-ID"/>
        </a:p>
      </dgm:t>
    </dgm:pt>
    <dgm:pt modelId="{94D7F76B-0C2C-4DE1-AAFE-7AB2945AB4DE}" type="sibTrans" cxnId="{AE124E38-30EA-494B-86AB-E7B1F73A1D8D}">
      <dgm:prSet/>
      <dgm:spPr/>
      <dgm:t>
        <a:bodyPr/>
        <a:lstStyle/>
        <a:p>
          <a:endParaRPr lang="id-ID"/>
        </a:p>
      </dgm:t>
    </dgm:pt>
    <dgm:pt modelId="{EC50D7F0-0AFB-4491-A0CE-AF5A02476504}">
      <dgm:prSet phldrT="[Text]" phldr="1"/>
      <dgm:spPr/>
      <dgm:t>
        <a:bodyPr/>
        <a:lstStyle/>
        <a:p>
          <a:endParaRPr lang="id-ID"/>
        </a:p>
      </dgm:t>
    </dgm:pt>
    <dgm:pt modelId="{084246FB-002E-4E20-8B03-B1E155C931C1}" type="parTrans" cxnId="{52486E9E-1201-41E7-AD50-25692E615EC4}">
      <dgm:prSet/>
      <dgm:spPr/>
      <dgm:t>
        <a:bodyPr/>
        <a:lstStyle/>
        <a:p>
          <a:endParaRPr lang="id-ID"/>
        </a:p>
      </dgm:t>
    </dgm:pt>
    <dgm:pt modelId="{5698AA24-A13A-4C11-AA20-2FE1109382AB}" type="sibTrans" cxnId="{52486E9E-1201-41E7-AD50-25692E615EC4}">
      <dgm:prSet/>
      <dgm:spPr/>
      <dgm:t>
        <a:bodyPr/>
        <a:lstStyle/>
        <a:p>
          <a:endParaRPr lang="id-ID"/>
        </a:p>
      </dgm:t>
    </dgm:pt>
    <dgm:pt modelId="{49A58266-82E3-4F5B-9331-C943DEC1B146}">
      <dgm:prSet phldrT="[Text]" phldr="1"/>
      <dgm:spPr/>
      <dgm:t>
        <a:bodyPr/>
        <a:lstStyle/>
        <a:p>
          <a:endParaRPr lang="id-ID"/>
        </a:p>
      </dgm:t>
    </dgm:pt>
    <dgm:pt modelId="{5A4053B0-07B1-4FC9-901B-ABD7032133CE}" type="parTrans" cxnId="{C627B7A1-F254-4DFA-88EE-15EA741B4D0B}">
      <dgm:prSet/>
      <dgm:spPr/>
      <dgm:t>
        <a:bodyPr/>
        <a:lstStyle/>
        <a:p>
          <a:endParaRPr lang="id-ID"/>
        </a:p>
      </dgm:t>
    </dgm:pt>
    <dgm:pt modelId="{90BB3642-2D67-4F94-9D7B-34A5616964D3}" type="sibTrans" cxnId="{C627B7A1-F254-4DFA-88EE-15EA741B4D0B}">
      <dgm:prSet/>
      <dgm:spPr/>
      <dgm:t>
        <a:bodyPr/>
        <a:lstStyle/>
        <a:p>
          <a:endParaRPr lang="id-ID"/>
        </a:p>
      </dgm:t>
    </dgm:pt>
    <dgm:pt modelId="{0ACF6F7C-0017-4E35-8B53-E8FE2CB6962F}">
      <dgm:prSet phldrT="[Text]" phldr="1"/>
      <dgm:spPr/>
      <dgm:t>
        <a:bodyPr/>
        <a:lstStyle/>
        <a:p>
          <a:endParaRPr lang="id-ID"/>
        </a:p>
      </dgm:t>
    </dgm:pt>
    <dgm:pt modelId="{293D30AB-9B66-4AB8-9C03-4996D575B169}" type="parTrans" cxnId="{9C328B0F-7EA7-4440-AA5C-4D1906DE6C92}">
      <dgm:prSet/>
      <dgm:spPr/>
      <dgm:t>
        <a:bodyPr/>
        <a:lstStyle/>
        <a:p>
          <a:endParaRPr lang="id-ID"/>
        </a:p>
      </dgm:t>
    </dgm:pt>
    <dgm:pt modelId="{707D3DA0-69E3-432C-8CE1-8CA6E5C85690}" type="sibTrans" cxnId="{9C328B0F-7EA7-4440-AA5C-4D1906DE6C92}">
      <dgm:prSet/>
      <dgm:spPr/>
      <dgm:t>
        <a:bodyPr/>
        <a:lstStyle/>
        <a:p>
          <a:endParaRPr lang="id-ID"/>
        </a:p>
      </dgm:t>
    </dgm:pt>
    <dgm:pt modelId="{10663E4F-632B-4B20-BA08-ED5AD74D4654}" type="pres">
      <dgm:prSet presAssocID="{171EBE0D-645A-483B-BFE1-5B6FA2EAB37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6579329-413B-4631-B87A-585958E8C3C4}" type="pres">
      <dgm:prSet presAssocID="{171EBE0D-645A-483B-BFE1-5B6FA2EAB373}" presName="cycle" presStyleCnt="0"/>
      <dgm:spPr/>
    </dgm:pt>
    <dgm:pt modelId="{A6C08CDC-802A-4488-A4CB-89000D882C9C}" type="pres">
      <dgm:prSet presAssocID="{476C6929-027C-480E-8B63-2CAE8E04F3A8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FE1370-E652-40C5-AF52-1EA1225DBD7B}" type="pres">
      <dgm:prSet presAssocID="{CFE8CCBD-3FE1-4631-957E-6CC260842C9D}" presName="sibTransFirstNode" presStyleLbl="bgShp" presStyleIdx="0" presStyleCnt="1"/>
      <dgm:spPr/>
      <dgm:t>
        <a:bodyPr/>
        <a:lstStyle/>
        <a:p>
          <a:endParaRPr lang="en-US"/>
        </a:p>
      </dgm:t>
    </dgm:pt>
    <dgm:pt modelId="{1F0311EC-D650-440A-930E-213EDE5D09EB}" type="pres">
      <dgm:prSet presAssocID="{0975A535-3DEF-4A87-B999-ACE6B3038B2A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61EE8F-C3F4-4CF0-A5EE-DC0F0E6A0844}" type="pres">
      <dgm:prSet presAssocID="{EC50D7F0-0AFB-4491-A0CE-AF5A02476504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EDEE9C-59E8-440B-84DD-B3B3DADD626F}" type="pres">
      <dgm:prSet presAssocID="{49A58266-82E3-4F5B-9331-C943DEC1B146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11E201-7456-48E6-93D0-5D44F1B441D2}" type="pres">
      <dgm:prSet presAssocID="{0ACF6F7C-0017-4E35-8B53-E8FE2CB6962F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E124E38-30EA-494B-86AB-E7B1F73A1D8D}" srcId="{171EBE0D-645A-483B-BFE1-5B6FA2EAB373}" destId="{0975A535-3DEF-4A87-B999-ACE6B3038B2A}" srcOrd="1" destOrd="0" parTransId="{D89F6490-637D-4D67-AB82-38B0DD1D35C5}" sibTransId="{94D7F76B-0C2C-4DE1-AAFE-7AB2945AB4DE}"/>
    <dgm:cxn modelId="{52486E9E-1201-41E7-AD50-25692E615EC4}" srcId="{171EBE0D-645A-483B-BFE1-5B6FA2EAB373}" destId="{EC50D7F0-0AFB-4491-A0CE-AF5A02476504}" srcOrd="2" destOrd="0" parTransId="{084246FB-002E-4E20-8B03-B1E155C931C1}" sibTransId="{5698AA24-A13A-4C11-AA20-2FE1109382AB}"/>
    <dgm:cxn modelId="{C627B7A1-F254-4DFA-88EE-15EA741B4D0B}" srcId="{171EBE0D-645A-483B-BFE1-5B6FA2EAB373}" destId="{49A58266-82E3-4F5B-9331-C943DEC1B146}" srcOrd="3" destOrd="0" parTransId="{5A4053B0-07B1-4FC9-901B-ABD7032133CE}" sibTransId="{90BB3642-2D67-4F94-9D7B-34A5616964D3}"/>
    <dgm:cxn modelId="{EC886E3F-FA5F-445E-8DD0-254C4FAB6696}" type="presOf" srcId="{49A58266-82E3-4F5B-9331-C943DEC1B146}" destId="{F7EDEE9C-59E8-440B-84DD-B3B3DADD626F}" srcOrd="0" destOrd="0" presId="urn:microsoft.com/office/officeart/2005/8/layout/cycle3"/>
    <dgm:cxn modelId="{C226CB88-CF1F-4B56-A4C4-CE17F74F35D0}" type="presOf" srcId="{476C6929-027C-480E-8B63-2CAE8E04F3A8}" destId="{A6C08CDC-802A-4488-A4CB-89000D882C9C}" srcOrd="0" destOrd="0" presId="urn:microsoft.com/office/officeart/2005/8/layout/cycle3"/>
    <dgm:cxn modelId="{0A89C3E4-25D2-457F-B74F-9659C4530BD2}" type="presOf" srcId="{0975A535-3DEF-4A87-B999-ACE6B3038B2A}" destId="{1F0311EC-D650-440A-930E-213EDE5D09EB}" srcOrd="0" destOrd="0" presId="urn:microsoft.com/office/officeart/2005/8/layout/cycle3"/>
    <dgm:cxn modelId="{9C328B0F-7EA7-4440-AA5C-4D1906DE6C92}" srcId="{171EBE0D-645A-483B-BFE1-5B6FA2EAB373}" destId="{0ACF6F7C-0017-4E35-8B53-E8FE2CB6962F}" srcOrd="4" destOrd="0" parTransId="{293D30AB-9B66-4AB8-9C03-4996D575B169}" sibTransId="{707D3DA0-69E3-432C-8CE1-8CA6E5C85690}"/>
    <dgm:cxn modelId="{DB3488C6-0A5C-428F-8C49-EAD8C9BB18AC}" srcId="{171EBE0D-645A-483B-BFE1-5B6FA2EAB373}" destId="{476C6929-027C-480E-8B63-2CAE8E04F3A8}" srcOrd="0" destOrd="0" parTransId="{51DFE3D9-B671-45BD-86E7-033BE1D797E7}" sibTransId="{CFE8CCBD-3FE1-4631-957E-6CC260842C9D}"/>
    <dgm:cxn modelId="{C466B59E-F652-430B-BC2F-D8450530EB75}" type="presOf" srcId="{0ACF6F7C-0017-4E35-8B53-E8FE2CB6962F}" destId="{D511E201-7456-48E6-93D0-5D44F1B441D2}" srcOrd="0" destOrd="0" presId="urn:microsoft.com/office/officeart/2005/8/layout/cycle3"/>
    <dgm:cxn modelId="{385F09A0-490A-4DA5-A7B7-223AEDC6351F}" type="presOf" srcId="{171EBE0D-645A-483B-BFE1-5B6FA2EAB373}" destId="{10663E4F-632B-4B20-BA08-ED5AD74D4654}" srcOrd="0" destOrd="0" presId="urn:microsoft.com/office/officeart/2005/8/layout/cycle3"/>
    <dgm:cxn modelId="{2CCCAE2B-5DB9-4EA4-BDEB-4E8B3CF37D8E}" type="presOf" srcId="{CFE8CCBD-3FE1-4631-957E-6CC260842C9D}" destId="{7EFE1370-E652-40C5-AF52-1EA1225DBD7B}" srcOrd="0" destOrd="0" presId="urn:microsoft.com/office/officeart/2005/8/layout/cycle3"/>
    <dgm:cxn modelId="{EA0BEFCD-F522-44CD-86CA-2D1C0AB6B953}" type="presOf" srcId="{EC50D7F0-0AFB-4491-A0CE-AF5A02476504}" destId="{8261EE8F-C3F4-4CF0-A5EE-DC0F0E6A0844}" srcOrd="0" destOrd="0" presId="urn:microsoft.com/office/officeart/2005/8/layout/cycle3"/>
    <dgm:cxn modelId="{BF203DA3-F21B-4B79-A34A-447290D73E2F}" type="presParOf" srcId="{10663E4F-632B-4B20-BA08-ED5AD74D4654}" destId="{B6579329-413B-4631-B87A-585958E8C3C4}" srcOrd="0" destOrd="0" presId="urn:microsoft.com/office/officeart/2005/8/layout/cycle3"/>
    <dgm:cxn modelId="{D8A4E0F5-F6F2-4997-8F03-BCC9A46CBE80}" type="presParOf" srcId="{B6579329-413B-4631-B87A-585958E8C3C4}" destId="{A6C08CDC-802A-4488-A4CB-89000D882C9C}" srcOrd="0" destOrd="0" presId="urn:microsoft.com/office/officeart/2005/8/layout/cycle3"/>
    <dgm:cxn modelId="{857A434D-2170-482F-B930-56AB04799651}" type="presParOf" srcId="{B6579329-413B-4631-B87A-585958E8C3C4}" destId="{7EFE1370-E652-40C5-AF52-1EA1225DBD7B}" srcOrd="1" destOrd="0" presId="urn:microsoft.com/office/officeart/2005/8/layout/cycle3"/>
    <dgm:cxn modelId="{1A257784-A123-4FC1-8844-62BAEE515617}" type="presParOf" srcId="{B6579329-413B-4631-B87A-585958E8C3C4}" destId="{1F0311EC-D650-440A-930E-213EDE5D09EB}" srcOrd="2" destOrd="0" presId="urn:microsoft.com/office/officeart/2005/8/layout/cycle3"/>
    <dgm:cxn modelId="{95097577-28BF-4672-B9BC-062E6A7BAA97}" type="presParOf" srcId="{B6579329-413B-4631-B87A-585958E8C3C4}" destId="{8261EE8F-C3F4-4CF0-A5EE-DC0F0E6A0844}" srcOrd="3" destOrd="0" presId="urn:microsoft.com/office/officeart/2005/8/layout/cycle3"/>
    <dgm:cxn modelId="{DB79B6A2-2FF5-45DB-B3AA-E28D97FE255A}" type="presParOf" srcId="{B6579329-413B-4631-B87A-585958E8C3C4}" destId="{F7EDEE9C-59E8-440B-84DD-B3B3DADD626F}" srcOrd="4" destOrd="0" presId="urn:microsoft.com/office/officeart/2005/8/layout/cycle3"/>
    <dgm:cxn modelId="{0B9AF248-068E-4879-80C2-6E73960CC07C}" type="presParOf" srcId="{B6579329-413B-4631-B87A-585958E8C3C4}" destId="{D511E201-7456-48E6-93D0-5D44F1B441D2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45DFE5-983E-4A63-BE32-5A30285AEF82}" type="doc">
      <dgm:prSet loTypeId="urn:microsoft.com/office/officeart/2005/8/layout/radial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35D0EC35-3F9F-41DA-8F1D-83488B7BA8A8}">
      <dgm:prSet phldrT="[Text]"/>
      <dgm:spPr/>
      <dgm:t>
        <a:bodyPr/>
        <a:lstStyle/>
        <a:p>
          <a:r>
            <a:rPr lang="id-ID" dirty="0" smtClean="0">
              <a:solidFill>
                <a:srgbClr val="FF0000"/>
              </a:solidFill>
            </a:rPr>
            <a:t>Keterkaitan</a:t>
          </a:r>
          <a:endParaRPr lang="id-ID" dirty="0">
            <a:solidFill>
              <a:srgbClr val="FF0000"/>
            </a:solidFill>
          </a:endParaRPr>
        </a:p>
      </dgm:t>
    </dgm:pt>
    <dgm:pt modelId="{4C4C93D5-0D2B-4578-BFCF-FDB70FCA9F9E}" type="parTrans" cxnId="{5BFBCAD7-ED92-4419-BA69-B939D6215873}">
      <dgm:prSet/>
      <dgm:spPr/>
      <dgm:t>
        <a:bodyPr/>
        <a:lstStyle/>
        <a:p>
          <a:endParaRPr lang="id-ID"/>
        </a:p>
      </dgm:t>
    </dgm:pt>
    <dgm:pt modelId="{866BA653-86B4-4F45-97AD-B06E27247CF1}" type="sibTrans" cxnId="{5BFBCAD7-ED92-4419-BA69-B939D6215873}">
      <dgm:prSet/>
      <dgm:spPr/>
      <dgm:t>
        <a:bodyPr/>
        <a:lstStyle/>
        <a:p>
          <a:endParaRPr lang="id-ID"/>
        </a:p>
      </dgm:t>
    </dgm:pt>
    <dgm:pt modelId="{DBCE207E-A17F-43F4-8345-90E8A01A77D3}">
      <dgm:prSet phldrT="[Text]" custT="1"/>
      <dgm:spPr/>
      <dgm:t>
        <a:bodyPr/>
        <a:lstStyle/>
        <a:p>
          <a:r>
            <a:rPr lang="en-US" sz="1400" dirty="0" err="1" smtClean="0">
              <a:solidFill>
                <a:schemeClr val="tx1"/>
              </a:solidFill>
            </a:rPr>
            <a:t>Petani</a:t>
          </a:r>
          <a:r>
            <a:rPr lang="en-US" sz="1400" dirty="0" smtClean="0">
              <a:solidFill>
                <a:schemeClr val="tx1"/>
              </a:solidFill>
            </a:rPr>
            <a:t> (</a:t>
          </a:r>
          <a:r>
            <a:rPr lang="en-US" sz="1400" dirty="0" err="1" smtClean="0">
              <a:solidFill>
                <a:schemeClr val="tx1"/>
              </a:solidFill>
            </a:rPr>
            <a:t>Organisasi</a:t>
          </a:r>
          <a:r>
            <a:rPr lang="en-US" sz="1400" dirty="0" smtClean="0">
              <a:solidFill>
                <a:schemeClr val="tx1"/>
              </a:solidFill>
            </a:rPr>
            <a:t>/</a:t>
          </a:r>
          <a:r>
            <a:rPr lang="en-US" sz="1400" dirty="0" err="1" smtClean="0">
              <a:solidFill>
                <a:schemeClr val="tx1"/>
              </a:solidFill>
            </a:rPr>
            <a:t>Asosiasi</a:t>
          </a:r>
          <a:r>
            <a:rPr lang="en-US" sz="1400" dirty="0" smtClean="0">
              <a:solidFill>
                <a:schemeClr val="tx1"/>
              </a:solidFill>
            </a:rPr>
            <a:t>)</a:t>
          </a:r>
          <a:endParaRPr lang="id-ID" sz="1400" dirty="0"/>
        </a:p>
      </dgm:t>
    </dgm:pt>
    <dgm:pt modelId="{56880BBC-BE23-4DD8-BDC6-166AD994E048}" type="parTrans" cxnId="{4C949C11-62F9-4C8A-AE17-2FA02622B55B}">
      <dgm:prSet/>
      <dgm:spPr/>
      <dgm:t>
        <a:bodyPr/>
        <a:lstStyle/>
        <a:p>
          <a:endParaRPr lang="id-ID"/>
        </a:p>
      </dgm:t>
    </dgm:pt>
    <dgm:pt modelId="{DC026B22-7F25-49C3-AF1F-5564208A7D6F}" type="sibTrans" cxnId="{4C949C11-62F9-4C8A-AE17-2FA02622B55B}">
      <dgm:prSet/>
      <dgm:spPr/>
      <dgm:t>
        <a:bodyPr/>
        <a:lstStyle/>
        <a:p>
          <a:endParaRPr lang="id-ID"/>
        </a:p>
      </dgm:t>
    </dgm:pt>
    <dgm:pt modelId="{424F9650-1274-46EE-B69B-714A124C4194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1"/>
              </a:solidFill>
            </a:rPr>
            <a:t>Swasta</a:t>
          </a:r>
          <a:endParaRPr lang="id-ID" sz="1800" dirty="0"/>
        </a:p>
      </dgm:t>
    </dgm:pt>
    <dgm:pt modelId="{C4AB5EAF-D95E-47C8-B609-5997C012DCC9}" type="parTrans" cxnId="{81F59B7C-7DEA-455B-B9F5-D1B79FEC6D5D}">
      <dgm:prSet/>
      <dgm:spPr/>
      <dgm:t>
        <a:bodyPr/>
        <a:lstStyle/>
        <a:p>
          <a:endParaRPr lang="id-ID"/>
        </a:p>
      </dgm:t>
    </dgm:pt>
    <dgm:pt modelId="{5F7D53C1-A470-48C3-9E82-4A3D00D962C7}" type="sibTrans" cxnId="{81F59B7C-7DEA-455B-B9F5-D1B79FEC6D5D}">
      <dgm:prSet/>
      <dgm:spPr/>
      <dgm:t>
        <a:bodyPr/>
        <a:lstStyle/>
        <a:p>
          <a:endParaRPr lang="id-ID"/>
        </a:p>
      </dgm:t>
    </dgm:pt>
    <dgm:pt modelId="{13A9F472-3716-42ED-A59F-245F0372FBAD}">
      <dgm:prSet phldrT="[Text]" custT="1"/>
      <dgm:spPr/>
      <dgm:t>
        <a:bodyPr/>
        <a:lstStyle/>
        <a:p>
          <a:r>
            <a:rPr lang="en-US" sz="1600" dirty="0" err="1" smtClean="0">
              <a:solidFill>
                <a:schemeClr val="tx1"/>
              </a:solidFill>
            </a:rPr>
            <a:t>Perguruan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Tinggi</a:t>
          </a:r>
          <a:r>
            <a:rPr lang="en-US" sz="1600" dirty="0" smtClean="0">
              <a:solidFill>
                <a:schemeClr val="tx1"/>
              </a:solidFill>
            </a:rPr>
            <a:t>/ </a:t>
          </a:r>
          <a:r>
            <a:rPr lang="en-US" sz="1600" dirty="0" err="1" smtClean="0">
              <a:solidFill>
                <a:schemeClr val="tx1"/>
              </a:solidFill>
            </a:rPr>
            <a:t>Lembaga</a:t>
          </a:r>
          <a:r>
            <a:rPr lang="en-US" sz="1600" dirty="0" smtClean="0">
              <a:solidFill>
                <a:schemeClr val="tx1"/>
              </a:solidFill>
            </a:rPr>
            <a:t> </a:t>
          </a:r>
          <a:r>
            <a:rPr lang="en-US" sz="1600" dirty="0" err="1" smtClean="0">
              <a:solidFill>
                <a:schemeClr val="tx1"/>
              </a:solidFill>
            </a:rPr>
            <a:t>Konsultasi</a:t>
          </a:r>
          <a:endParaRPr lang="id-ID" sz="1600" dirty="0"/>
        </a:p>
      </dgm:t>
    </dgm:pt>
    <dgm:pt modelId="{EBCB1FB0-ECBE-4E63-B8CF-CE504D876BB2}" type="parTrans" cxnId="{32E949EA-068F-4861-A5F6-5CBB5DC24A7F}">
      <dgm:prSet/>
      <dgm:spPr/>
      <dgm:t>
        <a:bodyPr/>
        <a:lstStyle/>
        <a:p>
          <a:endParaRPr lang="id-ID"/>
        </a:p>
      </dgm:t>
    </dgm:pt>
    <dgm:pt modelId="{9195186B-F452-496F-95DE-D68A669A5E3D}" type="sibTrans" cxnId="{32E949EA-068F-4861-A5F6-5CBB5DC24A7F}">
      <dgm:prSet/>
      <dgm:spPr/>
      <dgm:t>
        <a:bodyPr/>
        <a:lstStyle/>
        <a:p>
          <a:endParaRPr lang="id-ID"/>
        </a:p>
      </dgm:t>
    </dgm:pt>
    <dgm:pt modelId="{5F969784-EBD3-4240-AD84-B701C2FC57E3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1"/>
              </a:solidFill>
            </a:rPr>
            <a:t>Pemerintah</a:t>
          </a:r>
          <a:endParaRPr lang="id-ID" sz="1800" dirty="0"/>
        </a:p>
      </dgm:t>
    </dgm:pt>
    <dgm:pt modelId="{7812257A-F7FF-42BA-8CA4-6B1F9522A79A}" type="parTrans" cxnId="{F978C78F-9CAC-4A3B-9BB4-698556C40F44}">
      <dgm:prSet/>
      <dgm:spPr/>
      <dgm:t>
        <a:bodyPr/>
        <a:lstStyle/>
        <a:p>
          <a:endParaRPr lang="id-ID"/>
        </a:p>
      </dgm:t>
    </dgm:pt>
    <dgm:pt modelId="{5A45BF31-F7BF-4105-B439-36C8D6AD3133}" type="sibTrans" cxnId="{F978C78F-9CAC-4A3B-9BB4-698556C40F44}">
      <dgm:prSet/>
      <dgm:spPr/>
      <dgm:t>
        <a:bodyPr/>
        <a:lstStyle/>
        <a:p>
          <a:endParaRPr lang="id-ID"/>
        </a:p>
      </dgm:t>
    </dgm:pt>
    <dgm:pt modelId="{555DE521-E2F8-4371-A522-6F6940187729}" type="pres">
      <dgm:prSet presAssocID="{4245DFE5-983E-4A63-BE32-5A30285AEF8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93F75E-E230-42EC-8C16-D8FFA62160A8}" type="pres">
      <dgm:prSet presAssocID="{35D0EC35-3F9F-41DA-8F1D-83488B7BA8A8}" presName="centerShape" presStyleLbl="node0" presStyleIdx="0" presStyleCnt="1" custLinFactNeighborX="3229"/>
      <dgm:spPr/>
      <dgm:t>
        <a:bodyPr/>
        <a:lstStyle/>
        <a:p>
          <a:endParaRPr lang="en-US"/>
        </a:p>
      </dgm:t>
    </dgm:pt>
    <dgm:pt modelId="{C56A3D97-3BC2-402D-9DEF-8500F341E63D}" type="pres">
      <dgm:prSet presAssocID="{DBCE207E-A17F-43F4-8345-90E8A01A77D3}" presName="node" presStyleLbl="node1" presStyleIdx="0" presStyleCnt="4" custScaleX="21273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BA78F95-C9F3-424A-A927-E5F9E8C678B1}" type="pres">
      <dgm:prSet presAssocID="{DBCE207E-A17F-43F4-8345-90E8A01A77D3}" presName="dummy" presStyleCnt="0"/>
      <dgm:spPr/>
    </dgm:pt>
    <dgm:pt modelId="{18E2A857-BB03-4DF9-BC27-F6C70A753201}" type="pres">
      <dgm:prSet presAssocID="{DC026B22-7F25-49C3-AF1F-5564208A7D6F}" presName="sibTrans" presStyleLbl="sibTrans2D1" presStyleIdx="0" presStyleCnt="4"/>
      <dgm:spPr/>
      <dgm:t>
        <a:bodyPr/>
        <a:lstStyle/>
        <a:p>
          <a:endParaRPr lang="en-US"/>
        </a:p>
      </dgm:t>
    </dgm:pt>
    <dgm:pt modelId="{67E7E279-10D2-4168-8EE3-8505049BC04F}" type="pres">
      <dgm:prSet presAssocID="{424F9650-1274-46EE-B69B-714A124C4194}" presName="node" presStyleLbl="node1" presStyleIdx="1" presStyleCnt="4" custScaleX="13023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12541F6-2629-4498-82A3-CC3CB28B282A}" type="pres">
      <dgm:prSet presAssocID="{424F9650-1274-46EE-B69B-714A124C4194}" presName="dummy" presStyleCnt="0"/>
      <dgm:spPr/>
    </dgm:pt>
    <dgm:pt modelId="{98FDC51B-C2BF-4978-8A22-B66B47861D4E}" type="pres">
      <dgm:prSet presAssocID="{5F7D53C1-A470-48C3-9E82-4A3D00D962C7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9CAFD53-FCEA-494D-852D-F905C6004E22}" type="pres">
      <dgm:prSet presAssocID="{13A9F472-3716-42ED-A59F-245F0372FBAD}" presName="node" presStyleLbl="node1" presStyleIdx="2" presStyleCnt="4" custScaleX="21273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541E83F-13C8-4EA2-A203-6879C67D8A55}" type="pres">
      <dgm:prSet presAssocID="{13A9F472-3716-42ED-A59F-245F0372FBAD}" presName="dummy" presStyleCnt="0"/>
      <dgm:spPr/>
    </dgm:pt>
    <dgm:pt modelId="{E124CE82-9E12-41C7-BB77-B37B46E58C0B}" type="pres">
      <dgm:prSet presAssocID="{9195186B-F452-496F-95DE-D68A669A5E3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E3D2B866-0ACB-4B34-B5E3-ABA1F6F9F43F}" type="pres">
      <dgm:prSet presAssocID="{5F969784-EBD3-4240-AD84-B701C2FC57E3}" presName="node" presStyleLbl="node1" presStyleIdx="3" presStyleCnt="4" custScaleX="17412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BBE208D-3130-494F-B2D4-1AFC85AFA23B}" type="pres">
      <dgm:prSet presAssocID="{5F969784-EBD3-4240-AD84-B701C2FC57E3}" presName="dummy" presStyleCnt="0"/>
      <dgm:spPr/>
    </dgm:pt>
    <dgm:pt modelId="{657877F4-8721-4665-A02D-0EB88965D25B}" type="pres">
      <dgm:prSet presAssocID="{5A45BF31-F7BF-4105-B439-36C8D6AD3133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5BFBCAD7-ED92-4419-BA69-B939D6215873}" srcId="{4245DFE5-983E-4A63-BE32-5A30285AEF82}" destId="{35D0EC35-3F9F-41DA-8F1D-83488B7BA8A8}" srcOrd="0" destOrd="0" parTransId="{4C4C93D5-0D2B-4578-BFCF-FDB70FCA9F9E}" sibTransId="{866BA653-86B4-4F45-97AD-B06E27247CF1}"/>
    <dgm:cxn modelId="{38D190A3-99EF-4FE3-B079-BB34B07913BF}" type="presOf" srcId="{9195186B-F452-496F-95DE-D68A669A5E3D}" destId="{E124CE82-9E12-41C7-BB77-B37B46E58C0B}" srcOrd="0" destOrd="0" presId="urn:microsoft.com/office/officeart/2005/8/layout/radial6"/>
    <dgm:cxn modelId="{58CB8A02-E8FF-4B09-A526-D104FE632C44}" type="presOf" srcId="{13A9F472-3716-42ED-A59F-245F0372FBAD}" destId="{59CAFD53-FCEA-494D-852D-F905C6004E22}" srcOrd="0" destOrd="0" presId="urn:microsoft.com/office/officeart/2005/8/layout/radial6"/>
    <dgm:cxn modelId="{B4B4EE83-C262-4BC4-89EF-5AFC84A30C47}" type="presOf" srcId="{424F9650-1274-46EE-B69B-714A124C4194}" destId="{67E7E279-10D2-4168-8EE3-8505049BC04F}" srcOrd="0" destOrd="0" presId="urn:microsoft.com/office/officeart/2005/8/layout/radial6"/>
    <dgm:cxn modelId="{679B8738-E3EB-4D29-BFF8-3C621A244A0B}" type="presOf" srcId="{DBCE207E-A17F-43F4-8345-90E8A01A77D3}" destId="{C56A3D97-3BC2-402D-9DEF-8500F341E63D}" srcOrd="0" destOrd="0" presId="urn:microsoft.com/office/officeart/2005/8/layout/radial6"/>
    <dgm:cxn modelId="{32E949EA-068F-4861-A5F6-5CBB5DC24A7F}" srcId="{35D0EC35-3F9F-41DA-8F1D-83488B7BA8A8}" destId="{13A9F472-3716-42ED-A59F-245F0372FBAD}" srcOrd="2" destOrd="0" parTransId="{EBCB1FB0-ECBE-4E63-B8CF-CE504D876BB2}" sibTransId="{9195186B-F452-496F-95DE-D68A669A5E3D}"/>
    <dgm:cxn modelId="{81F59B7C-7DEA-455B-B9F5-D1B79FEC6D5D}" srcId="{35D0EC35-3F9F-41DA-8F1D-83488B7BA8A8}" destId="{424F9650-1274-46EE-B69B-714A124C4194}" srcOrd="1" destOrd="0" parTransId="{C4AB5EAF-D95E-47C8-B609-5997C012DCC9}" sibTransId="{5F7D53C1-A470-48C3-9E82-4A3D00D962C7}"/>
    <dgm:cxn modelId="{93ABCFEF-8E91-4C3F-A654-DA6CA73A146E}" type="presOf" srcId="{5F7D53C1-A470-48C3-9E82-4A3D00D962C7}" destId="{98FDC51B-C2BF-4978-8A22-B66B47861D4E}" srcOrd="0" destOrd="0" presId="urn:microsoft.com/office/officeart/2005/8/layout/radial6"/>
    <dgm:cxn modelId="{D3D5EC2B-A477-4544-8428-EFF6D72B6153}" type="presOf" srcId="{5A45BF31-F7BF-4105-B439-36C8D6AD3133}" destId="{657877F4-8721-4665-A02D-0EB88965D25B}" srcOrd="0" destOrd="0" presId="urn:microsoft.com/office/officeart/2005/8/layout/radial6"/>
    <dgm:cxn modelId="{9C5AAA08-481A-4C69-B58C-C3FACA549C43}" type="presOf" srcId="{5F969784-EBD3-4240-AD84-B701C2FC57E3}" destId="{E3D2B866-0ACB-4B34-B5E3-ABA1F6F9F43F}" srcOrd="0" destOrd="0" presId="urn:microsoft.com/office/officeart/2005/8/layout/radial6"/>
    <dgm:cxn modelId="{4C949C11-62F9-4C8A-AE17-2FA02622B55B}" srcId="{35D0EC35-3F9F-41DA-8F1D-83488B7BA8A8}" destId="{DBCE207E-A17F-43F4-8345-90E8A01A77D3}" srcOrd="0" destOrd="0" parTransId="{56880BBC-BE23-4DD8-BDC6-166AD994E048}" sibTransId="{DC026B22-7F25-49C3-AF1F-5564208A7D6F}"/>
    <dgm:cxn modelId="{357CE725-276E-48E2-8782-82AA99844FA3}" type="presOf" srcId="{4245DFE5-983E-4A63-BE32-5A30285AEF82}" destId="{555DE521-E2F8-4371-A522-6F6940187729}" srcOrd="0" destOrd="0" presId="urn:microsoft.com/office/officeart/2005/8/layout/radial6"/>
    <dgm:cxn modelId="{9B73264A-BFF1-49C3-9191-03640AA547F8}" type="presOf" srcId="{35D0EC35-3F9F-41DA-8F1D-83488B7BA8A8}" destId="{5593F75E-E230-42EC-8C16-D8FFA62160A8}" srcOrd="0" destOrd="0" presId="urn:microsoft.com/office/officeart/2005/8/layout/radial6"/>
    <dgm:cxn modelId="{E6407589-075C-44B9-AD34-A55F4192DA13}" type="presOf" srcId="{DC026B22-7F25-49C3-AF1F-5564208A7D6F}" destId="{18E2A857-BB03-4DF9-BC27-F6C70A753201}" srcOrd="0" destOrd="0" presId="urn:microsoft.com/office/officeart/2005/8/layout/radial6"/>
    <dgm:cxn modelId="{F978C78F-9CAC-4A3B-9BB4-698556C40F44}" srcId="{35D0EC35-3F9F-41DA-8F1D-83488B7BA8A8}" destId="{5F969784-EBD3-4240-AD84-B701C2FC57E3}" srcOrd="3" destOrd="0" parTransId="{7812257A-F7FF-42BA-8CA4-6B1F9522A79A}" sibTransId="{5A45BF31-F7BF-4105-B439-36C8D6AD3133}"/>
    <dgm:cxn modelId="{8CE6EBD8-2E42-4899-BF1D-B1AF697D6091}" type="presParOf" srcId="{555DE521-E2F8-4371-A522-6F6940187729}" destId="{5593F75E-E230-42EC-8C16-D8FFA62160A8}" srcOrd="0" destOrd="0" presId="urn:microsoft.com/office/officeart/2005/8/layout/radial6"/>
    <dgm:cxn modelId="{4C966181-D7B2-441A-AE5D-7DDB41DB3270}" type="presParOf" srcId="{555DE521-E2F8-4371-A522-6F6940187729}" destId="{C56A3D97-3BC2-402D-9DEF-8500F341E63D}" srcOrd="1" destOrd="0" presId="urn:microsoft.com/office/officeart/2005/8/layout/radial6"/>
    <dgm:cxn modelId="{DB49285A-D8A0-4511-982B-B01A34492F1A}" type="presParOf" srcId="{555DE521-E2F8-4371-A522-6F6940187729}" destId="{3BA78F95-C9F3-424A-A927-E5F9E8C678B1}" srcOrd="2" destOrd="0" presId="urn:microsoft.com/office/officeart/2005/8/layout/radial6"/>
    <dgm:cxn modelId="{433B8CB9-C317-4CF3-9CAF-A6C15B871661}" type="presParOf" srcId="{555DE521-E2F8-4371-A522-6F6940187729}" destId="{18E2A857-BB03-4DF9-BC27-F6C70A753201}" srcOrd="3" destOrd="0" presId="urn:microsoft.com/office/officeart/2005/8/layout/radial6"/>
    <dgm:cxn modelId="{E91D76B0-F73D-408B-914C-529F88242CF0}" type="presParOf" srcId="{555DE521-E2F8-4371-A522-6F6940187729}" destId="{67E7E279-10D2-4168-8EE3-8505049BC04F}" srcOrd="4" destOrd="0" presId="urn:microsoft.com/office/officeart/2005/8/layout/radial6"/>
    <dgm:cxn modelId="{0B5441F3-584C-459F-877D-A727F3438073}" type="presParOf" srcId="{555DE521-E2F8-4371-A522-6F6940187729}" destId="{B12541F6-2629-4498-82A3-CC3CB28B282A}" srcOrd="5" destOrd="0" presId="urn:microsoft.com/office/officeart/2005/8/layout/radial6"/>
    <dgm:cxn modelId="{D0EFAB59-B60A-4EED-A00F-CF30AC224BD8}" type="presParOf" srcId="{555DE521-E2F8-4371-A522-6F6940187729}" destId="{98FDC51B-C2BF-4978-8A22-B66B47861D4E}" srcOrd="6" destOrd="0" presId="urn:microsoft.com/office/officeart/2005/8/layout/radial6"/>
    <dgm:cxn modelId="{27064542-FBBC-4399-A35F-24ACFAAA9A21}" type="presParOf" srcId="{555DE521-E2F8-4371-A522-6F6940187729}" destId="{59CAFD53-FCEA-494D-852D-F905C6004E22}" srcOrd="7" destOrd="0" presId="urn:microsoft.com/office/officeart/2005/8/layout/radial6"/>
    <dgm:cxn modelId="{1CA5C77A-A39E-489E-A1A7-3DB10FC8C4F5}" type="presParOf" srcId="{555DE521-E2F8-4371-A522-6F6940187729}" destId="{6541E83F-13C8-4EA2-A203-6879C67D8A55}" srcOrd="8" destOrd="0" presId="urn:microsoft.com/office/officeart/2005/8/layout/radial6"/>
    <dgm:cxn modelId="{9F1188D4-04FB-4733-89E2-7AC8CC5F350A}" type="presParOf" srcId="{555DE521-E2F8-4371-A522-6F6940187729}" destId="{E124CE82-9E12-41C7-BB77-B37B46E58C0B}" srcOrd="9" destOrd="0" presId="urn:microsoft.com/office/officeart/2005/8/layout/radial6"/>
    <dgm:cxn modelId="{CCF173BB-DD87-4CB3-B075-CA56EC297CEB}" type="presParOf" srcId="{555DE521-E2F8-4371-A522-6F6940187729}" destId="{E3D2B866-0ACB-4B34-B5E3-ABA1F6F9F43F}" srcOrd="10" destOrd="0" presId="urn:microsoft.com/office/officeart/2005/8/layout/radial6"/>
    <dgm:cxn modelId="{7FAE062F-3CD7-4037-91DC-2B3484F5C5BF}" type="presParOf" srcId="{555DE521-E2F8-4371-A522-6F6940187729}" destId="{ABBE208D-3130-494F-B2D4-1AFC85AFA23B}" srcOrd="11" destOrd="0" presId="urn:microsoft.com/office/officeart/2005/8/layout/radial6"/>
    <dgm:cxn modelId="{59B78F14-CBBE-4EA1-9A4A-940BB62B408F}" type="presParOf" srcId="{555DE521-E2F8-4371-A522-6F6940187729}" destId="{657877F4-8721-4665-A02D-0EB88965D25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82461-A152-439D-9A60-F2A4A938C474}">
      <dsp:nvSpPr>
        <dsp:cNvPr id="0" name=""/>
        <dsp:cNvSpPr/>
      </dsp:nvSpPr>
      <dsp:spPr>
        <a:xfrm>
          <a:off x="0" y="322581"/>
          <a:ext cx="822960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300" kern="1200"/>
        </a:p>
      </dsp:txBody>
      <dsp:txXfrm>
        <a:off x="50261" y="372842"/>
        <a:ext cx="8129078" cy="929078"/>
      </dsp:txXfrm>
    </dsp:sp>
    <dsp:sp modelId="{4751ED74-1C3A-42E7-8171-6A61ED2FB854}">
      <dsp:nvSpPr>
        <dsp:cNvPr id="0" name=""/>
        <dsp:cNvSpPr/>
      </dsp:nvSpPr>
      <dsp:spPr>
        <a:xfrm>
          <a:off x="0" y="1352181"/>
          <a:ext cx="8229600" cy="91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d-ID" sz="3400" kern="1200"/>
        </a:p>
      </dsp:txBody>
      <dsp:txXfrm>
        <a:off x="0" y="1352181"/>
        <a:ext cx="8229600" cy="910800"/>
      </dsp:txXfrm>
    </dsp:sp>
    <dsp:sp modelId="{44628AEA-883D-424D-894E-53A1DC216EF5}">
      <dsp:nvSpPr>
        <dsp:cNvPr id="0" name=""/>
        <dsp:cNvSpPr/>
      </dsp:nvSpPr>
      <dsp:spPr>
        <a:xfrm>
          <a:off x="0" y="2262981"/>
          <a:ext cx="8229600" cy="1029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300" kern="1200"/>
        </a:p>
      </dsp:txBody>
      <dsp:txXfrm>
        <a:off x="50261" y="2313242"/>
        <a:ext cx="8129078" cy="929078"/>
      </dsp:txXfrm>
    </dsp:sp>
    <dsp:sp modelId="{6AAF5B3B-2B77-469A-9B53-F1BF32733452}">
      <dsp:nvSpPr>
        <dsp:cNvPr id="0" name=""/>
        <dsp:cNvSpPr/>
      </dsp:nvSpPr>
      <dsp:spPr>
        <a:xfrm>
          <a:off x="0" y="3292581"/>
          <a:ext cx="8229600" cy="910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d-ID" sz="3400" kern="1200"/>
        </a:p>
      </dsp:txBody>
      <dsp:txXfrm>
        <a:off x="0" y="3292581"/>
        <a:ext cx="8229600" cy="910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C1F611-3B87-4FAC-AC54-6D61ABBD3DB2}">
      <dsp:nvSpPr>
        <dsp:cNvPr id="0" name=""/>
        <dsp:cNvSpPr/>
      </dsp:nvSpPr>
      <dsp:spPr>
        <a:xfrm>
          <a:off x="0" y="0"/>
          <a:ext cx="7572428" cy="12192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5600" kern="1200" dirty="0" smtClean="0"/>
            <a:t>Aspek Kelembagaan</a:t>
          </a:r>
          <a:endParaRPr lang="id-ID" sz="5600" kern="1200" dirty="0"/>
        </a:p>
      </dsp:txBody>
      <dsp:txXfrm>
        <a:off x="0" y="0"/>
        <a:ext cx="7572428" cy="1219200"/>
      </dsp:txXfrm>
    </dsp:sp>
    <dsp:sp modelId="{DA25BE1D-32B9-42F4-BF7A-832C8D094ABB}">
      <dsp:nvSpPr>
        <dsp:cNvPr id="0" name=""/>
        <dsp:cNvSpPr/>
      </dsp:nvSpPr>
      <dsp:spPr>
        <a:xfrm>
          <a:off x="2097" y="1219200"/>
          <a:ext cx="2908904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1.Pengembangan koperasi modern</a:t>
          </a:r>
          <a:endParaRPr lang="id-ID" sz="2800" kern="1200" dirty="0"/>
        </a:p>
      </dsp:txBody>
      <dsp:txXfrm>
        <a:off x="2097" y="1219200"/>
        <a:ext cx="2908904" cy="2560320"/>
      </dsp:txXfrm>
    </dsp:sp>
    <dsp:sp modelId="{E7821CB4-4426-46E2-9D5C-4842570D2D72}">
      <dsp:nvSpPr>
        <dsp:cNvPr id="0" name=""/>
        <dsp:cNvSpPr/>
      </dsp:nvSpPr>
      <dsp:spPr>
        <a:xfrm>
          <a:off x="2911001" y="1219200"/>
          <a:ext cx="2113311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2. Strategi Kemitraan </a:t>
          </a:r>
          <a:endParaRPr lang="id-ID" sz="2800" kern="1200" dirty="0"/>
        </a:p>
      </dsp:txBody>
      <dsp:txXfrm>
        <a:off x="2911001" y="1219200"/>
        <a:ext cx="2113311" cy="2560320"/>
      </dsp:txXfrm>
    </dsp:sp>
    <dsp:sp modelId="{08C4A821-76B0-4223-B291-3CC9C2927BA6}">
      <dsp:nvSpPr>
        <dsp:cNvPr id="0" name=""/>
        <dsp:cNvSpPr/>
      </dsp:nvSpPr>
      <dsp:spPr>
        <a:xfrm>
          <a:off x="5024312" y="1219200"/>
          <a:ext cx="2546018" cy="25603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3. Pemasaran yang mendukung agribisnis berkelanjutan </a:t>
          </a:r>
          <a:endParaRPr lang="id-ID" sz="2800" kern="1200" dirty="0"/>
        </a:p>
      </dsp:txBody>
      <dsp:txXfrm>
        <a:off x="5024312" y="1219200"/>
        <a:ext cx="2546018" cy="2560320"/>
      </dsp:txXfrm>
    </dsp:sp>
    <dsp:sp modelId="{53A1DF76-67FD-4FF8-B56A-C7B2AE28AA84}">
      <dsp:nvSpPr>
        <dsp:cNvPr id="0" name=""/>
        <dsp:cNvSpPr/>
      </dsp:nvSpPr>
      <dsp:spPr>
        <a:xfrm>
          <a:off x="0" y="3779520"/>
          <a:ext cx="7572428" cy="28448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43EF7B-7F33-4C9C-982B-917599E5DD82}">
      <dsp:nvSpPr>
        <dsp:cNvPr id="0" name=""/>
        <dsp:cNvSpPr/>
      </dsp:nvSpPr>
      <dsp:spPr>
        <a:xfrm>
          <a:off x="622" y="654834"/>
          <a:ext cx="2680245" cy="321629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000" kern="1200"/>
        </a:p>
      </dsp:txBody>
      <dsp:txXfrm rot="16200000">
        <a:off x="-1050033" y="1705490"/>
        <a:ext cx="2637361" cy="536049"/>
      </dsp:txXfrm>
    </dsp:sp>
    <dsp:sp modelId="{641FDCD0-5ED5-46C2-95AF-A6DC874A8CFD}">
      <dsp:nvSpPr>
        <dsp:cNvPr id="0" name=""/>
        <dsp:cNvSpPr/>
      </dsp:nvSpPr>
      <dsp:spPr>
        <a:xfrm>
          <a:off x="536671" y="654834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500" kern="1200"/>
        </a:p>
      </dsp:txBody>
      <dsp:txXfrm>
        <a:off x="536671" y="654834"/>
        <a:ext cx="1996783" cy="3216294"/>
      </dsp:txXfrm>
    </dsp:sp>
    <dsp:sp modelId="{0BE90CD2-EEA0-4AD8-BD9D-0CF04CF9DB4A}">
      <dsp:nvSpPr>
        <dsp:cNvPr id="0" name=""/>
        <dsp:cNvSpPr/>
      </dsp:nvSpPr>
      <dsp:spPr>
        <a:xfrm>
          <a:off x="2774677" y="654834"/>
          <a:ext cx="2680245" cy="321629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000" kern="1200"/>
        </a:p>
      </dsp:txBody>
      <dsp:txXfrm rot="16200000">
        <a:off x="1724020" y="1705490"/>
        <a:ext cx="2637361" cy="536049"/>
      </dsp:txXfrm>
    </dsp:sp>
    <dsp:sp modelId="{83F4B6AD-4705-4B2B-9F0F-8A4111568F2B}">
      <dsp:nvSpPr>
        <dsp:cNvPr id="0" name=""/>
        <dsp:cNvSpPr/>
      </dsp:nvSpPr>
      <dsp:spPr>
        <a:xfrm rot="5400000">
          <a:off x="2551860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38C97-CFE2-4796-86CB-6773E364AAF4}">
      <dsp:nvSpPr>
        <dsp:cNvPr id="0" name=""/>
        <dsp:cNvSpPr/>
      </dsp:nvSpPr>
      <dsp:spPr>
        <a:xfrm>
          <a:off x="3310726" y="654834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500" kern="1200"/>
        </a:p>
      </dsp:txBody>
      <dsp:txXfrm>
        <a:off x="3310726" y="654834"/>
        <a:ext cx="1996783" cy="3216294"/>
      </dsp:txXfrm>
    </dsp:sp>
    <dsp:sp modelId="{E3232DF3-CB4B-42B7-8371-1831E4D535C1}">
      <dsp:nvSpPr>
        <dsp:cNvPr id="0" name=""/>
        <dsp:cNvSpPr/>
      </dsp:nvSpPr>
      <dsp:spPr>
        <a:xfrm>
          <a:off x="5548731" y="654834"/>
          <a:ext cx="2680245" cy="3216294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000" kern="1200"/>
        </a:p>
      </dsp:txBody>
      <dsp:txXfrm rot="16200000">
        <a:off x="4498075" y="1705490"/>
        <a:ext cx="2637361" cy="536049"/>
      </dsp:txXfrm>
    </dsp:sp>
    <dsp:sp modelId="{E609C760-31A0-45B3-BD04-C6015B0B65EE}">
      <dsp:nvSpPr>
        <dsp:cNvPr id="0" name=""/>
        <dsp:cNvSpPr/>
      </dsp:nvSpPr>
      <dsp:spPr>
        <a:xfrm rot="5400000">
          <a:off x="5325914" y="3209695"/>
          <a:ext cx="472436" cy="40203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80BA7D-DA0A-4A4C-B600-5F2A57D50F79}">
      <dsp:nvSpPr>
        <dsp:cNvPr id="0" name=""/>
        <dsp:cNvSpPr/>
      </dsp:nvSpPr>
      <dsp:spPr>
        <a:xfrm>
          <a:off x="6084780" y="654834"/>
          <a:ext cx="1996783" cy="3216294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22885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6500" kern="1200"/>
        </a:p>
      </dsp:txBody>
      <dsp:txXfrm>
        <a:off x="6084780" y="654834"/>
        <a:ext cx="1996783" cy="32162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BE814-67EA-4EEF-8678-D000B39A6A81}">
      <dsp:nvSpPr>
        <dsp:cNvPr id="0" name=""/>
        <dsp:cNvSpPr/>
      </dsp:nvSpPr>
      <dsp:spPr>
        <a:xfrm>
          <a:off x="1175" y="235346"/>
          <a:ext cx="2994421" cy="3593306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400" kern="1200"/>
        </a:p>
      </dsp:txBody>
      <dsp:txXfrm rot="16200000">
        <a:off x="-1172637" y="1409160"/>
        <a:ext cx="2946511" cy="598884"/>
      </dsp:txXfrm>
    </dsp:sp>
    <dsp:sp modelId="{9C43EC16-5962-4933-985D-51970762D7C8}">
      <dsp:nvSpPr>
        <dsp:cNvPr id="0" name=""/>
        <dsp:cNvSpPr/>
      </dsp:nvSpPr>
      <dsp:spPr>
        <a:xfrm>
          <a:off x="600060" y="235346"/>
          <a:ext cx="2230844" cy="359330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Terbuka</a:t>
          </a:r>
          <a:endParaRPr lang="id-ID" sz="2600" kern="1200" dirty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Percaya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Membutuhkan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Menghargai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Mengisi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Membangun</a:t>
          </a:r>
          <a:endParaRPr lang="en-US" sz="2600" kern="1200" dirty="0" smtClean="0"/>
        </a:p>
      </dsp:txBody>
      <dsp:txXfrm>
        <a:off x="600060" y="235346"/>
        <a:ext cx="2230844" cy="3593306"/>
      </dsp:txXfrm>
    </dsp:sp>
    <dsp:sp modelId="{586B7F61-C664-470B-A6F6-6E1E976811EC}">
      <dsp:nvSpPr>
        <dsp:cNvPr id="0" name=""/>
        <dsp:cNvSpPr/>
      </dsp:nvSpPr>
      <dsp:spPr>
        <a:xfrm>
          <a:off x="3100402" y="235346"/>
          <a:ext cx="2994421" cy="3593306"/>
        </a:xfrm>
        <a:prstGeom prst="roundRect">
          <a:avLst>
            <a:gd name="adj" fmla="val 5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400" kern="1200"/>
        </a:p>
      </dsp:txBody>
      <dsp:txXfrm rot="16200000">
        <a:off x="1926589" y="1409160"/>
        <a:ext cx="2946511" cy="598884"/>
      </dsp:txXfrm>
    </dsp:sp>
    <dsp:sp modelId="{FDFFA743-A1E9-4354-BE38-739E7B24CBC5}">
      <dsp:nvSpPr>
        <dsp:cNvPr id="0" name=""/>
        <dsp:cNvSpPr/>
      </dsp:nvSpPr>
      <dsp:spPr>
        <a:xfrm rot="5400000">
          <a:off x="2851388" y="3090602"/>
          <a:ext cx="527972" cy="44916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F992B8-180E-4315-AABB-B8C621FAEC96}">
      <dsp:nvSpPr>
        <dsp:cNvPr id="0" name=""/>
        <dsp:cNvSpPr/>
      </dsp:nvSpPr>
      <dsp:spPr>
        <a:xfrm>
          <a:off x="3699286" y="235346"/>
          <a:ext cx="2230844" cy="359330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9154" rIns="0" bIns="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Memajukan</a:t>
          </a:r>
          <a:endParaRPr lang="id-ID" sz="2600" kern="1200" dirty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smtClean="0"/>
            <a:t>Mengingatkan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smtClean="0"/>
            <a:t>Mengawasi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smtClean="0"/>
            <a:t>Melindungi</a:t>
          </a:r>
          <a:endParaRPr lang="en-US" sz="2600" kern="1200" dirty="0" smtClean="0"/>
        </a:p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Menguntungkan</a:t>
          </a:r>
          <a:endParaRPr lang="en-US" sz="2600" kern="1200" dirty="0" smtClean="0"/>
        </a:p>
      </dsp:txBody>
      <dsp:txXfrm>
        <a:off x="3699286" y="235346"/>
        <a:ext cx="2230844" cy="35933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FE1370-E652-40C5-AF52-1EA1225DBD7B}">
      <dsp:nvSpPr>
        <dsp:cNvPr id="0" name=""/>
        <dsp:cNvSpPr/>
      </dsp:nvSpPr>
      <dsp:spPr>
        <a:xfrm>
          <a:off x="1867779" y="-2763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C08CDC-802A-4488-A4CB-89000D882C9C}">
      <dsp:nvSpPr>
        <dsp:cNvPr id="0" name=""/>
        <dsp:cNvSpPr/>
      </dsp:nvSpPr>
      <dsp:spPr>
        <a:xfrm>
          <a:off x="3057971" y="1135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400" kern="1200"/>
        </a:p>
      </dsp:txBody>
      <dsp:txXfrm>
        <a:off x="3109561" y="52725"/>
        <a:ext cx="2010477" cy="953648"/>
      </dsp:txXfrm>
    </dsp:sp>
    <dsp:sp modelId="{1F0311EC-D650-440A-930E-213EDE5D09EB}">
      <dsp:nvSpPr>
        <dsp:cNvPr id="0" name=""/>
        <dsp:cNvSpPr/>
      </dsp:nvSpPr>
      <dsp:spPr>
        <a:xfrm>
          <a:off x="4880609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400" kern="1200"/>
        </a:p>
      </dsp:txBody>
      <dsp:txXfrm>
        <a:off x="4932199" y="1376949"/>
        <a:ext cx="2010477" cy="953648"/>
      </dsp:txXfrm>
    </dsp:sp>
    <dsp:sp modelId="{8261EE8F-C3F4-4CF0-A5EE-DC0F0E6A0844}">
      <dsp:nvSpPr>
        <dsp:cNvPr id="0" name=""/>
        <dsp:cNvSpPr/>
      </dsp:nvSpPr>
      <dsp:spPr>
        <a:xfrm>
          <a:off x="4184423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400" kern="1200"/>
        </a:p>
      </dsp:txBody>
      <dsp:txXfrm>
        <a:off x="4236013" y="3519589"/>
        <a:ext cx="2010477" cy="953648"/>
      </dsp:txXfrm>
    </dsp:sp>
    <dsp:sp modelId="{F7EDEE9C-59E8-440B-84DD-B3B3DADD626F}">
      <dsp:nvSpPr>
        <dsp:cNvPr id="0" name=""/>
        <dsp:cNvSpPr/>
      </dsp:nvSpPr>
      <dsp:spPr>
        <a:xfrm>
          <a:off x="1931519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400" kern="1200"/>
        </a:p>
      </dsp:txBody>
      <dsp:txXfrm>
        <a:off x="1983109" y="3519589"/>
        <a:ext cx="2010477" cy="953648"/>
      </dsp:txXfrm>
    </dsp:sp>
    <dsp:sp modelId="{D511E201-7456-48E6-93D0-5D44F1B441D2}">
      <dsp:nvSpPr>
        <dsp:cNvPr id="0" name=""/>
        <dsp:cNvSpPr/>
      </dsp:nvSpPr>
      <dsp:spPr>
        <a:xfrm>
          <a:off x="1235333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4400" kern="1200"/>
        </a:p>
      </dsp:txBody>
      <dsp:txXfrm>
        <a:off x="1286923" y="1376949"/>
        <a:ext cx="2010477" cy="95364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877F4-8721-4665-A02D-0EB88965D25B}">
      <dsp:nvSpPr>
        <dsp:cNvPr id="0" name=""/>
        <dsp:cNvSpPr/>
      </dsp:nvSpPr>
      <dsp:spPr>
        <a:xfrm>
          <a:off x="1595824" y="469285"/>
          <a:ext cx="3125428" cy="3125428"/>
        </a:xfrm>
        <a:prstGeom prst="blockArc">
          <a:avLst>
            <a:gd name="adj1" fmla="val 10800000"/>
            <a:gd name="adj2" fmla="val 16200000"/>
            <a:gd name="adj3" fmla="val 4642"/>
          </a:avLst>
        </a:prstGeom>
        <a:solidFill>
          <a:schemeClr val="accent3">
            <a:hueOff val="-1199995"/>
            <a:satOff val="36283"/>
            <a:lumOff val="627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4CE82-9E12-41C7-BB77-B37B46E58C0B}">
      <dsp:nvSpPr>
        <dsp:cNvPr id="0" name=""/>
        <dsp:cNvSpPr/>
      </dsp:nvSpPr>
      <dsp:spPr>
        <a:xfrm>
          <a:off x="1595824" y="469285"/>
          <a:ext cx="3125428" cy="3125428"/>
        </a:xfrm>
        <a:prstGeom prst="blockArc">
          <a:avLst>
            <a:gd name="adj1" fmla="val 5400000"/>
            <a:gd name="adj2" fmla="val 10800000"/>
            <a:gd name="adj3" fmla="val 4642"/>
          </a:avLst>
        </a:prstGeom>
        <a:solidFill>
          <a:schemeClr val="accent3">
            <a:hueOff val="-799996"/>
            <a:satOff val="24189"/>
            <a:lumOff val="418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DC51B-C2BF-4978-8A22-B66B47861D4E}">
      <dsp:nvSpPr>
        <dsp:cNvPr id="0" name=""/>
        <dsp:cNvSpPr/>
      </dsp:nvSpPr>
      <dsp:spPr>
        <a:xfrm>
          <a:off x="1595824" y="469285"/>
          <a:ext cx="3125428" cy="3125428"/>
        </a:xfrm>
        <a:prstGeom prst="blockArc">
          <a:avLst>
            <a:gd name="adj1" fmla="val 0"/>
            <a:gd name="adj2" fmla="val 5400000"/>
            <a:gd name="adj3" fmla="val 4642"/>
          </a:avLst>
        </a:prstGeom>
        <a:solidFill>
          <a:schemeClr val="accent3">
            <a:hueOff val="-399998"/>
            <a:satOff val="12094"/>
            <a:lumOff val="20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E2A857-BB03-4DF9-BC27-F6C70A753201}">
      <dsp:nvSpPr>
        <dsp:cNvPr id="0" name=""/>
        <dsp:cNvSpPr/>
      </dsp:nvSpPr>
      <dsp:spPr>
        <a:xfrm>
          <a:off x="1595824" y="469285"/>
          <a:ext cx="3125428" cy="3125428"/>
        </a:xfrm>
        <a:prstGeom prst="blockArc">
          <a:avLst>
            <a:gd name="adj1" fmla="val 16200000"/>
            <a:gd name="adj2" fmla="val 0"/>
            <a:gd name="adj3" fmla="val 464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3F75E-E230-42EC-8C16-D8FFA62160A8}">
      <dsp:nvSpPr>
        <dsp:cNvPr id="0" name=""/>
        <dsp:cNvSpPr/>
      </dsp:nvSpPr>
      <dsp:spPr>
        <a:xfrm>
          <a:off x="2537532" y="1312416"/>
          <a:ext cx="1439167" cy="143916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solidFill>
                <a:srgbClr val="FF0000"/>
              </a:solidFill>
            </a:rPr>
            <a:t>Keterkaitan</a:t>
          </a:r>
          <a:endParaRPr lang="id-ID" sz="1600" kern="1200" dirty="0">
            <a:solidFill>
              <a:srgbClr val="FF0000"/>
            </a:solidFill>
          </a:endParaRPr>
        </a:p>
      </dsp:txBody>
      <dsp:txXfrm>
        <a:off x="2748293" y="1523177"/>
        <a:ext cx="1017645" cy="1017645"/>
      </dsp:txXfrm>
    </dsp:sp>
    <dsp:sp modelId="{C56A3D97-3BC2-402D-9DEF-8500F341E63D}">
      <dsp:nvSpPr>
        <dsp:cNvPr id="0" name=""/>
        <dsp:cNvSpPr/>
      </dsp:nvSpPr>
      <dsp:spPr>
        <a:xfrm>
          <a:off x="2086968" y="1843"/>
          <a:ext cx="2143139" cy="100741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chemeClr val="tx1"/>
              </a:solidFill>
            </a:rPr>
            <a:t>Petani</a:t>
          </a:r>
          <a:r>
            <a:rPr lang="en-US" sz="1400" kern="1200" dirty="0" smtClean="0">
              <a:solidFill>
                <a:schemeClr val="tx1"/>
              </a:solidFill>
            </a:rPr>
            <a:t> (</a:t>
          </a:r>
          <a:r>
            <a:rPr lang="en-US" sz="1400" kern="1200" dirty="0" err="1" smtClean="0">
              <a:solidFill>
                <a:schemeClr val="tx1"/>
              </a:solidFill>
            </a:rPr>
            <a:t>Organisasi</a:t>
          </a:r>
          <a:r>
            <a:rPr lang="en-US" sz="1400" kern="1200" dirty="0" smtClean="0">
              <a:solidFill>
                <a:schemeClr val="tx1"/>
              </a:solidFill>
            </a:rPr>
            <a:t>/</a:t>
          </a:r>
          <a:r>
            <a:rPr lang="en-US" sz="1400" kern="1200" dirty="0" err="1" smtClean="0">
              <a:solidFill>
                <a:schemeClr val="tx1"/>
              </a:solidFill>
            </a:rPr>
            <a:t>Asosiasi</a:t>
          </a:r>
          <a:r>
            <a:rPr lang="en-US" sz="1400" kern="1200" dirty="0" smtClean="0">
              <a:solidFill>
                <a:schemeClr val="tx1"/>
              </a:solidFill>
            </a:rPr>
            <a:t>)</a:t>
          </a:r>
          <a:endParaRPr lang="id-ID" sz="1400" kern="1200" dirty="0"/>
        </a:p>
      </dsp:txBody>
      <dsp:txXfrm>
        <a:off x="2400823" y="149376"/>
        <a:ext cx="1515429" cy="712351"/>
      </dsp:txXfrm>
    </dsp:sp>
    <dsp:sp modelId="{67E7E279-10D2-4168-8EE3-8505049BC04F}">
      <dsp:nvSpPr>
        <dsp:cNvPr id="0" name=""/>
        <dsp:cNvSpPr/>
      </dsp:nvSpPr>
      <dsp:spPr>
        <a:xfrm>
          <a:off x="4029001" y="1528291"/>
          <a:ext cx="1311969" cy="1007417"/>
        </a:xfrm>
        <a:prstGeom prst="ellipse">
          <a:avLst/>
        </a:prstGeom>
        <a:solidFill>
          <a:schemeClr val="accent3">
            <a:hueOff val="-399998"/>
            <a:satOff val="12094"/>
            <a:lumOff val="209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/>
              </a:solidFill>
            </a:rPr>
            <a:t>Swasta</a:t>
          </a:r>
          <a:endParaRPr lang="id-ID" sz="1800" kern="1200" dirty="0"/>
        </a:p>
      </dsp:txBody>
      <dsp:txXfrm>
        <a:off x="4221134" y="1675824"/>
        <a:ext cx="927703" cy="712351"/>
      </dsp:txXfrm>
    </dsp:sp>
    <dsp:sp modelId="{59CAFD53-FCEA-494D-852D-F905C6004E22}">
      <dsp:nvSpPr>
        <dsp:cNvPr id="0" name=""/>
        <dsp:cNvSpPr/>
      </dsp:nvSpPr>
      <dsp:spPr>
        <a:xfrm>
          <a:off x="2086968" y="3054738"/>
          <a:ext cx="2143139" cy="1007417"/>
        </a:xfrm>
        <a:prstGeom prst="ellipse">
          <a:avLst/>
        </a:prstGeom>
        <a:solidFill>
          <a:schemeClr val="accent3">
            <a:hueOff val="-799996"/>
            <a:satOff val="24189"/>
            <a:lumOff val="41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solidFill>
                <a:schemeClr val="tx1"/>
              </a:solidFill>
            </a:rPr>
            <a:t>Perguruan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Tinggi</a:t>
          </a:r>
          <a:r>
            <a:rPr lang="en-US" sz="1600" kern="1200" dirty="0" smtClean="0">
              <a:solidFill>
                <a:schemeClr val="tx1"/>
              </a:solidFill>
            </a:rPr>
            <a:t>/ </a:t>
          </a:r>
          <a:r>
            <a:rPr lang="en-US" sz="1600" kern="1200" dirty="0" err="1" smtClean="0">
              <a:solidFill>
                <a:schemeClr val="tx1"/>
              </a:solidFill>
            </a:rPr>
            <a:t>Lembaga</a:t>
          </a:r>
          <a:r>
            <a:rPr lang="en-US" sz="1600" kern="1200" dirty="0" smtClean="0">
              <a:solidFill>
                <a:schemeClr val="tx1"/>
              </a:solidFill>
            </a:rPr>
            <a:t> </a:t>
          </a:r>
          <a:r>
            <a:rPr lang="en-US" sz="1600" kern="1200" dirty="0" err="1" smtClean="0">
              <a:solidFill>
                <a:schemeClr val="tx1"/>
              </a:solidFill>
            </a:rPr>
            <a:t>Konsultasi</a:t>
          </a:r>
          <a:endParaRPr lang="id-ID" sz="1600" kern="1200" dirty="0"/>
        </a:p>
      </dsp:txBody>
      <dsp:txXfrm>
        <a:off x="2400823" y="3202271"/>
        <a:ext cx="1515429" cy="712351"/>
      </dsp:txXfrm>
    </dsp:sp>
    <dsp:sp modelId="{E3D2B866-0ACB-4B34-B5E3-ABA1F6F9F43F}">
      <dsp:nvSpPr>
        <dsp:cNvPr id="0" name=""/>
        <dsp:cNvSpPr/>
      </dsp:nvSpPr>
      <dsp:spPr>
        <a:xfrm>
          <a:off x="755028" y="1528291"/>
          <a:ext cx="1754125" cy="1007417"/>
        </a:xfrm>
        <a:prstGeom prst="ellipse">
          <a:avLst/>
        </a:prstGeom>
        <a:solidFill>
          <a:schemeClr val="accent3">
            <a:hueOff val="-1199995"/>
            <a:satOff val="36283"/>
            <a:lumOff val="62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/>
              </a:solidFill>
            </a:rPr>
            <a:t>Pemerintah</a:t>
          </a:r>
          <a:endParaRPr lang="id-ID" sz="1800" kern="1200" dirty="0"/>
        </a:p>
      </dsp:txBody>
      <dsp:txXfrm>
        <a:off x="1011914" y="1675824"/>
        <a:ext cx="1240353" cy="7123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7#2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#3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1FE08-7A30-4F34-A129-86CC380634BC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1001C-6698-48F8-853F-EBA0BC1B7B0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Layout" Target="../diagrams/layout5.xml"/><Relationship Id="rId7" Type="http://schemas.openxmlformats.org/officeDocument/2006/relationships/image" Target="../media/image2.jpeg"/><Relationship Id="rId12" Type="http://schemas.microsoft.com/office/2007/relationships/diagramDrawing" Target="../diagrams/drawing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openxmlformats.org/officeDocument/2006/relationships/diagramColors" Target="../diagrams/colors6.xml"/><Relationship Id="rId5" Type="http://schemas.openxmlformats.org/officeDocument/2006/relationships/diagramColors" Target="../diagrams/colors5.xml"/><Relationship Id="rId10" Type="http://schemas.openxmlformats.org/officeDocument/2006/relationships/diagramQuickStyle" Target="../diagrams/quickStyle6.xml"/><Relationship Id="rId4" Type="http://schemas.openxmlformats.org/officeDocument/2006/relationships/diagramQuickStyle" Target="../diagrams/quickStyle5.xml"/><Relationship Id="rId9" Type="http://schemas.openxmlformats.org/officeDocument/2006/relationships/diagramLayout" Target="../diagrams/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8.xml"/><Relationship Id="rId3" Type="http://schemas.openxmlformats.org/officeDocument/2006/relationships/diagramLayout" Target="../diagrams/layout7.xml"/><Relationship Id="rId7" Type="http://schemas.openxmlformats.org/officeDocument/2006/relationships/image" Target="../media/image2.jpeg"/><Relationship Id="rId12" Type="http://schemas.microsoft.com/office/2007/relationships/diagramDrawing" Target="../diagrams/drawing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openxmlformats.org/officeDocument/2006/relationships/diagramColors" Target="../diagrams/colors8.xml"/><Relationship Id="rId5" Type="http://schemas.openxmlformats.org/officeDocument/2006/relationships/diagramColors" Target="../diagrams/colors7.xml"/><Relationship Id="rId10" Type="http://schemas.openxmlformats.org/officeDocument/2006/relationships/diagramQuickStyle" Target="../diagrams/quickStyle8.xml"/><Relationship Id="rId4" Type="http://schemas.openxmlformats.org/officeDocument/2006/relationships/diagramQuickStyle" Target="../diagrams/quickStyle7.xml"/><Relationship Id="rId9" Type="http://schemas.openxmlformats.org/officeDocument/2006/relationships/diagramLayout" Target="../diagrams/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7696" y="2026499"/>
            <a:ext cx="86905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d-ID" sz="4800" dirty="0" smtClean="0"/>
              <a:t> ASPEK KELEMBAGAAN EKONOMI </a:t>
            </a:r>
          </a:p>
          <a:p>
            <a:pPr algn="ctr"/>
            <a:r>
              <a:rPr lang="id-ID" sz="4800" dirty="0" smtClean="0"/>
              <a:t>DALAM AGRIBISNIS</a:t>
            </a:r>
            <a:endParaRPr lang="id-ID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170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304800"/>
            <a:ext cx="8686800" cy="59817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d-ID" sz="3200" dirty="0" smtClean="0"/>
              <a:t>	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Sulit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dibayangkan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berkembang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Kegiatan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bisnis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skala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kecil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melayani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sulit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mengakumulasi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modal. D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modal y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memadai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meningkatkan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pelayanan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Apalagi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jika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menuntut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a.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Jasa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pinjaman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rendah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b.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Jasa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simpanan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tabungan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tinggi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c.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barang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murah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dpt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ditempuh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Pembelian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penjualan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besar-besar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 EFFISIEN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                                                                     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95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8194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04800" y="304800"/>
            <a:ext cx="83058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dirty="0" err="1" smtClean="0"/>
              <a:t>Jika</a:t>
            </a:r>
            <a:r>
              <a:rPr lang="en-US" sz="3200" dirty="0" smtClean="0"/>
              <a:t> KOP TDK DPT </a:t>
            </a:r>
            <a:r>
              <a:rPr lang="en-US" sz="3200" dirty="0" err="1" smtClean="0"/>
              <a:t>memenuhi</a:t>
            </a:r>
            <a:r>
              <a:rPr lang="en-US" sz="3200" dirty="0" smtClean="0"/>
              <a:t> </a:t>
            </a:r>
            <a:r>
              <a:rPr lang="en-US" sz="3200" dirty="0" err="1" smtClean="0"/>
              <a:t>tuntutan</a:t>
            </a:r>
            <a:r>
              <a:rPr lang="en-US" sz="3200" dirty="0" smtClean="0"/>
              <a:t> </a:t>
            </a:r>
            <a:r>
              <a:rPr lang="en-US" sz="3200" dirty="0" err="1" smtClean="0"/>
              <a:t>anggota</a:t>
            </a:r>
            <a:r>
              <a:rPr lang="en-US" sz="3200" dirty="0" smtClean="0"/>
              <a:t>, </a:t>
            </a:r>
            <a:r>
              <a:rPr lang="en-US" sz="3200" dirty="0" err="1" smtClean="0"/>
              <a:t>akan</a:t>
            </a:r>
            <a:r>
              <a:rPr lang="en-US" sz="3200" dirty="0" smtClean="0"/>
              <a:t> </a:t>
            </a:r>
            <a:r>
              <a:rPr lang="en-US" sz="3200" dirty="0" err="1" smtClean="0"/>
              <a:t>tertarik</a:t>
            </a:r>
            <a:r>
              <a:rPr lang="en-US" sz="3200" dirty="0" smtClean="0"/>
              <a:t> / DI GAET </a:t>
            </a:r>
            <a:r>
              <a:rPr lang="en-US" sz="3200" dirty="0" err="1" smtClean="0"/>
              <a:t>perusahaan</a:t>
            </a:r>
            <a:r>
              <a:rPr lang="en-US" sz="3200" dirty="0" smtClean="0"/>
              <a:t> lain </a:t>
            </a:r>
            <a:r>
              <a:rPr lang="en-US" sz="3200" dirty="0" err="1" smtClean="0"/>
              <a:t>yg</a:t>
            </a:r>
            <a:r>
              <a:rPr lang="en-US" sz="3200" dirty="0" smtClean="0"/>
              <a:t> </a:t>
            </a:r>
            <a:r>
              <a:rPr lang="en-US" sz="3200" dirty="0" err="1" smtClean="0"/>
              <a:t>menawarkan</a:t>
            </a:r>
            <a:r>
              <a:rPr lang="en-US" sz="3200" dirty="0" smtClean="0"/>
              <a:t>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baik</a:t>
            </a:r>
            <a:r>
              <a:rPr lang="en-US" sz="3200" dirty="0" smtClean="0"/>
              <a:t>, </a:t>
            </a:r>
            <a:r>
              <a:rPr lang="en-US" sz="3200" dirty="0" err="1" smtClean="0"/>
              <a:t>misal</a:t>
            </a:r>
            <a:r>
              <a:rPr lang="en-US" sz="3200" dirty="0" smtClean="0"/>
              <a:t>:</a:t>
            </a:r>
          </a:p>
          <a:p>
            <a:pPr marL="571500" indent="-457200">
              <a:buAutoNum type="alphaLcPeriod"/>
              <a:tabLst>
                <a:tab pos="571500" algn="l"/>
              </a:tabLst>
            </a:pPr>
            <a:r>
              <a:rPr lang="en-US" sz="3200" dirty="0" smtClean="0"/>
              <a:t>Bank </a:t>
            </a:r>
            <a:r>
              <a:rPr lang="en-US" sz="3200" dirty="0" err="1" smtClean="0"/>
              <a:t>menawarkan</a:t>
            </a:r>
            <a:r>
              <a:rPr lang="en-US" sz="3200" dirty="0" smtClean="0"/>
              <a:t> </a:t>
            </a:r>
            <a:r>
              <a:rPr lang="en-US" sz="3200" dirty="0" err="1" smtClean="0"/>
              <a:t>plafon</a:t>
            </a:r>
            <a:r>
              <a:rPr lang="en-US" sz="3200" dirty="0" smtClean="0"/>
              <a:t> </a:t>
            </a:r>
            <a:r>
              <a:rPr lang="en-US" sz="3200" dirty="0" err="1" smtClean="0"/>
              <a:t>kredit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, </a:t>
            </a:r>
            <a:r>
              <a:rPr lang="en-US" sz="3200" dirty="0" err="1" smtClean="0"/>
              <a:t>suku</a:t>
            </a:r>
            <a:r>
              <a:rPr lang="en-US" sz="3200" dirty="0" smtClean="0"/>
              <a:t> </a:t>
            </a:r>
            <a:r>
              <a:rPr lang="en-US" sz="3200" dirty="0" err="1" smtClean="0"/>
              <a:t>bunga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rendah</a:t>
            </a:r>
            <a:r>
              <a:rPr lang="en-US" sz="3200" dirty="0" smtClean="0"/>
              <a:t>, </a:t>
            </a:r>
            <a:r>
              <a:rPr lang="en-US" sz="3200" dirty="0" err="1" smtClean="0"/>
              <a:t>proses</a:t>
            </a:r>
            <a:r>
              <a:rPr lang="en-US" sz="3200" dirty="0" smtClean="0"/>
              <a:t> </a:t>
            </a:r>
            <a:r>
              <a:rPr lang="en-US" sz="3200" dirty="0" err="1" smtClean="0"/>
              <a:t>lbh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/</a:t>
            </a:r>
            <a:r>
              <a:rPr lang="en-US" sz="3200" dirty="0" err="1" smtClean="0"/>
              <a:t>cepat</a:t>
            </a:r>
            <a:r>
              <a:rPr lang="en-US" sz="3200" dirty="0" smtClean="0"/>
              <a:t>, </a:t>
            </a:r>
            <a:r>
              <a:rPr lang="en-US" sz="3200" dirty="0" err="1" smtClean="0"/>
              <a:t>pelayanan</a:t>
            </a:r>
            <a:r>
              <a:rPr lang="en-US" sz="3200" dirty="0" smtClean="0"/>
              <a:t>  </a:t>
            </a:r>
            <a:r>
              <a:rPr lang="en-US" sz="3200" dirty="0" err="1" smtClean="0"/>
              <a:t>memuaskan</a:t>
            </a:r>
            <a:r>
              <a:rPr lang="en-US" sz="3200" dirty="0" smtClean="0"/>
              <a:t>. </a:t>
            </a:r>
            <a:r>
              <a:rPr lang="en-US" sz="3200" dirty="0" err="1" smtClean="0"/>
              <a:t>jangka</a:t>
            </a:r>
            <a:r>
              <a:rPr lang="en-US" sz="3200" dirty="0" smtClean="0"/>
              <a:t> </a:t>
            </a:r>
            <a:r>
              <a:rPr lang="en-US" sz="3200" dirty="0" err="1" smtClean="0"/>
              <a:t>pengembalian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lama, </a:t>
            </a:r>
            <a:r>
              <a:rPr lang="en-US" sz="3200" dirty="0" err="1" smtClean="0"/>
              <a:t>persyaratan</a:t>
            </a:r>
            <a:r>
              <a:rPr lang="en-US" sz="3200" dirty="0" smtClean="0"/>
              <a:t> 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mudah</a:t>
            </a:r>
            <a:r>
              <a:rPr lang="en-US" sz="3200" dirty="0" smtClean="0"/>
              <a:t>, </a:t>
            </a:r>
            <a:r>
              <a:rPr lang="en-US" sz="3200" dirty="0" err="1" smtClean="0"/>
              <a:t>proaktif</a:t>
            </a:r>
            <a:r>
              <a:rPr lang="en-US" sz="3200" dirty="0" smtClean="0"/>
              <a:t> </a:t>
            </a:r>
            <a:r>
              <a:rPr lang="en-US" sz="3200" dirty="0" err="1" smtClean="0"/>
              <a:t>jemput</a:t>
            </a:r>
            <a:r>
              <a:rPr lang="en-US" sz="3200" dirty="0" smtClean="0"/>
              <a:t> bola </a:t>
            </a:r>
            <a:r>
              <a:rPr lang="en-US" sz="3200" dirty="0" err="1" smtClean="0"/>
              <a:t>dsb</a:t>
            </a:r>
            <a:r>
              <a:rPr lang="en-US" sz="3200" dirty="0" smtClean="0"/>
              <a:t>.</a:t>
            </a:r>
          </a:p>
          <a:p>
            <a:pPr marL="571500" indent="-457200">
              <a:buAutoNum type="alphaLcPeriod"/>
              <a:tabLst>
                <a:tab pos="571500" algn="l"/>
              </a:tabLst>
            </a:pPr>
            <a:r>
              <a:rPr lang="en-US" sz="3200" dirty="0" err="1" smtClean="0"/>
              <a:t>Menawarkan</a:t>
            </a:r>
            <a:r>
              <a:rPr lang="en-US" sz="3200" dirty="0" smtClean="0"/>
              <a:t> </a:t>
            </a: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lebih</a:t>
            </a:r>
            <a:r>
              <a:rPr lang="en-US" sz="3200" dirty="0" smtClean="0"/>
              <a:t> </a:t>
            </a:r>
            <a:r>
              <a:rPr lang="en-US" sz="3200" dirty="0" err="1" smtClean="0"/>
              <a:t>murah</a:t>
            </a:r>
            <a:endParaRPr lang="en-US" sz="3200" dirty="0" smtClean="0"/>
          </a:p>
          <a:p>
            <a:pPr marL="571500" indent="-457200">
              <a:buAutoNum type="alphaLcPeriod"/>
              <a:tabLst>
                <a:tab pos="571500" algn="l"/>
              </a:tabLst>
            </a:pPr>
            <a:r>
              <a:rPr lang="en-US" sz="3200" dirty="0" err="1" smtClean="0"/>
              <a:t>Memberikan</a:t>
            </a:r>
            <a:r>
              <a:rPr lang="en-US" sz="3200" dirty="0" smtClean="0"/>
              <a:t> </a:t>
            </a:r>
            <a:r>
              <a:rPr lang="en-US" sz="3200" dirty="0" err="1" smtClean="0"/>
              <a:t>hadiah</a:t>
            </a:r>
            <a:r>
              <a:rPr lang="en-US" sz="3200" dirty="0" smtClean="0"/>
              <a:t>/</a:t>
            </a:r>
            <a:r>
              <a:rPr lang="en-US" sz="3200" dirty="0" err="1" smtClean="0"/>
              <a:t>focer</a:t>
            </a:r>
            <a:r>
              <a:rPr lang="en-US" sz="3200" dirty="0" smtClean="0"/>
              <a:t> </a:t>
            </a:r>
            <a:r>
              <a:rPr lang="en-US" sz="3200" dirty="0" err="1" smtClean="0"/>
              <a:t>apabila</a:t>
            </a:r>
            <a:r>
              <a:rPr lang="en-US" sz="3200" dirty="0" smtClean="0"/>
              <a:t> </a:t>
            </a:r>
            <a:r>
              <a:rPr lang="en-US" sz="3200" dirty="0" err="1" smtClean="0"/>
              <a:t>pembelian</a:t>
            </a:r>
            <a:r>
              <a:rPr lang="en-US" sz="3200" dirty="0" smtClean="0"/>
              <a:t> </a:t>
            </a:r>
            <a:r>
              <a:rPr lang="en-US" sz="3200" dirty="0" err="1" smtClean="0"/>
              <a:t>jumlah</a:t>
            </a:r>
            <a:r>
              <a:rPr lang="en-US" sz="3200" dirty="0" smtClean="0"/>
              <a:t> </a:t>
            </a:r>
            <a:r>
              <a:rPr lang="en-US" sz="3200" dirty="0" err="1" smtClean="0"/>
              <a:t>tertentu</a:t>
            </a:r>
            <a:r>
              <a:rPr lang="en-US" sz="3200" dirty="0" smtClean="0"/>
              <a:t>/</a:t>
            </a:r>
            <a:r>
              <a:rPr lang="en-US" sz="3200" dirty="0" err="1" smtClean="0"/>
              <a:t>partai</a:t>
            </a:r>
            <a:r>
              <a:rPr lang="en-US" sz="3200" dirty="0" smtClean="0"/>
              <a:t> </a:t>
            </a:r>
            <a:r>
              <a:rPr lang="en-US" sz="3200" dirty="0" err="1" smtClean="0"/>
              <a:t>besar</a:t>
            </a:r>
            <a:r>
              <a:rPr lang="en-US" sz="3200" dirty="0" smtClean="0"/>
              <a:t>/</a:t>
            </a:r>
            <a:r>
              <a:rPr lang="en-US" sz="3200" dirty="0" err="1" smtClean="0"/>
              <a:t>kolektif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9218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631932" y="381000"/>
            <a:ext cx="5880136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bg1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KOPERASI MODERN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828800"/>
            <a:ext cx="82296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11163" marR="0" lvl="0" indent="-411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Skala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besar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jangka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panjang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11163" marR="0" lvl="0" indent="-4111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1.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KOPDIT/USP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BPR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atau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setara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dgn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BUKOPIN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bersaing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bebas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163" marR="0" lvl="0" indent="-2968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Layanan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Toko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Waserda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harus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menjadi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COOPMART/MINIMARKET KOPERASI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bersaing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pasar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bebas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7170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14480" y="1071546"/>
            <a:ext cx="5379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dirty="0" smtClean="0"/>
              <a:t>Pengembangan Koperasi Agribisnis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1613" y="1857364"/>
            <a:ext cx="753084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d-ID" dirty="0" smtClean="0"/>
              <a:t>Kegiatan bisnis bergerak pada agribisnis hulu sampai hilir tetapi hanya menangani satu aliran</a:t>
            </a:r>
          </a:p>
          <a:p>
            <a:r>
              <a:rPr lang="id-ID" dirty="0" smtClean="0"/>
              <a:t>  produk (product line) 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 Bekerjasama dengan koperasi sejenis dalam bentuk koperasi sekunder agribisnis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 Bekerjasama dengan BUMN  atau swasta melalui penanaman modal dalam negeri </a:t>
            </a:r>
          </a:p>
          <a:p>
            <a:r>
              <a:rPr lang="id-ID" dirty="0" smtClean="0"/>
              <a:t>   maupun asing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Nilai tambah dari hulu sampai hilir dapat dinikmati oleh rakyat melalui koperasi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Setiap ada  permintaan produk agribisnis di pasar internasional, manfaatnya</a:t>
            </a:r>
          </a:p>
          <a:p>
            <a:r>
              <a:rPr lang="id-ID" dirty="0" smtClean="0"/>
              <a:t> dapat dinikmati secara nyata oleh raktyat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 Karena pemilik koperasi rakyat yang ada di pedesaan, maka pengembangan </a:t>
            </a:r>
          </a:p>
          <a:p>
            <a:r>
              <a:rPr lang="id-ID" dirty="0" smtClean="0"/>
              <a:t>Agribisnis sebagian besar berputar di pedesaan</a:t>
            </a:r>
          </a:p>
          <a:p>
            <a:pPr>
              <a:buFont typeface="Arial" pitchFamily="34" charset="0"/>
              <a:buChar char="•"/>
            </a:pPr>
            <a:r>
              <a:rPr lang="id-ID" dirty="0" smtClean="0"/>
              <a:t>Kesenjangan ekonomi pedesaan dan perkotaan lambat laun dapat dihilangkan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42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457043" y="67270"/>
            <a:ext cx="639155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100" dirty="0" err="1" smtClean="0">
                <a:ln w="180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Sumberdana</a:t>
            </a:r>
            <a:r>
              <a:rPr lang="en-US" sz="4400" b="1" cap="none" spc="100" dirty="0" smtClean="0">
                <a:ln w="180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sz="4400" b="1" cap="none" spc="100" dirty="0" err="1" smtClean="0">
                <a:ln w="18000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Permodalan</a:t>
            </a:r>
            <a:endParaRPr lang="en-US" sz="4400" b="1" cap="none" spc="100" dirty="0">
              <a:ln w="18000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42844" y="776310"/>
            <a:ext cx="8686800" cy="5867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Simpanan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tabungan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 SIMPANAN SAHAM: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Pokok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Wajib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SIMPANAN NON SAHAM/Tabungan: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1.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Tamul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Tabungan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Multiguna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2.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Tarum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Tabungan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Perumahan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54063" marR="0" lvl="0" indent="-7540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3.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Tawa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Tadik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Tabungan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Siswa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/Tabungan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4. Taka: Tabungan/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Simpanan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Berjangka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Deposito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5. Talus: Tabungan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Religius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6.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Takenda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Tabungan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Kendaraan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C. KERJASAMA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dgn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Lembaga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Keuangan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Nasional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swasta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1266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005856"/>
            <a:ext cx="8229600" cy="4709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d-ID" sz="3200" dirty="0" smtClean="0"/>
              <a:t>A. Memperbesar skala usaha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Menarik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minat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nonanggota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bertransaksi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KOPERASI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Mempunyai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Multi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serba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Pelayanan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Prima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71736" y="383425"/>
            <a:ext cx="277499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800" b="1" cap="none" spc="50" dirty="0" smtClean="0">
                <a:ln w="11430">
                  <a:solidFill>
                    <a:srgbClr val="FFFF00"/>
                  </a:solidFill>
                </a:ln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HARAPAN</a:t>
            </a:r>
            <a:endParaRPr lang="en-US" sz="4800" b="1" cap="none" spc="50" dirty="0">
              <a:ln w="11430">
                <a:solidFill>
                  <a:srgbClr val="FFFF00"/>
                </a:solidFill>
              </a:ln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4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"/>
                            </p:stCondLst>
                            <p:childTnLst>
                              <p:par>
                                <p:cTn id="3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2290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900"/>
            <a:ext cx="9144000" cy="685800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PELAYANAN PRIMA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954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Melayani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cepat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Menekan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peluang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adanya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komplain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dgn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memberikan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pelayanan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terbaik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(5s):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senyum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salam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sapa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simpatik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serius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Memberikan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pelayanan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dgn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sopan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santun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Upaya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meningkatkan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kesejahteraan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arakat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Persepsi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sama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bagi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seluruh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karyawan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pengurus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3314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"/>
            <a:ext cx="9144000" cy="685800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Kesimpulan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01752" y="1527048"/>
            <a:ext cx="850392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berkembang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kalau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berani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bersaing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dikelola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secara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profesional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/modern/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purpose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Diperlukan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914400" marR="0" lvl="0" indent="-38893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pelatihan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perkoperasian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914400" marR="0" lvl="0" indent="-3905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Penyuluhan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pendampingan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0" indent="-39052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C.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Pelayanan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prima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32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4485" y="129581"/>
            <a:ext cx="3760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 smtClean="0"/>
              <a:t>2. Strategi Kemitraan</a:t>
            </a:r>
            <a:endParaRPr lang="id-ID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357158" y="1071546"/>
            <a:ext cx="78581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sz="2000" dirty="0" err="1" smtClean="0"/>
              <a:t>Kemitraan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bentuk</a:t>
            </a:r>
            <a:r>
              <a:rPr lang="en-US" sz="2000" dirty="0" smtClean="0"/>
              <a:t> </a:t>
            </a: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 smtClean="0"/>
              <a:t>kerjasama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(</a:t>
            </a:r>
            <a:r>
              <a:rPr lang="en-US" sz="2000" dirty="0" err="1" smtClean="0"/>
              <a:t>ekonomi</a:t>
            </a:r>
            <a:r>
              <a:rPr lang="en-US" sz="2000" dirty="0" smtClean="0"/>
              <a:t>) </a:t>
            </a:r>
            <a:r>
              <a:rPr lang="en-US" sz="2000" dirty="0" err="1" smtClean="0"/>
              <a:t>antar</a:t>
            </a:r>
            <a:r>
              <a:rPr lang="en-US" sz="2000" dirty="0" smtClean="0"/>
              <a:t> </a:t>
            </a:r>
            <a:r>
              <a:rPr lang="en-US" sz="2000" dirty="0" err="1" smtClean="0"/>
              <a:t>lembaga</a:t>
            </a:r>
            <a:r>
              <a:rPr lang="en-US" sz="2000" dirty="0" smtClean="0"/>
              <a:t> </a:t>
            </a:r>
            <a:r>
              <a:rPr lang="en-US" sz="2000" dirty="0" err="1" smtClean="0"/>
              <a:t>ekonomi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mendapatkan</a:t>
            </a:r>
            <a:r>
              <a:rPr lang="en-US" sz="2000" dirty="0" smtClean="0"/>
              <a:t> </a:t>
            </a:r>
            <a:r>
              <a:rPr lang="en-US" sz="2000" dirty="0" err="1" smtClean="0"/>
              <a:t>sinergi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tambah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bermitra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>
              <a:defRPr/>
            </a:pPr>
            <a:endParaRPr lang="id-ID" sz="20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tambah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berupa</a:t>
            </a:r>
            <a:r>
              <a:rPr lang="en-US" sz="2000" dirty="0" smtClean="0"/>
              <a:t> </a:t>
            </a:r>
            <a:r>
              <a:rPr lang="en-US" sz="2000" dirty="0" err="1" smtClean="0"/>
              <a:t>pencapaian</a:t>
            </a:r>
            <a:r>
              <a:rPr lang="en-US" sz="2000" dirty="0" smtClean="0"/>
              <a:t> </a:t>
            </a:r>
            <a:r>
              <a:rPr lang="en-US" sz="2000" dirty="0" err="1" smtClean="0"/>
              <a:t>efisiensi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, </a:t>
            </a:r>
            <a:r>
              <a:rPr lang="en-US" sz="2000" dirty="0" err="1" smtClean="0"/>
              <a:t>produktivitas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</a:t>
            </a:r>
            <a:r>
              <a:rPr lang="en-US" sz="2000" dirty="0" err="1" smtClean="0"/>
              <a:t>saing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dampak</a:t>
            </a:r>
            <a:r>
              <a:rPr lang="en-US" sz="2000" dirty="0" smtClean="0"/>
              <a:t> </a:t>
            </a:r>
            <a:r>
              <a:rPr lang="en-US" sz="2000" dirty="0" err="1" smtClean="0"/>
              <a:t>tambahan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ekonomis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bermitra</a:t>
            </a:r>
            <a:r>
              <a:rPr lang="en-US" sz="2000" dirty="0" smtClean="0"/>
              <a:t>. </a:t>
            </a:r>
            <a:endParaRPr lang="id-ID" sz="2000" dirty="0" smtClean="0"/>
          </a:p>
          <a:p>
            <a:pPr>
              <a:buFont typeface="Arial" pitchFamily="34" charset="0"/>
              <a:buChar char="•"/>
              <a:defRPr/>
            </a:pPr>
            <a:endParaRPr lang="id-ID" sz="2000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000" dirty="0" err="1" smtClean="0"/>
              <a:t>Tujuan</a:t>
            </a:r>
            <a:r>
              <a:rPr lang="en-US" sz="2000" dirty="0" smtClean="0"/>
              <a:t> </a:t>
            </a:r>
            <a:r>
              <a:rPr lang="en-US" sz="2000" dirty="0" err="1" smtClean="0"/>
              <a:t>kemitraan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upaya</a:t>
            </a:r>
            <a:r>
              <a:rPr lang="en-US" sz="2000" dirty="0" smtClean="0"/>
              <a:t> </a:t>
            </a:r>
            <a:r>
              <a:rPr lang="en-US" sz="2000" dirty="0" err="1" smtClean="0"/>
              <a:t>peningkatan</a:t>
            </a:r>
            <a:r>
              <a:rPr lang="en-US" sz="2000" dirty="0" smtClean="0"/>
              <a:t> </a:t>
            </a:r>
            <a:r>
              <a:rPr lang="en-US" sz="2000" dirty="0" err="1" smtClean="0"/>
              <a:t>kapasitas</a:t>
            </a:r>
            <a:r>
              <a:rPr lang="en-US" sz="2000" dirty="0" smtClean="0"/>
              <a:t> </a:t>
            </a:r>
            <a:r>
              <a:rPr lang="en-US" sz="2000" dirty="0" err="1" smtClean="0"/>
              <a:t>petani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produsen</a:t>
            </a:r>
            <a:r>
              <a:rPr lang="en-US" sz="2000" dirty="0" smtClean="0"/>
              <a:t> 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/>
              <a:t>keuntungan</a:t>
            </a:r>
            <a:r>
              <a:rPr lang="en-US" sz="2000" dirty="0" smtClean="0"/>
              <a:t>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dioptimalkan</a:t>
            </a:r>
            <a:r>
              <a:rPr lang="en-US" sz="2000" dirty="0" smtClean="0"/>
              <a:t> </a:t>
            </a:r>
            <a:r>
              <a:rPr lang="en-US" sz="2000" dirty="0" err="1" smtClean="0"/>
              <a:t>peran</a:t>
            </a:r>
            <a:r>
              <a:rPr lang="en-US" sz="2000" dirty="0" smtClean="0"/>
              <a:t> </a:t>
            </a:r>
            <a:r>
              <a:rPr lang="en-US" sz="2000" dirty="0" err="1" smtClean="0"/>
              <a:t>saling</a:t>
            </a:r>
            <a:r>
              <a:rPr lang="en-US" sz="2000" dirty="0" smtClean="0"/>
              <a:t> </a:t>
            </a:r>
            <a:r>
              <a:rPr lang="en-US" sz="2000" dirty="0" err="1" smtClean="0"/>
              <a:t>melengkapi</a:t>
            </a:r>
            <a:r>
              <a:rPr lang="en-US" sz="2000" dirty="0" smtClean="0"/>
              <a:t> </a:t>
            </a:r>
            <a:r>
              <a:rPr lang="en-US" sz="2000" dirty="0" err="1" smtClean="0"/>
              <a:t>produsen-konsumen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saling</a:t>
            </a:r>
            <a:r>
              <a:rPr lang="en-US" sz="2000" dirty="0" smtClean="0"/>
              <a:t> </a:t>
            </a:r>
            <a:r>
              <a:rPr lang="en-US" sz="2000" dirty="0" err="1" smtClean="0"/>
              <a:t>menguntungkan</a:t>
            </a:r>
            <a:r>
              <a:rPr lang="en-US" sz="2000" dirty="0" smtClean="0"/>
              <a:t> </a:t>
            </a:r>
            <a:r>
              <a:rPr lang="en-US" sz="2000" dirty="0" err="1" smtClean="0"/>
              <a:t>pihak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bermitra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71472" y="428604"/>
            <a:ext cx="71438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err="1" smtClean="0"/>
              <a:t>Bentuk-bentuk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kemitraan</a:t>
            </a:r>
            <a:r>
              <a:rPr lang="en-US" sz="2800" b="1" dirty="0" smtClean="0"/>
              <a:t> </a:t>
            </a:r>
            <a:endParaRPr lang="id-ID" sz="2800" dirty="0" smtClean="0"/>
          </a:p>
          <a:p>
            <a:pPr marL="82550" indent="-82550"/>
            <a:r>
              <a:rPr lang="id-ID" sz="2800" dirty="0" smtClean="0"/>
              <a:t> </a:t>
            </a:r>
            <a:r>
              <a:rPr lang="en-US" sz="2800" dirty="0" smtClean="0"/>
              <a:t> plasma-</a:t>
            </a:r>
            <a:r>
              <a:rPr lang="en-US" sz="2800" dirty="0" err="1" smtClean="0"/>
              <a:t>inti</a:t>
            </a:r>
            <a:r>
              <a:rPr lang="en-US" sz="2800" dirty="0" smtClean="0"/>
              <a:t>, </a:t>
            </a:r>
            <a:r>
              <a:rPr lang="en-US" sz="2800" dirty="0" err="1" smtClean="0"/>
              <a:t>pola</a:t>
            </a:r>
            <a:r>
              <a:rPr lang="en-US" sz="2800" dirty="0" smtClean="0"/>
              <a:t> </a:t>
            </a:r>
            <a:r>
              <a:rPr lang="en-US" sz="2800" dirty="0" err="1" smtClean="0"/>
              <a:t>dagang</a:t>
            </a:r>
            <a:r>
              <a:rPr lang="en-US" sz="2800" dirty="0" smtClean="0"/>
              <a:t> </a:t>
            </a:r>
            <a:r>
              <a:rPr lang="en-US" sz="2800" dirty="0" err="1" smtClean="0"/>
              <a:t>umum</a:t>
            </a:r>
            <a:r>
              <a:rPr lang="en-US" sz="2800" dirty="0" smtClean="0"/>
              <a:t>,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lebih</a:t>
            </a:r>
            <a:r>
              <a:rPr lang="en-US" sz="2800" dirty="0" smtClean="0"/>
              <a:t> </a:t>
            </a:r>
            <a:r>
              <a:rPr lang="en-US" sz="2800" dirty="0" err="1" smtClean="0"/>
              <a:t>spesifik</a:t>
            </a:r>
            <a:r>
              <a:rPr lang="en-US" sz="2800" dirty="0" smtClean="0"/>
              <a:t> </a:t>
            </a:r>
            <a:r>
              <a:rPr lang="en-US" sz="2800" dirty="0" err="1" smtClean="0"/>
              <a:t>kemitraan</a:t>
            </a:r>
            <a:r>
              <a:rPr lang="en-US" sz="2800" dirty="0" smtClean="0"/>
              <a:t> </a:t>
            </a:r>
            <a:r>
              <a:rPr lang="en-US" sz="2800" dirty="0" err="1" smtClean="0"/>
              <a:t>petani</a:t>
            </a:r>
            <a:r>
              <a:rPr lang="en-US" sz="2800" dirty="0" smtClean="0"/>
              <a:t> </a:t>
            </a:r>
            <a:r>
              <a:rPr lang="id-ID" sz="2800" dirty="0" smtClean="0"/>
              <a:t> 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lembaga</a:t>
            </a:r>
            <a:r>
              <a:rPr lang="en-US" sz="2800" dirty="0" smtClean="0"/>
              <a:t> </a:t>
            </a:r>
            <a:r>
              <a:rPr lang="en-US" sz="2800" dirty="0" err="1" smtClean="0"/>
              <a:t>pemasaran</a:t>
            </a:r>
            <a:r>
              <a:rPr lang="en-US" sz="2800" dirty="0" smtClean="0"/>
              <a:t> (</a:t>
            </a:r>
            <a:r>
              <a:rPr lang="en-US" sz="2800" dirty="0" err="1" smtClean="0"/>
              <a:t>misalnya</a:t>
            </a:r>
            <a:r>
              <a:rPr lang="en-US" sz="2800" dirty="0" smtClean="0"/>
              <a:t> STA); </a:t>
            </a:r>
            <a:r>
              <a:rPr lang="en-US" sz="2800" dirty="0" err="1" smtClean="0"/>
              <a:t>kerjasama</a:t>
            </a:r>
            <a:r>
              <a:rPr lang="en-US" sz="2800" dirty="0" smtClean="0"/>
              <a:t> </a:t>
            </a:r>
            <a:r>
              <a:rPr lang="en-US" sz="2800" dirty="0" err="1" smtClean="0"/>
              <a:t>operasional</a:t>
            </a:r>
            <a:r>
              <a:rPr lang="en-US" sz="2800" dirty="0" smtClean="0"/>
              <a:t> </a:t>
            </a:r>
            <a:r>
              <a:rPr lang="en-US" sz="2800" dirty="0" err="1" smtClean="0"/>
              <a:t>agribisnis</a:t>
            </a:r>
            <a:endParaRPr lang="id-ID" sz="2800" dirty="0" smtClean="0"/>
          </a:p>
          <a:p>
            <a:pPr>
              <a:buFont typeface="Arial" pitchFamily="34" charset="0"/>
              <a:buChar char="•"/>
            </a:pPr>
            <a:endParaRPr lang="id-ID" sz="2800" dirty="0" smtClean="0"/>
          </a:p>
          <a:p>
            <a:pPr>
              <a:buFont typeface="Arial" pitchFamily="34" charset="0"/>
              <a:buChar char="•"/>
            </a:pPr>
            <a:r>
              <a:rPr lang="en-US" sz="2800" b="1" dirty="0" err="1" smtClean="0"/>
              <a:t>Titik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Simpul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Kritis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Bermitra</a:t>
            </a:r>
            <a:endParaRPr lang="id-ID" sz="2800" b="1" dirty="0" smtClean="0"/>
          </a:p>
          <a:p>
            <a:r>
              <a:rPr lang="id-ID" sz="2800" dirty="0" smtClean="0"/>
              <a:t> </a:t>
            </a:r>
            <a:r>
              <a:rPr lang="en-US" sz="2800" dirty="0" err="1" smtClean="0"/>
              <a:t>Sumber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ketidak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sempurnaan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adanya</a:t>
            </a:r>
            <a:r>
              <a:rPr lang="en-US" sz="2800" dirty="0" smtClean="0"/>
              <a:t> </a:t>
            </a:r>
            <a:r>
              <a:rPr lang="en-US" sz="2800" dirty="0" err="1" smtClean="0"/>
              <a:t>kesenjangan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hal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, </a:t>
            </a:r>
            <a:r>
              <a:rPr lang="en-US" sz="2800" dirty="0" err="1" smtClean="0"/>
              <a:t>kolaborasi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pihak yang </a:t>
            </a:r>
            <a:r>
              <a:rPr lang="en-US" sz="2800" dirty="0" err="1" smtClean="0"/>
              <a:t>bermitra</a:t>
            </a:r>
            <a:r>
              <a:rPr lang="en-US" sz="2800" dirty="0" smtClean="0"/>
              <a:t>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 </a:t>
            </a:r>
            <a:r>
              <a:rPr lang="en-US" sz="2800" dirty="0" err="1" smtClean="0"/>
              <a:t>keuntungan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</a:t>
            </a:r>
            <a:r>
              <a:rPr lang="en-US" sz="2800" dirty="0" smtClean="0"/>
              <a:t> (</a:t>
            </a:r>
            <a:r>
              <a:rPr lang="en-US" sz="2800" i="1" dirty="0" smtClean="0"/>
              <a:t>win-win solution</a:t>
            </a:r>
            <a:r>
              <a:rPr lang="en-US" sz="2800" dirty="0" smtClean="0"/>
              <a:t>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428604"/>
            <a:ext cx="84777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dirty="0" smtClean="0"/>
              <a:t>Prospek Agribisnis sebagai Sektor Ekonomi Rakyat</a:t>
            </a:r>
            <a:endParaRPr lang="id-ID" sz="3200" dirty="0"/>
          </a:p>
        </p:txBody>
      </p:sp>
      <p:graphicFrame>
        <p:nvGraphicFramePr>
          <p:cNvPr id="15" name="Diagram 14"/>
          <p:cNvGraphicFramePr/>
          <p:nvPr/>
        </p:nvGraphicFramePr>
        <p:xfrm>
          <a:off x="571472" y="1397000"/>
          <a:ext cx="7572428" cy="431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71736" y="285728"/>
            <a:ext cx="4240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Prinsip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Kemitraan</a:t>
            </a:r>
            <a:r>
              <a:rPr lang="en-US" sz="2800" b="1" dirty="0" smtClean="0"/>
              <a:t> </a:t>
            </a:r>
            <a:r>
              <a:rPr lang="en-US" sz="2800" b="1" dirty="0" smtClean="0">
                <a:sym typeface="Wingdings" pitchFamily="2" charset="2"/>
              </a:rPr>
              <a:t> </a:t>
            </a:r>
            <a:r>
              <a:rPr lang="en-US" sz="2800" b="1" dirty="0" err="1" smtClean="0">
                <a:sym typeface="Wingdings" pitchFamily="2" charset="2"/>
              </a:rPr>
              <a:t>saling</a:t>
            </a:r>
            <a:endParaRPr lang="id-ID" sz="2800" b="1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0098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14348" y="142852"/>
            <a:ext cx="37103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Strategi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Pengembangan</a:t>
            </a:r>
            <a:endParaRPr lang="id-ID" sz="2800" dirty="0"/>
          </a:p>
        </p:txBody>
      </p:sp>
      <p:sp>
        <p:nvSpPr>
          <p:cNvPr id="6" name="Rectangle 5"/>
          <p:cNvSpPr/>
          <p:nvPr/>
        </p:nvSpPr>
        <p:spPr>
          <a:xfrm>
            <a:off x="500034" y="857232"/>
            <a:ext cx="707236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Supply-Demand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(</a:t>
            </a:r>
            <a:r>
              <a:rPr lang="en-US" sz="2400" dirty="0" err="1" smtClean="0"/>
              <a:t>pemetaan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)</a:t>
            </a:r>
            <a:endParaRPr lang="id-ID" sz="2400" dirty="0" smtClean="0"/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Penguatan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kemitraan</a:t>
            </a:r>
            <a:r>
              <a:rPr lang="en-US" sz="2400" dirty="0" smtClean="0"/>
              <a:t> (</a:t>
            </a:r>
            <a:r>
              <a:rPr lang="en-US" sz="2400" dirty="0" err="1" smtClean="0"/>
              <a:t>petani</a:t>
            </a:r>
            <a:r>
              <a:rPr lang="en-US" sz="2400" dirty="0" smtClean="0"/>
              <a:t> (</a:t>
            </a:r>
            <a:r>
              <a:rPr lang="en-US" sz="2400" dirty="0" err="1" smtClean="0"/>
              <a:t>asosiasi</a:t>
            </a:r>
            <a:r>
              <a:rPr lang="en-US" sz="2400" dirty="0" smtClean="0"/>
              <a:t>/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)-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-</a:t>
            </a:r>
            <a:r>
              <a:rPr lang="en-US" sz="2400" dirty="0" err="1" smtClean="0"/>
              <a:t>swasta</a:t>
            </a:r>
            <a:r>
              <a:rPr lang="en-US" sz="2400" dirty="0" smtClean="0"/>
              <a:t>-PT/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konsultasi</a:t>
            </a:r>
            <a:r>
              <a:rPr lang="en-US" sz="2400" dirty="0" smtClean="0"/>
              <a:t>) </a:t>
            </a:r>
            <a:r>
              <a:rPr lang="en-US" sz="2400" dirty="0" smtClean="0">
                <a:sym typeface="Wingdings" pitchFamily="2" charset="2"/>
              </a:rPr>
              <a:t> </a:t>
            </a:r>
            <a:r>
              <a:rPr lang="en-US" sz="2400" dirty="0" err="1" smtClean="0">
                <a:sym typeface="Wingdings" pitchFamily="2" charset="2"/>
              </a:rPr>
              <a:t>aliansi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strategis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komplementer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bersifat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vertikal</a:t>
            </a:r>
            <a:endParaRPr lang="id-ID" sz="2400" dirty="0" smtClean="0">
              <a:sym typeface="Wingdings" pitchFamily="2" charset="2"/>
            </a:endParaRPr>
          </a:p>
          <a:p>
            <a:endParaRPr lang="id-ID" sz="2000" dirty="0" smtClean="0">
              <a:sym typeface="Wingdings" pitchFamily="2" charset="2"/>
            </a:endParaRPr>
          </a:p>
          <a:p>
            <a:pPr marL="82550" indent="-82550">
              <a:buFont typeface="Arial" pitchFamily="34" charset="0"/>
              <a:buChar char="•"/>
            </a:pP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Revolusi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Pemasaran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Produk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Pertanian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;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arah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perubahan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id-ID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 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pasar</a:t>
            </a:r>
            <a:r>
              <a:rPr lang="en-GB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endParaRPr lang="id-ID" sz="2000" b="1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 marL="82550" indent="-82550"/>
            <a:r>
              <a:rPr lang="id-ID" sz="2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Sifat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pasar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bergeser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dari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“seller’s market”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ke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“consumer’s</a:t>
            </a:r>
            <a:r>
              <a:rPr lang="id-ID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market”;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Preferensi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konsumen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bergeser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dari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atribut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tampilan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luar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(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komoditi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)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ke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atribut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rinci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fisika-kimiawi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(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produk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)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atau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dari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pemenuhan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rasa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ke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pemenuhan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fungsi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sym typeface="Wingdings" pitchFamily="2" charset="2"/>
            </a:endParaRPr>
          </a:p>
          <a:p>
            <a:r>
              <a:rPr lang="id-ID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85786" y="785794"/>
            <a:ext cx="72866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7325" indent="-187325">
              <a:buFont typeface="Arial" pitchFamily="34" charset="0"/>
              <a:buChar char="•"/>
              <a:defRPr/>
            </a:pP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Manajemen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transparansi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khususnya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menyangkut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harga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dan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share profit</a:t>
            </a:r>
            <a:endParaRPr lang="id-ID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>
              <a:defRPr/>
            </a:pP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Komitmen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tinggi</a:t>
            </a:r>
            <a:endParaRPr lang="id-ID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>
              <a:defRPr/>
            </a:pP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Pendampingan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secara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terpadu</a:t>
            </a:r>
            <a:endParaRPr lang="id-ID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>
              <a:defRPr/>
            </a:pP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  <a:p>
            <a:pPr marL="187325" indent="-187325">
              <a:buFont typeface="Arial" pitchFamily="34" charset="0"/>
              <a:buChar char="•"/>
              <a:defRPr/>
            </a:pP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Konsolidasi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kelembagaan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kelompok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tani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/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asosiasi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 </a:t>
            </a:r>
            <a:r>
              <a:rPr lang="en-GB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petani</a:t>
            </a: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8" name="Diagram 7"/>
          <p:cNvGraphicFramePr/>
          <p:nvPr/>
        </p:nvGraphicFramePr>
        <p:xfrm>
          <a:off x="1524000" y="64291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142844" y="1752600"/>
          <a:ext cx="828680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2428892"/>
                <a:gridCol w="1794488"/>
                <a:gridCol w="1420222"/>
                <a:gridCol w="19288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Petani-Asosiasi-Kelompok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Pemerintah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Swasta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PT-</a:t>
                      </a:r>
                      <a:r>
                        <a:rPr lang="en-US" sz="2000" dirty="0" err="1" smtClean="0"/>
                        <a:t>Lembaga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Konsultasi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Produsen</a:t>
                      </a:r>
                      <a:r>
                        <a:rPr lang="en-US" sz="2000" dirty="0" smtClean="0"/>
                        <a:t>  </a:t>
                      </a:r>
                      <a:r>
                        <a:rPr lang="en-US" sz="2000" dirty="0" err="1" smtClean="0"/>
                        <a:t>berbagai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komoditas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Fasilitator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Akses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Pasar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Teknologi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Regulator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Modal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Peran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Mediasi</a:t>
                      </a:r>
                      <a:r>
                        <a:rPr lang="en-US" sz="200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Pendampingan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Pendampingan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85720" y="857232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Struktural</a:t>
            </a:r>
            <a:endParaRPr lang="en-US" sz="2400" dirty="0" smtClean="0"/>
          </a:p>
          <a:p>
            <a:pPr lvl="1"/>
            <a:r>
              <a:rPr lang="en-US" sz="2400" dirty="0" err="1" smtClean="0"/>
              <a:t>Skala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endParaRPr lang="en-US" sz="2400" dirty="0" smtClean="0"/>
          </a:p>
          <a:p>
            <a:pPr lvl="1"/>
            <a:r>
              <a:rPr lang="en-US" sz="2400" dirty="0" err="1" smtClean="0"/>
              <a:t>Lokasi</a:t>
            </a:r>
            <a:r>
              <a:rPr lang="en-US" sz="2400" dirty="0" smtClean="0"/>
              <a:t> </a:t>
            </a:r>
            <a:r>
              <a:rPr lang="en-US" sz="2400" dirty="0" err="1" smtClean="0"/>
              <a:t>terpencar</a:t>
            </a:r>
            <a:r>
              <a:rPr lang="en-US" sz="2400" dirty="0" smtClean="0"/>
              <a:t> (dispersal)</a:t>
            </a:r>
          </a:p>
          <a:p>
            <a:pPr lvl="1"/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asimetrikal</a:t>
            </a:r>
            <a:endParaRPr lang="en-US" sz="2400" dirty="0" smtClean="0"/>
          </a:p>
          <a:p>
            <a:pPr lvl="1"/>
            <a:r>
              <a:rPr lang="en-US" sz="2400" dirty="0" err="1" smtClean="0"/>
              <a:t>Lobi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</a:t>
            </a:r>
            <a:r>
              <a:rPr lang="en-US" sz="2400" dirty="0" smtClean="0"/>
              <a:t> </a:t>
            </a:r>
            <a:r>
              <a:rPr lang="en-US" sz="2400" dirty="0" err="1" smtClean="0"/>
              <a:t>politik</a:t>
            </a:r>
            <a:r>
              <a:rPr lang="en-US" sz="2400" dirty="0" smtClean="0"/>
              <a:t> </a:t>
            </a:r>
            <a:r>
              <a:rPr lang="en-US" sz="2400" dirty="0" err="1" smtClean="0"/>
              <a:t>asimetrikal</a:t>
            </a:r>
            <a:endParaRPr lang="en-US" sz="2400" dirty="0" smtClean="0"/>
          </a:p>
          <a:p>
            <a:r>
              <a:rPr lang="en-US" sz="2400" dirty="0" err="1" smtClean="0"/>
              <a:t>Kultural</a:t>
            </a:r>
            <a:endParaRPr lang="en-US" sz="2400" dirty="0" smtClean="0"/>
          </a:p>
          <a:p>
            <a:pPr lvl="1"/>
            <a:r>
              <a:rPr lang="en-US" sz="2400" dirty="0" err="1" smtClean="0"/>
              <a:t>Hubungan</a:t>
            </a:r>
            <a:r>
              <a:rPr lang="en-US" sz="2400" dirty="0" smtClean="0"/>
              <a:t> impersonal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pelaku</a:t>
            </a:r>
            <a:endParaRPr lang="en-US" sz="2400" dirty="0" smtClean="0"/>
          </a:p>
          <a:p>
            <a:pPr lvl="1"/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eksploitasi</a:t>
            </a:r>
            <a:endParaRPr lang="en-US" sz="2400" dirty="0" smtClean="0"/>
          </a:p>
          <a:p>
            <a:pPr lvl="1"/>
            <a:r>
              <a:rPr lang="en-US" sz="2400" dirty="0" smtClean="0"/>
              <a:t>Problem lain</a:t>
            </a:r>
          </a:p>
          <a:p>
            <a:pPr lvl="2"/>
            <a:r>
              <a:rPr lang="en-US" sz="2400" dirty="0" err="1" smtClean="0"/>
              <a:t>Transmisi</a:t>
            </a:r>
            <a:r>
              <a:rPr lang="en-US" sz="2400" dirty="0" smtClean="0"/>
              <a:t> </a:t>
            </a:r>
            <a:r>
              <a:rPr lang="en-US" sz="2400" dirty="0" err="1" smtClean="0"/>
              <a:t>harga</a:t>
            </a:r>
            <a:endParaRPr lang="en-US" sz="2400" dirty="0" smtClean="0"/>
          </a:p>
          <a:p>
            <a:pPr lvl="2"/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– </a:t>
            </a:r>
            <a:r>
              <a:rPr lang="en-US" sz="2400" dirty="0" err="1" smtClean="0"/>
              <a:t>preferensi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 </a:t>
            </a:r>
            <a:r>
              <a:rPr lang="en-US" sz="2400" dirty="0" err="1" smtClean="0"/>
              <a:t>tersumbat</a:t>
            </a:r>
            <a:endParaRPr lang="en-US" sz="2400" dirty="0" smtClean="0"/>
          </a:p>
          <a:p>
            <a:pPr lvl="2"/>
            <a:r>
              <a:rPr lang="en-US" sz="2400" dirty="0" smtClean="0"/>
              <a:t>Transfer </a:t>
            </a:r>
            <a:r>
              <a:rPr lang="en-US" sz="2400" dirty="0" err="1" smtClean="0"/>
              <a:t>teknologi</a:t>
            </a:r>
            <a:endParaRPr lang="en-US" sz="2400" dirty="0" smtClean="0"/>
          </a:p>
          <a:p>
            <a:pPr lvl="2"/>
            <a:r>
              <a:rPr lang="en-US" sz="2400" dirty="0" err="1" smtClean="0"/>
              <a:t>Kendala</a:t>
            </a:r>
            <a:r>
              <a:rPr lang="en-US" sz="2400" dirty="0" smtClean="0"/>
              <a:t> modal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5720" y="71414"/>
            <a:ext cx="2297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b="1" dirty="0" smtClean="0"/>
              <a:t>Kondisi Petani</a:t>
            </a:r>
            <a:endParaRPr lang="id-ID" sz="28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C:\Users\alifia\Documents\BACKGROUND PPT IBU\162_examp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00034" y="1509489"/>
            <a:ext cx="750099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Lemah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pengawasan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produk</a:t>
            </a:r>
            <a:r>
              <a:rPr lang="en-US" sz="2400" dirty="0" smtClean="0"/>
              <a:t> </a:t>
            </a:r>
            <a:r>
              <a:rPr lang="en-US" sz="2400" dirty="0" err="1" smtClean="0"/>
              <a:t>impor</a:t>
            </a:r>
            <a:endParaRPr lang="id-ID" sz="2400" dirty="0" smtClean="0"/>
          </a:p>
          <a:p>
            <a:endParaRPr lang="en-US" sz="2400" dirty="0" smtClean="0"/>
          </a:p>
          <a:p>
            <a:pPr marL="82550" indent="-82550">
              <a:buFont typeface="Arial" pitchFamily="34" charset="0"/>
              <a:buChar char="•"/>
            </a:pPr>
            <a:r>
              <a:rPr lang="en-US" sz="2400" dirty="0" smtClean="0"/>
              <a:t>Program </a:t>
            </a:r>
            <a:r>
              <a:rPr lang="en-US" sz="2400" dirty="0" err="1" smtClean="0"/>
              <a:t>cenderung</a:t>
            </a:r>
            <a:r>
              <a:rPr lang="en-US" sz="2400" dirty="0" smtClean="0"/>
              <a:t> </a:t>
            </a:r>
            <a:r>
              <a:rPr lang="en-US" sz="2400" dirty="0" err="1" smtClean="0"/>
              <a:t>pendekatan</a:t>
            </a:r>
            <a:r>
              <a:rPr lang="en-US" sz="2400" dirty="0" smtClean="0"/>
              <a:t> </a:t>
            </a:r>
            <a:r>
              <a:rPr lang="en-US" sz="2400" dirty="0" err="1" smtClean="0"/>
              <a:t>proyek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kontinyu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berakar</a:t>
            </a:r>
            <a:endParaRPr lang="id-ID" sz="2400" dirty="0" smtClean="0"/>
          </a:p>
          <a:p>
            <a:endParaRPr lang="en-US" sz="2400" dirty="0" smtClean="0"/>
          </a:p>
          <a:p>
            <a:pPr marL="82550" indent="-82550">
              <a:buFont typeface="Arial" pitchFamily="34" charset="0"/>
              <a:buChar char="•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fasilitator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regulator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diimplementasikan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,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, </a:t>
            </a:r>
            <a:r>
              <a:rPr lang="en-US" sz="2400" dirty="0" err="1" smtClean="0"/>
              <a:t>perda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sebagainya</a:t>
            </a:r>
            <a:r>
              <a:rPr lang="en-US" sz="2400" dirty="0" smtClean="0"/>
              <a:t> yang </a:t>
            </a:r>
            <a:r>
              <a:rPr lang="en-US" sz="2400" dirty="0" err="1" smtClean="0"/>
              <a:t>sifatnya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ruang</a:t>
            </a:r>
            <a:r>
              <a:rPr lang="en-US" sz="2400" dirty="0" smtClean="0"/>
              <a:t> </a:t>
            </a:r>
            <a:r>
              <a:rPr lang="en-US" sz="2400" dirty="0" err="1" smtClean="0"/>
              <a:t>leluasa</a:t>
            </a:r>
            <a:r>
              <a:rPr lang="en-US" sz="2400" dirty="0" smtClean="0"/>
              <a:t> </a:t>
            </a:r>
            <a:r>
              <a:rPr lang="en-US" sz="2400" dirty="0" err="1" smtClean="0"/>
              <a:t>bagi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pembangunan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industrialisasi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hortikultura</a:t>
            </a:r>
            <a:endParaRPr lang="en-US" sz="2400" dirty="0" smtClean="0"/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00034" y="500042"/>
            <a:ext cx="3235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 smtClean="0"/>
              <a:t>Peran Pemerintah</a:t>
            </a:r>
            <a:endParaRPr lang="id-ID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1472" y="619764"/>
            <a:ext cx="5956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 smtClean="0"/>
              <a:t>Strategi Pemberdayaan Ekonomi Rakyat</a:t>
            </a:r>
            <a:endParaRPr lang="id-ID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57159" y="1357298"/>
            <a:ext cx="84296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id-ID" dirty="0" smtClean="0"/>
              <a:t> </a:t>
            </a:r>
            <a:r>
              <a:rPr lang="id-ID" sz="2400" dirty="0" smtClean="0"/>
              <a:t>Mengembangkan kegiatanekonomi yang menjadi tumpuan kehidupan ekonomi sebagian besar rakyat (agribisnis)</a:t>
            </a:r>
          </a:p>
          <a:p>
            <a:pPr>
              <a:buFont typeface="Arial" pitchFamily="34" charset="0"/>
              <a:buChar char="•"/>
            </a:pPr>
            <a:r>
              <a:rPr lang="id-ID" sz="2400" dirty="0" smtClean="0"/>
              <a:t> Pemihaka pemerintah pada sektor agribisnis perlu diwujudkan pada berbagai kebijakan</a:t>
            </a:r>
          </a:p>
          <a:p>
            <a:pPr>
              <a:buFont typeface="Arial" pitchFamily="34" charset="0"/>
              <a:buChar char="•"/>
            </a:pPr>
            <a:r>
              <a:rPr lang="id-ID" sz="2400" dirty="0" smtClean="0"/>
              <a:t>Pengembangan sektor agribisnis di level makro perlu disertai upaya mikro agar manfaat</a:t>
            </a:r>
          </a:p>
          <a:p>
            <a:r>
              <a:rPr lang="id-ID" sz="2400" dirty="0" smtClean="0"/>
              <a:t>  pembangunan dapat dinikmati oleh rakyat</a:t>
            </a:r>
          </a:p>
          <a:p>
            <a:pPr>
              <a:buFont typeface="Arial" pitchFamily="34" charset="0"/>
              <a:buChar char="•"/>
            </a:pPr>
            <a:r>
              <a:rPr lang="id-ID" sz="2400" dirty="0" smtClean="0"/>
              <a:t>Pengalaman masa lalu kontribusi yang besar sektor agribisnis  dalam perekonomian nasional</a:t>
            </a:r>
          </a:p>
          <a:p>
            <a:r>
              <a:rPr lang="id-ID" sz="2400" dirty="0" smtClean="0"/>
              <a:t>  ternyata tidak diikuti oleh peningkatan pendapatan petani</a:t>
            </a:r>
          </a:p>
          <a:p>
            <a:pPr>
              <a:buFont typeface="Arial" pitchFamily="34" charset="0"/>
              <a:buChar char="•"/>
            </a:pPr>
            <a:r>
              <a:rPr lang="id-ID" sz="2400" dirty="0" smtClean="0"/>
              <a:t> Mekanisme produktif : pengembangan kelembagaan ekonomi petani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7" name="Diagram 6"/>
          <p:cNvGraphicFramePr/>
          <p:nvPr/>
        </p:nvGraphicFramePr>
        <p:xfrm>
          <a:off x="857224" y="1397000"/>
          <a:ext cx="75724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Picture 2" descr="C:\Users\alifia\Documents\BACKGROUND PPT IBU\powerpoint-template-vyt55apq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4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28596" y="571480"/>
            <a:ext cx="61462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b="1" dirty="0" smtClean="0"/>
              <a:t>1.Pengembangan Koperasi Modern</a:t>
            </a:r>
            <a:endParaRPr lang="id-ID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785786" y="1334144"/>
            <a:ext cx="2196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 smtClean="0">
                <a:ln w="1905">
                  <a:solidFill>
                    <a:schemeClr val="bg2">
                      <a:lumMod val="2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Citra </a:t>
            </a:r>
            <a:r>
              <a:rPr lang="en-US" sz="2800" dirty="0" err="1" smtClean="0">
                <a:ln w="1905">
                  <a:solidFill>
                    <a:schemeClr val="bg2">
                      <a:lumMod val="25000"/>
                    </a:schemeClr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Koperasi</a:t>
            </a:r>
            <a:endParaRPr lang="en-US" sz="2800" dirty="0">
              <a:ln w="1905">
                <a:solidFill>
                  <a:schemeClr val="bg2">
                    <a:lumMod val="25000"/>
                  </a:schemeClr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4348" y="1928802"/>
            <a:ext cx="77153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KOPERASI Indonesia,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Usaha </a:t>
            </a:r>
            <a:r>
              <a:rPr lang="en-US" sz="2400" dirty="0" err="1" smtClean="0"/>
              <a:t>masih</a:t>
            </a:r>
            <a:r>
              <a:rPr lang="en-US" sz="2400" dirty="0" smtClean="0"/>
              <a:t> </a:t>
            </a:r>
            <a:r>
              <a:rPr lang="en-US" sz="2400" dirty="0" err="1" smtClean="0"/>
              <a:t>dibelenggu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citra</a:t>
            </a:r>
            <a:r>
              <a:rPr lang="en-US" sz="2400" dirty="0" smtClean="0"/>
              <a:t> </a:t>
            </a:r>
            <a:r>
              <a:rPr lang="en-US" sz="2400" dirty="0" err="1" smtClean="0"/>
              <a:t>yg</a:t>
            </a:r>
            <a:r>
              <a:rPr lang="en-US" sz="2400" dirty="0" smtClean="0"/>
              <a:t> </a:t>
            </a:r>
            <a:r>
              <a:rPr lang="en-US" sz="2400" dirty="0" err="1" smtClean="0"/>
              <a:t>kurang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, al:</a:t>
            </a:r>
          </a:p>
          <a:p>
            <a:r>
              <a:rPr lang="en-US" sz="2400" dirty="0" smtClean="0"/>
              <a:t>         -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gurem</a:t>
            </a:r>
            <a:r>
              <a:rPr lang="en-US" sz="2400" dirty="0" smtClean="0"/>
              <a:t>, </a:t>
            </a:r>
            <a:r>
              <a:rPr lang="en-US" sz="2400" dirty="0" err="1" smtClean="0"/>
              <a:t>tdk</a:t>
            </a:r>
            <a:r>
              <a:rPr lang="en-US" sz="2400" dirty="0" smtClean="0"/>
              <a:t> </a:t>
            </a:r>
            <a:r>
              <a:rPr lang="en-US" sz="2400" dirty="0" err="1" smtClean="0"/>
              <a:t>profesional</a:t>
            </a:r>
            <a:endParaRPr lang="en-US" sz="2400" dirty="0" smtClean="0"/>
          </a:p>
          <a:p>
            <a:r>
              <a:rPr lang="en-US" sz="2400" dirty="0" smtClean="0"/>
              <a:t>         - </a:t>
            </a:r>
            <a:r>
              <a:rPr lang="en-US" sz="2400" dirty="0" err="1" smtClean="0"/>
              <a:t>kinerja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         -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layak</a:t>
            </a:r>
            <a:r>
              <a:rPr lang="en-US" sz="2400" dirty="0" smtClean="0"/>
              <a:t> </a:t>
            </a:r>
            <a:r>
              <a:rPr lang="en-US" sz="2400" dirty="0" err="1" smtClean="0"/>
              <a:t>menggarap</a:t>
            </a:r>
            <a:r>
              <a:rPr lang="en-US" sz="2400" dirty="0" smtClean="0"/>
              <a:t>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kecil</a:t>
            </a:r>
            <a:endParaRPr lang="en-US" sz="2400" dirty="0" smtClean="0"/>
          </a:p>
          <a:p>
            <a:r>
              <a:rPr lang="en-US" sz="2400" dirty="0" smtClean="0"/>
              <a:t>Citra </a:t>
            </a:r>
            <a:r>
              <a:rPr lang="en-US" sz="2400" dirty="0" err="1" smtClean="0"/>
              <a:t>tsb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tdk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menghambat</a:t>
            </a:r>
            <a:r>
              <a:rPr lang="en-US" sz="2400" dirty="0" smtClean="0"/>
              <a:t> </a:t>
            </a:r>
            <a:r>
              <a:rPr lang="en-US" sz="2400" dirty="0" err="1" smtClean="0"/>
              <a:t>perkembangan</a:t>
            </a:r>
            <a:r>
              <a:rPr lang="en-US" sz="2400" dirty="0" smtClean="0"/>
              <a:t> KOPERASI, al:</a:t>
            </a:r>
          </a:p>
          <a:p>
            <a:pPr marL="411163" indent="-411163">
              <a:buNone/>
            </a:pPr>
            <a:r>
              <a:rPr lang="en-US" sz="2400" dirty="0" smtClean="0"/>
              <a:t>a.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</a:t>
            </a:r>
            <a:r>
              <a:rPr lang="en-US" sz="2400" dirty="0" err="1" smtClean="0"/>
              <a:t>masih</a:t>
            </a:r>
            <a:r>
              <a:rPr lang="en-US" sz="2400" dirty="0" smtClean="0"/>
              <a:t>  </a:t>
            </a:r>
            <a:r>
              <a:rPr lang="en-US" sz="2400" dirty="0" err="1" smtClean="0"/>
              <a:t>ragu</a:t>
            </a:r>
            <a:r>
              <a:rPr lang="en-US" sz="2400" dirty="0" smtClean="0"/>
              <a:t> </a:t>
            </a:r>
            <a:r>
              <a:rPr lang="en-US" sz="2400" dirty="0" err="1" smtClean="0"/>
              <a:t>menghimpun</a:t>
            </a:r>
            <a:r>
              <a:rPr lang="en-US" sz="2400" dirty="0" smtClean="0"/>
              <a:t> </a:t>
            </a:r>
            <a:r>
              <a:rPr lang="en-US" sz="2400" dirty="0" err="1" smtClean="0"/>
              <a:t>kekuatan</a:t>
            </a:r>
            <a:r>
              <a:rPr lang="en-US" sz="2400" dirty="0" smtClean="0"/>
              <a:t> </a:t>
            </a:r>
            <a:r>
              <a:rPr lang="en-US" sz="2400" dirty="0" err="1" smtClean="0"/>
              <a:t>ekonominya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koperasi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endParaRPr lang="en-US" sz="2400" dirty="0" smtClean="0"/>
          </a:p>
          <a:p>
            <a:pPr marL="411163" indent="-411163">
              <a:buNone/>
              <a:tabLst>
                <a:tab pos="868363" algn="l"/>
              </a:tabLst>
            </a:pPr>
            <a:r>
              <a:rPr lang="en-US" sz="2400" dirty="0" smtClean="0"/>
              <a:t>b. </a:t>
            </a:r>
            <a:r>
              <a:rPr lang="en-US" sz="2400" dirty="0" err="1" smtClean="0"/>
              <a:t>Pihak</a:t>
            </a:r>
            <a:r>
              <a:rPr lang="en-US" sz="2400" dirty="0" smtClean="0"/>
              <a:t> lain (</a:t>
            </a:r>
            <a:r>
              <a:rPr lang="en-US" sz="2400" dirty="0" err="1" smtClean="0"/>
              <a:t>dunia</a:t>
            </a:r>
            <a:r>
              <a:rPr lang="en-US" sz="2400" dirty="0" smtClean="0"/>
              <a:t> </a:t>
            </a:r>
            <a:r>
              <a:rPr lang="en-US" sz="2400" dirty="0" err="1" smtClean="0"/>
              <a:t>usaha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perbankan</a:t>
            </a:r>
            <a:r>
              <a:rPr lang="en-US" sz="2400" dirty="0" smtClean="0"/>
              <a:t>)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sepenuhnya</a:t>
            </a:r>
            <a:r>
              <a:rPr lang="en-US" sz="2400" dirty="0" smtClean="0"/>
              <a:t> </a:t>
            </a:r>
            <a:r>
              <a:rPr lang="en-US" sz="2400" dirty="0" err="1" smtClean="0"/>
              <a:t>yakin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KERJASAMA DGN KOPERASI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3074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57224" y="1071546"/>
            <a:ext cx="714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239963" algn="l"/>
              </a:tabLst>
            </a:pPr>
            <a:r>
              <a:rPr lang="en-US" sz="3600" dirty="0" smtClean="0"/>
              <a:t> FAKTA LAPANGAN  </a:t>
            </a:r>
            <a:r>
              <a:rPr lang="en-US" sz="3600" dirty="0" err="1" smtClean="0"/>
              <a:t>menunjukkan</a:t>
            </a:r>
            <a:r>
              <a:rPr lang="en-US" sz="3600" dirty="0" smtClean="0"/>
              <a:t>  </a:t>
            </a:r>
            <a:r>
              <a:rPr lang="en-US" sz="3600" dirty="0" err="1" smtClean="0"/>
              <a:t>bahwa</a:t>
            </a:r>
            <a:r>
              <a:rPr lang="en-US" sz="3600" dirty="0" smtClean="0"/>
              <a:t> :</a:t>
            </a:r>
          </a:p>
          <a:p>
            <a:pPr marL="982663" indent="-982663">
              <a:buNone/>
              <a:tabLst>
                <a:tab pos="2239963" algn="l"/>
              </a:tabLst>
            </a:pPr>
            <a:r>
              <a:rPr lang="en-US" sz="3600" dirty="0" smtClean="0"/>
              <a:t>     </a:t>
            </a:r>
            <a:r>
              <a:rPr lang="en-US" sz="3600" dirty="0" err="1" smtClean="0"/>
              <a:t>A.Banyak</a:t>
            </a:r>
            <a:r>
              <a:rPr lang="en-US" sz="3600" dirty="0" smtClean="0"/>
              <a:t> KOPERASI  </a:t>
            </a:r>
            <a:r>
              <a:rPr lang="en-US" sz="3600" dirty="0" err="1" smtClean="0"/>
              <a:t>mempunyai</a:t>
            </a:r>
            <a:r>
              <a:rPr lang="en-US" sz="3600" dirty="0" smtClean="0"/>
              <a:t>  </a:t>
            </a:r>
            <a:r>
              <a:rPr lang="en-US" sz="3600" dirty="0" err="1" smtClean="0"/>
              <a:t>kinerja</a:t>
            </a:r>
            <a:r>
              <a:rPr lang="en-US" sz="3600" dirty="0" smtClean="0"/>
              <a:t> </a:t>
            </a:r>
            <a:r>
              <a:rPr lang="en-US" sz="3600" dirty="0" err="1" smtClean="0"/>
              <a:t>bisnis</a:t>
            </a:r>
            <a:r>
              <a:rPr lang="en-US" sz="3600" dirty="0" smtClean="0"/>
              <a:t> </a:t>
            </a:r>
            <a:r>
              <a:rPr lang="en-US" sz="3600" dirty="0" err="1" smtClean="0"/>
              <a:t>mengagumkan</a:t>
            </a:r>
            <a:r>
              <a:rPr lang="en-US" sz="3600" dirty="0" smtClean="0"/>
              <a:t>.</a:t>
            </a:r>
          </a:p>
          <a:p>
            <a:pPr marL="982663" indent="-411163">
              <a:buNone/>
            </a:pPr>
            <a:r>
              <a:rPr lang="en-US" sz="3600" dirty="0" smtClean="0"/>
              <a:t>B. </a:t>
            </a:r>
            <a:r>
              <a:rPr lang="en-US" sz="3600" dirty="0" err="1" smtClean="0"/>
              <a:t>Banyak</a:t>
            </a:r>
            <a:r>
              <a:rPr lang="en-US" sz="3600" dirty="0" smtClean="0"/>
              <a:t> KOPDIT ( </a:t>
            </a:r>
            <a:r>
              <a:rPr lang="en-US" sz="3600" dirty="0" err="1" smtClean="0"/>
              <a:t>Koperasi</a:t>
            </a:r>
            <a:r>
              <a:rPr lang="en-US" sz="3600" dirty="0" smtClean="0"/>
              <a:t> </a:t>
            </a:r>
            <a:r>
              <a:rPr lang="en-US" sz="3600" dirty="0" err="1" smtClean="0"/>
              <a:t>Kredit</a:t>
            </a:r>
            <a:r>
              <a:rPr lang="en-US" sz="3600" dirty="0" smtClean="0"/>
              <a:t>) </a:t>
            </a:r>
            <a:r>
              <a:rPr lang="en-US" sz="3600" dirty="0" err="1" smtClean="0"/>
              <a:t>atau</a:t>
            </a:r>
            <a:r>
              <a:rPr lang="en-US" sz="3600" dirty="0" smtClean="0"/>
              <a:t>  KSP (</a:t>
            </a:r>
            <a:r>
              <a:rPr lang="en-US" sz="3600" dirty="0" err="1" smtClean="0"/>
              <a:t>Koperasi</a:t>
            </a:r>
            <a:r>
              <a:rPr lang="en-US" sz="3600" dirty="0" smtClean="0"/>
              <a:t> </a:t>
            </a:r>
            <a:r>
              <a:rPr lang="en-US" sz="3600" dirty="0" err="1" smtClean="0"/>
              <a:t>Simpan</a:t>
            </a:r>
            <a:r>
              <a:rPr lang="en-US" sz="3600" dirty="0" smtClean="0"/>
              <a:t> </a:t>
            </a:r>
            <a:r>
              <a:rPr lang="en-US" sz="3600" dirty="0" err="1" smtClean="0"/>
              <a:t>Pinjam</a:t>
            </a:r>
            <a:r>
              <a:rPr lang="en-US" sz="3600" dirty="0" smtClean="0"/>
              <a:t>) </a:t>
            </a:r>
            <a:r>
              <a:rPr lang="en-US" sz="3600" dirty="0" err="1" smtClean="0"/>
              <a:t>yg</a:t>
            </a:r>
            <a:r>
              <a:rPr lang="en-US" sz="3600" dirty="0" smtClean="0"/>
              <a:t> </a:t>
            </a:r>
            <a:r>
              <a:rPr lang="en-US" sz="3600" dirty="0" err="1" smtClean="0"/>
              <a:t>sukses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098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4"/>
          <p:cNvSpPr txBox="1">
            <a:spLocks/>
          </p:cNvSpPr>
          <p:nvPr/>
        </p:nvSpPr>
        <p:spPr>
          <a:xfrm>
            <a:off x="502920" y="304800"/>
            <a:ext cx="8183880" cy="59466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Karyawan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Telkomsel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-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Volume Usaha: 2,7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triliun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-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3.712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orang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60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kantor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cabang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-SPA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SWA: 27,87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miliar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Semen Gresik</a:t>
            </a: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-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Pendapatan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1,2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triliun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- SHU: 20.730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miliar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-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Menyetor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Pajak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20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miliar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Karyawan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Indosat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Usaha</a:t>
            </a: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Volume Usaha: 1.054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triliun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- SHU: 31.101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miliar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Karyawan</a:t>
            </a: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Papua</a:t>
            </a:r>
          </a:p>
          <a:p>
            <a:pPr marL="265113" marR="0" lvl="0" indent="1920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 Usaha INTI USP : SHU 2,9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miliar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5122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71462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590800" y="457200"/>
            <a:ext cx="38332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TANTANGAN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Perekonomian  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PASAR BEBAS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PERSAINGAN cukup tinggi dan terbuka, misal:</a:t>
            </a:r>
          </a:p>
          <a:p>
            <a:pPr marL="0" marR="0" lvl="0" indent="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 SIMPAN PINJAM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bersaing dgn Bank Nasional dan bank Swasta yg menyalurkan kredit kecil dan mikro</a:t>
            </a:r>
          </a:p>
          <a:p>
            <a:pPr marL="0" marR="0" lvl="0" indent="5715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 BARANG KONSUMSI (WASERBA)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bersaing dgn MINIMARKET (INDOMART, ALFAMART,dsb), HARY MART, AS MART, KELUARGA MART, dsb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146" name="Picture 2" descr="C:\Users\alifia\Documents\BACKGROUND PPT IBU\powerpoint-template-vyt55apq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76200" y="560405"/>
            <a:ext cx="8991600" cy="54403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Agar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Koperasi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</a:t>
            </a: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id-ID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 </a:t>
            </a:r>
            <a:r>
              <a:rPr kumimoji="0" 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Berkembang</a:t>
            </a:r>
            <a:r>
              <a:rPr lang="id-ID" sz="2800" dirty="0" smtClean="0"/>
              <a:t> :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5463" marR="0" lvl="0" indent="-5254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Skala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lebih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efisien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5463" marR="0" lvl="0" indent="-5254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Pengelolaan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profesional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5463" marR="0" lvl="0" indent="-5254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3.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Orientasi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bisnis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t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fokus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pelayanan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tetapi</a:t>
            </a:r>
            <a:r>
              <a:rPr kumimoji="0" lang="id-ID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juga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luar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25463" marR="0" lvl="0" indent="-5254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4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pelatihan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bidang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perkoperasian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525463" marR="0" lvl="0" indent="-5254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4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Penyuluhan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pendampingan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525463" marR="0" lvl="0" indent="-5254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 startAt="4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Diversifikasi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usaha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menarik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minat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masyarakat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d-ID" sz="2800" dirty="0" smtClean="0"/>
              <a:t>      s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ehingga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nilai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tambah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bisnis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kop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akan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punya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dampak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thd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d-ID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  <a:r>
              <a:rPr kumimoji="0" lang="id-ID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anggota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1258</Words>
  <Application>Microsoft Office PowerPoint</Application>
  <PresentationFormat>On-screen Show (4:3)</PresentationFormat>
  <Paragraphs>204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alifia</dc:creator>
  <cp:lastModifiedBy>Satellite</cp:lastModifiedBy>
  <cp:revision>27</cp:revision>
  <dcterms:created xsi:type="dcterms:W3CDTF">2016-09-28T17:35:24Z</dcterms:created>
  <dcterms:modified xsi:type="dcterms:W3CDTF">2017-10-15T09:36:14Z</dcterms:modified>
</cp:coreProperties>
</file>