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5" r:id="rId4"/>
    <p:sldId id="276" r:id="rId5"/>
    <p:sldId id="258" r:id="rId6"/>
    <p:sldId id="259" r:id="rId7"/>
    <p:sldId id="260" r:id="rId8"/>
    <p:sldId id="270" r:id="rId9"/>
    <p:sldId id="271" r:id="rId10"/>
    <p:sldId id="272" r:id="rId11"/>
    <p:sldId id="273" r:id="rId12"/>
    <p:sldId id="274" r:id="rId13"/>
    <p:sldId id="263" r:id="rId14"/>
    <p:sldId id="269" r:id="rId15"/>
    <p:sldId id="262" r:id="rId16"/>
    <p:sldId id="265" r:id="rId17"/>
    <p:sldId id="264" r:id="rId18"/>
    <p:sldId id="266" r:id="rId19"/>
    <p:sldId id="267" r:id="rId20"/>
    <p:sldId id="26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5664692-4806-4EE5-B42F-B8D532A1FF44}" type="datetimeFigureOut">
              <a:rPr lang="en-US" smtClean="0"/>
              <a:pPr/>
              <a:t>1/18/2017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4D011B-5784-4148-A234-E4164BFFC9F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57160" cy="2152650"/>
          </a:xfrm>
        </p:spPr>
        <p:txBody>
          <a:bodyPr>
            <a:normAutofit/>
          </a:bodyPr>
          <a:lstStyle/>
          <a:p>
            <a:pPr algn="r"/>
            <a:r>
              <a:rPr lang="en-US" sz="6000" dirty="0" smtClean="0"/>
              <a:t>TEKNIS                 BUDIDAYA TANAMAN 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4114800"/>
            <a:ext cx="6172200" cy="1447800"/>
          </a:xfrm>
        </p:spPr>
        <p:txBody>
          <a:bodyPr>
            <a:normAutofit fontScale="25000" lnSpcReduction="20000"/>
          </a:bodyPr>
          <a:lstStyle/>
          <a:p>
            <a:r>
              <a:rPr lang="en-US" sz="12800" dirty="0" err="1" smtClean="0">
                <a:latin typeface="Monotype Corsiva" pitchFamily="66" charset="0"/>
              </a:rPr>
              <a:t>Endah</a:t>
            </a:r>
            <a:r>
              <a:rPr lang="en-US" sz="12800" dirty="0" smtClean="0">
                <a:latin typeface="Monotype Corsiva" pitchFamily="66" charset="0"/>
              </a:rPr>
              <a:t> Budi </a:t>
            </a:r>
            <a:r>
              <a:rPr lang="en-US" sz="12800" dirty="0" err="1" smtClean="0">
                <a:latin typeface="Monotype Corsiva" pitchFamily="66" charset="0"/>
              </a:rPr>
              <a:t>Irawati</a:t>
            </a:r>
            <a:r>
              <a:rPr lang="en-US" sz="12800" dirty="0" smtClean="0">
                <a:latin typeface="Monotype Corsiva" pitchFamily="66" charset="0"/>
              </a:rPr>
              <a:t>, SP.MP</a:t>
            </a:r>
          </a:p>
          <a:p>
            <a:r>
              <a:rPr lang="en-US" sz="8600" dirty="0" err="1" smtClean="0"/>
              <a:t>Teknik</a:t>
            </a:r>
            <a:r>
              <a:rPr lang="en-US" sz="8600" dirty="0" smtClean="0"/>
              <a:t> </a:t>
            </a:r>
            <a:r>
              <a:rPr lang="en-US" sz="8600" dirty="0" err="1" smtClean="0"/>
              <a:t>Budidaya</a:t>
            </a:r>
            <a:r>
              <a:rPr lang="en-US" sz="8600" dirty="0" smtClean="0"/>
              <a:t> </a:t>
            </a:r>
            <a:r>
              <a:rPr lang="en-US" sz="8600" dirty="0" err="1" smtClean="0"/>
              <a:t>Tanaman</a:t>
            </a:r>
            <a:endParaRPr lang="en-US" sz="8600" dirty="0" smtClean="0"/>
          </a:p>
          <a:p>
            <a:r>
              <a:rPr lang="en-US" sz="8600" dirty="0" err="1" smtClean="0"/>
              <a:t>Pertemuan</a:t>
            </a:r>
            <a:r>
              <a:rPr lang="en-US" sz="8600" dirty="0" smtClean="0"/>
              <a:t> </a:t>
            </a:r>
            <a:r>
              <a:rPr lang="en-US" sz="8600" dirty="0" err="1" smtClean="0"/>
              <a:t>ke</a:t>
            </a:r>
            <a:r>
              <a:rPr lang="en-US" sz="8600" dirty="0" smtClean="0"/>
              <a:t> 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652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3. </a:t>
            </a:r>
            <a:r>
              <a:rPr lang="en-US" dirty="0" err="1" smtClean="0">
                <a:solidFill>
                  <a:srgbClr val="C00000"/>
                </a:solidFill>
              </a:rPr>
              <a:t>Dalamnya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menanam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benih</a:t>
            </a:r>
            <a:endParaRPr lang="en-US" dirty="0" smtClean="0">
              <a:solidFill>
                <a:srgbClr val="C0000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Kedalaman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:</a:t>
            </a:r>
          </a:p>
          <a:p>
            <a:pPr marL="880110" lvl="1" indent="-514350">
              <a:buAutoNum type="alphaLcPeriod"/>
            </a:pP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endParaRPr lang="en-US" dirty="0" smtClean="0"/>
          </a:p>
          <a:p>
            <a:pPr marL="880110" lvl="1" indent="-514350">
              <a:buAutoNum type="alphaLcPeriod"/>
            </a:pP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endParaRPr lang="en-US" dirty="0" smtClean="0"/>
          </a:p>
          <a:p>
            <a:pPr marL="880110" lvl="1" indent="-514350">
              <a:buAutoNum type="alphaLcPeriod"/>
            </a:pP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endParaRPr lang="en-US" dirty="0" smtClean="0"/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rgbClr val="C00000"/>
                </a:solidFill>
              </a:rPr>
              <a:t>4. </a:t>
            </a:r>
            <a:r>
              <a:rPr lang="en-US" dirty="0" err="1" smtClean="0">
                <a:solidFill>
                  <a:srgbClr val="C00000"/>
                </a:solidFill>
              </a:rPr>
              <a:t>Letak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benih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waktu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ditanam</a:t>
            </a:r>
            <a:endParaRPr lang="en-US" dirty="0" smtClean="0">
              <a:solidFill>
                <a:srgbClr val="C0000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berakar</a:t>
            </a:r>
            <a:r>
              <a:rPr lang="en-US" dirty="0" smtClean="0"/>
              <a:t> </a:t>
            </a:r>
            <a:r>
              <a:rPr lang="en-US" dirty="0" err="1" smtClean="0"/>
              <a:t>tunggang</a:t>
            </a:r>
            <a:r>
              <a:rPr lang="en-US" dirty="0" smtClean="0"/>
              <a:t> </a:t>
            </a:r>
            <a:r>
              <a:rPr lang="en-US" dirty="0" err="1" smtClean="0"/>
              <a:t>diupayakan</a:t>
            </a:r>
            <a:r>
              <a:rPr lang="en-US" dirty="0" smtClean="0"/>
              <a:t> agar </a:t>
            </a:r>
            <a:r>
              <a:rPr lang="en-US" dirty="0" err="1" smtClean="0"/>
              <a:t>akar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bengkok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r>
              <a:rPr lang="en-US" dirty="0" smtClean="0"/>
              <a:t> </a:t>
            </a:r>
            <a:r>
              <a:rPr lang="en-US" dirty="0" err="1" smtClean="0"/>
              <a:t>berukuran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perakarannya</a:t>
            </a:r>
            <a:r>
              <a:rPr lang="en-US" dirty="0" smtClean="0"/>
              <a:t> </a:t>
            </a:r>
            <a:r>
              <a:rPr lang="en-US" dirty="0" err="1" smtClean="0"/>
              <a:t>serabut</a:t>
            </a:r>
            <a:r>
              <a:rPr lang="en-US" dirty="0" smtClean="0"/>
              <a:t> </a:t>
            </a:r>
            <a:r>
              <a:rPr lang="en-US" dirty="0" err="1" smtClean="0"/>
              <a:t>letak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rgbClr val="C00000"/>
                </a:solidFill>
              </a:rPr>
              <a:t>5. </a:t>
            </a:r>
            <a:r>
              <a:rPr lang="en-US" dirty="0" err="1" smtClean="0">
                <a:solidFill>
                  <a:srgbClr val="C00000"/>
                </a:solidFill>
              </a:rPr>
              <a:t>Banyaknya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benih</a:t>
            </a:r>
            <a:endParaRPr lang="en-US" dirty="0" smtClean="0">
              <a:solidFill>
                <a:srgbClr val="C0000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sedikitnya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r>
              <a:rPr lang="en-US" dirty="0" smtClean="0"/>
              <a:t> yang </a:t>
            </a:r>
            <a:r>
              <a:rPr lang="en-US" dirty="0" err="1" smtClean="0"/>
              <a:t>ditanam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: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r>
              <a:rPr lang="en-US" dirty="0" smtClean="0"/>
              <a:t>,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,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,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bertanam</a:t>
            </a:r>
            <a:r>
              <a:rPr lang="en-US" dirty="0" smtClean="0"/>
              <a:t>,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bertanam</a:t>
            </a:r>
            <a:r>
              <a:rPr lang="en-US" dirty="0" smtClean="0"/>
              <a:t>, </a:t>
            </a:r>
            <a:r>
              <a:rPr lang="en-US" dirty="0" err="1" smtClean="0"/>
              <a:t>dalammya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r>
              <a:rPr lang="en-US" dirty="0" smtClean="0"/>
              <a:t>,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r>
              <a:rPr lang="en-US" dirty="0" smtClean="0"/>
              <a:t>,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r>
              <a:rPr lang="en-US" dirty="0" smtClean="0"/>
              <a:t>,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hama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26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Pemeliharaan</a:t>
            </a:r>
            <a:r>
              <a:rPr lang="en-US" sz="3600" dirty="0" smtClean="0"/>
              <a:t> </a:t>
            </a:r>
            <a:r>
              <a:rPr lang="en-US" sz="3600" dirty="0" err="1" smtClean="0"/>
              <a:t>pesemaian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0110" lvl="1" indent="-514350">
              <a:buAutoNum type="arabicPeriod"/>
            </a:pPr>
            <a:r>
              <a:rPr lang="en-US" dirty="0" err="1" smtClean="0"/>
              <a:t>Pemupukan</a:t>
            </a:r>
            <a:endParaRPr lang="en-US" dirty="0" smtClean="0"/>
          </a:p>
          <a:p>
            <a:pPr marL="880110" lvl="1" indent="-514350">
              <a:buAutoNum type="arabicPeriod"/>
            </a:pPr>
            <a:r>
              <a:rPr lang="en-US" dirty="0" err="1" smtClean="0"/>
              <a:t>Penyiraman</a:t>
            </a:r>
            <a:endParaRPr lang="en-US" dirty="0" smtClean="0"/>
          </a:p>
          <a:p>
            <a:pPr marL="880110" lvl="1" indent="-514350">
              <a:buAutoNum type="arabicPeriod"/>
            </a:pPr>
            <a:r>
              <a:rPr lang="en-US" dirty="0" err="1" smtClean="0"/>
              <a:t>Penggemburan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endParaRPr lang="en-US" dirty="0" smtClean="0"/>
          </a:p>
          <a:p>
            <a:pPr marL="880110" lvl="1" indent="-514350">
              <a:buAutoNum type="arabicPeriod"/>
            </a:pPr>
            <a:r>
              <a:rPr lang="en-US" dirty="0" err="1" smtClean="0"/>
              <a:t>Penjarangan</a:t>
            </a:r>
            <a:r>
              <a:rPr lang="en-US" dirty="0" smtClean="0"/>
              <a:t> </a:t>
            </a:r>
            <a:r>
              <a:rPr lang="en-US" dirty="0" err="1" smtClean="0"/>
              <a:t>bibit</a:t>
            </a:r>
            <a:endParaRPr lang="en-US" dirty="0" smtClean="0"/>
          </a:p>
          <a:p>
            <a:pPr marL="880110" lvl="1" indent="-514350">
              <a:buAutoNum type="arabicPeriod"/>
            </a:pPr>
            <a:r>
              <a:rPr lang="en-US" dirty="0" err="1" smtClean="0"/>
              <a:t>Penjarangan</a:t>
            </a:r>
            <a:r>
              <a:rPr lang="en-US" dirty="0" smtClean="0"/>
              <a:t> </a:t>
            </a:r>
            <a:r>
              <a:rPr lang="en-US" dirty="0" err="1" smtClean="0"/>
              <a:t>atap</a:t>
            </a:r>
            <a:r>
              <a:rPr lang="en-US" dirty="0" smtClean="0"/>
              <a:t> </a:t>
            </a:r>
            <a:r>
              <a:rPr lang="en-US" dirty="0" err="1" smtClean="0"/>
              <a:t>peneduh</a:t>
            </a:r>
            <a:endParaRPr lang="en-US" dirty="0" smtClean="0"/>
          </a:p>
          <a:p>
            <a:pPr marL="880110" lvl="1" indent="-514350">
              <a:buAutoNum type="arabicPeriod"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hama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940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Pemindahan</a:t>
            </a:r>
            <a:r>
              <a:rPr lang="en-US" sz="3600" dirty="0" smtClean="0"/>
              <a:t> </a:t>
            </a:r>
            <a:r>
              <a:rPr lang="en-US" sz="3600" dirty="0" err="1" smtClean="0"/>
              <a:t>bibit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rgbClr val="7030A0"/>
                </a:solidFill>
              </a:rPr>
              <a:t>1. Cara </a:t>
            </a:r>
            <a:r>
              <a:rPr lang="en-US" dirty="0" err="1" smtClean="0">
                <a:solidFill>
                  <a:srgbClr val="7030A0"/>
                </a:solidFill>
              </a:rPr>
              <a:t>pemindahan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bibit</a:t>
            </a:r>
            <a:endParaRPr lang="en-US" dirty="0" smtClean="0">
              <a:solidFill>
                <a:srgbClr val="7030A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cabutan</a:t>
            </a:r>
            <a:r>
              <a:rPr lang="en-US" dirty="0" smtClean="0"/>
              <a:t>, </a:t>
            </a:r>
            <a:r>
              <a:rPr lang="en-US" dirty="0" err="1" smtClean="0"/>
              <a:t>puteran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potongan</a:t>
            </a:r>
            <a:r>
              <a:rPr lang="en-US" dirty="0" smtClean="0"/>
              <a:t> (stump).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rgbClr val="7030A0"/>
                </a:solidFill>
              </a:rPr>
              <a:t>2. </a:t>
            </a:r>
            <a:r>
              <a:rPr lang="en-US" dirty="0" err="1" smtClean="0">
                <a:solidFill>
                  <a:srgbClr val="7030A0"/>
                </a:solidFill>
              </a:rPr>
              <a:t>Umur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bibit</a:t>
            </a:r>
            <a:endParaRPr lang="en-US" dirty="0" smtClean="0">
              <a:solidFill>
                <a:srgbClr val="7030A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bibit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dipindahkan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, </a:t>
            </a:r>
            <a:r>
              <a:rPr lang="en-US" dirty="0" err="1" smtClean="0"/>
              <a:t>ketersediaan</a:t>
            </a:r>
            <a:r>
              <a:rPr lang="en-US" dirty="0" smtClean="0"/>
              <a:t> air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r>
              <a:rPr lang="en-US" dirty="0" smtClean="0"/>
              <a:t>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rgbClr val="7030A0"/>
                </a:solidFill>
              </a:rPr>
              <a:t>3.Waktu </a:t>
            </a:r>
            <a:r>
              <a:rPr lang="en-US" dirty="0" err="1" smtClean="0">
                <a:solidFill>
                  <a:srgbClr val="7030A0"/>
                </a:solidFill>
              </a:rPr>
              <a:t>pemindahan</a:t>
            </a:r>
            <a:endParaRPr lang="en-US" dirty="0" smtClean="0">
              <a:solidFill>
                <a:srgbClr val="7030A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sore </a:t>
            </a:r>
            <a:r>
              <a:rPr lang="en-US" dirty="0" err="1" smtClean="0"/>
              <a:t>hari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81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Penanaman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a. </a:t>
            </a:r>
            <a:r>
              <a:rPr lang="en-US" dirty="0" err="1" smtClean="0">
                <a:solidFill>
                  <a:srgbClr val="FF0000"/>
                </a:solidFill>
              </a:rPr>
              <a:t>Waktu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bertanam</a:t>
            </a:r>
            <a:endParaRPr lang="en-US" dirty="0" smtClean="0">
              <a:solidFill>
                <a:srgbClr val="FF0000"/>
              </a:solidFill>
            </a:endParaRPr>
          </a:p>
          <a:p>
            <a:pPr marL="231775" indent="0">
              <a:buNone/>
            </a:pP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:</a:t>
            </a:r>
          </a:p>
          <a:p>
            <a:pPr marL="914400" lvl="1" indent="-317500">
              <a:buFont typeface="+mj-lt"/>
              <a:buAutoNum type="arabicParenR"/>
            </a:pP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endParaRPr lang="en-US" dirty="0" smtClean="0"/>
          </a:p>
          <a:p>
            <a:pPr marL="914400" lvl="1" indent="-317500">
              <a:buFont typeface="+mj-lt"/>
              <a:buAutoNum type="arabicParenR"/>
            </a:pP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endParaRPr lang="en-US" dirty="0" smtClean="0"/>
          </a:p>
          <a:p>
            <a:pPr marL="914400" lvl="1" indent="-317500">
              <a:buFont typeface="+mj-lt"/>
              <a:buAutoNum type="arabicParenR"/>
            </a:pPr>
            <a:r>
              <a:rPr lang="en-US" dirty="0" err="1" smtClean="0"/>
              <a:t>Pengairan</a:t>
            </a:r>
            <a:endParaRPr lang="en-US" dirty="0" smtClean="0"/>
          </a:p>
          <a:p>
            <a:pPr marL="914400" lvl="1" indent="-317500">
              <a:buFont typeface="+mj-lt"/>
              <a:buAutoNum type="arabicParenR"/>
            </a:pPr>
            <a:r>
              <a:rPr lang="en-US" dirty="0" smtClean="0"/>
              <a:t>Tanah</a:t>
            </a:r>
          </a:p>
          <a:p>
            <a:pPr marL="914400" lvl="1" indent="-317500">
              <a:buFont typeface="+mj-lt"/>
              <a:buAutoNum type="arabicParenR"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endParaRPr lang="en-US" dirty="0" smtClean="0"/>
          </a:p>
          <a:p>
            <a:pPr marL="914400" lvl="1" indent="-317500">
              <a:buFont typeface="+mj-lt"/>
              <a:buAutoNum type="arabicParenR"/>
            </a:pPr>
            <a:r>
              <a:rPr lang="en-US" dirty="0" err="1" smtClean="0"/>
              <a:t>Sistem</a:t>
            </a:r>
            <a:r>
              <a:rPr lang="en-US" dirty="0" smtClean="0"/>
              <a:t>/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bertanam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b. </a:t>
            </a:r>
            <a:r>
              <a:rPr lang="en-US" dirty="0" err="1" smtClean="0">
                <a:solidFill>
                  <a:srgbClr val="FF0000"/>
                </a:solidFill>
              </a:rPr>
              <a:t>Tempat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penanaman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penanaman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di </a:t>
            </a:r>
            <a:r>
              <a:rPr lang="en-US" dirty="0" err="1" smtClean="0"/>
              <a:t>atas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Petakan</a:t>
            </a:r>
            <a:r>
              <a:rPr lang="en-US" dirty="0" smtClean="0"/>
              <a:t> (</a:t>
            </a:r>
            <a:r>
              <a:rPr lang="en-US" dirty="0" err="1" smtClean="0"/>
              <a:t>sayuran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Guludan</a:t>
            </a:r>
            <a:r>
              <a:rPr lang="en-US" dirty="0" smtClean="0"/>
              <a:t> (</a:t>
            </a:r>
            <a:r>
              <a:rPr lang="en-US" dirty="0" err="1" smtClean="0"/>
              <a:t>ubi-ubian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- </a:t>
            </a:r>
            <a:r>
              <a:rPr lang="en-US" dirty="0" err="1" smtClean="0"/>
              <a:t>Selokan</a:t>
            </a:r>
            <a:r>
              <a:rPr lang="en-US" dirty="0" smtClean="0"/>
              <a:t> (</a:t>
            </a:r>
            <a:r>
              <a:rPr lang="en-US" dirty="0" err="1" smtClean="0"/>
              <a:t>tebu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/>
              <a:t>L</a:t>
            </a:r>
            <a:r>
              <a:rPr lang="en-US" dirty="0" err="1" smtClean="0"/>
              <a:t>ubang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(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18362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c. </a:t>
            </a:r>
            <a:r>
              <a:rPr lang="en-US" dirty="0" err="1" smtClean="0">
                <a:solidFill>
                  <a:srgbClr val="FF0000"/>
                </a:solidFill>
              </a:rPr>
              <a:t>Jarak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tanam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Lebar</a:t>
            </a:r>
            <a:r>
              <a:rPr lang="en-US" dirty="0" smtClean="0"/>
              <a:t> </a:t>
            </a:r>
            <a:r>
              <a:rPr lang="en-US" dirty="0" err="1" smtClean="0"/>
              <a:t>sempitnya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:</a:t>
            </a:r>
          </a:p>
          <a:p>
            <a:pPr lvl="3">
              <a:buFontTx/>
              <a:buChar char="-"/>
            </a:pPr>
            <a:r>
              <a:rPr lang="en-US" sz="2400" dirty="0" err="1" smtClean="0"/>
              <a:t>Kesuburan</a:t>
            </a:r>
            <a:r>
              <a:rPr lang="en-US" sz="2400" dirty="0" smtClean="0"/>
              <a:t> </a:t>
            </a:r>
            <a:r>
              <a:rPr lang="en-US" sz="2400" dirty="0" err="1" smtClean="0"/>
              <a:t>tanah</a:t>
            </a:r>
            <a:endParaRPr lang="en-US" sz="2400" dirty="0" smtClean="0"/>
          </a:p>
          <a:p>
            <a:pPr lvl="3">
              <a:buFontTx/>
              <a:buChar char="-"/>
            </a:pP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tanaman</a:t>
            </a:r>
            <a:endParaRPr lang="en-US" sz="2400" dirty="0" smtClean="0"/>
          </a:p>
          <a:p>
            <a:pPr lvl="3">
              <a:buFontTx/>
              <a:buChar char="-"/>
            </a:pP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penanaman</a:t>
            </a:r>
            <a:endParaRPr lang="en-US" sz="2400" dirty="0" smtClean="0"/>
          </a:p>
          <a:p>
            <a:pPr lvl="3">
              <a:buFontTx/>
              <a:buChar char="-"/>
            </a:pPr>
            <a:r>
              <a:rPr lang="en-US" sz="2400" dirty="0" smtClean="0"/>
              <a:t>Cara </a:t>
            </a:r>
            <a:r>
              <a:rPr lang="en-US" sz="2400" dirty="0" err="1" smtClean="0"/>
              <a:t>bertanam</a:t>
            </a:r>
            <a:endParaRPr lang="en-US" sz="2400" dirty="0" smtClean="0"/>
          </a:p>
          <a:p>
            <a:pPr lvl="3">
              <a:buFontTx/>
              <a:buChar char="-"/>
            </a:pPr>
            <a:r>
              <a:rPr lang="en-US" sz="2400" dirty="0" err="1" smtClean="0"/>
              <a:t>Kemiringan</a:t>
            </a:r>
            <a:r>
              <a:rPr lang="en-US" sz="2400" dirty="0" smtClean="0"/>
              <a:t> </a:t>
            </a:r>
            <a:r>
              <a:rPr lang="en-US" sz="2400" dirty="0" err="1" smtClean="0"/>
              <a:t>tanah</a:t>
            </a:r>
            <a:endParaRPr lang="en-US" sz="2400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d. Cara </a:t>
            </a:r>
            <a:r>
              <a:rPr lang="en-US" dirty="0" err="1">
                <a:solidFill>
                  <a:srgbClr val="FF0000"/>
                </a:solidFill>
              </a:rPr>
              <a:t>bertanam</a:t>
            </a:r>
            <a:endParaRPr lang="en-US" dirty="0">
              <a:solidFill>
                <a:srgbClr val="FF000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merata</a:t>
            </a:r>
            <a:r>
              <a:rPr lang="en-US" dirty="0" smtClean="0"/>
              <a:t>,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barisan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F0"/>
                </a:solidFill>
              </a:rPr>
              <a:t>jarak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tanam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yang </a:t>
            </a:r>
            <a:r>
              <a:rPr lang="en-US" dirty="0" err="1" smtClean="0"/>
              <a:t>teratur</a:t>
            </a:r>
            <a:r>
              <a:rPr lang="en-US" dirty="0" smtClean="0"/>
              <a:t> 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,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hama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gulma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67400" y="304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2060"/>
                </a:solidFill>
              </a:rPr>
              <a:t>Penanaman</a:t>
            </a:r>
            <a:r>
              <a:rPr lang="en-US" dirty="0" smtClean="0">
                <a:solidFill>
                  <a:srgbClr val="002060"/>
                </a:solidFill>
              </a:rPr>
              <a:t> ………………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047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77500" lnSpcReduction="20000"/>
          </a:bodyPr>
          <a:lstStyle/>
          <a:p>
            <a:pPr marL="640080" lvl="2" indent="0">
              <a:buNone/>
            </a:pPr>
            <a:r>
              <a:rPr lang="en-US" sz="3100" dirty="0" smtClean="0">
                <a:solidFill>
                  <a:srgbClr val="FF0000"/>
                </a:solidFill>
              </a:rPr>
              <a:t>a. </a:t>
            </a:r>
            <a:r>
              <a:rPr lang="en-US" sz="3100" dirty="0" err="1" smtClean="0">
                <a:solidFill>
                  <a:srgbClr val="FF0000"/>
                </a:solidFill>
              </a:rPr>
              <a:t>Melindungi</a:t>
            </a:r>
            <a:r>
              <a:rPr lang="en-US" sz="3100" dirty="0" smtClean="0">
                <a:solidFill>
                  <a:srgbClr val="FF0000"/>
                </a:solidFill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</a:rPr>
              <a:t>tanaman</a:t>
            </a:r>
            <a:endParaRPr lang="en-US" sz="3100" dirty="0" smtClean="0">
              <a:solidFill>
                <a:srgbClr val="FF0000"/>
              </a:solidFill>
            </a:endParaRPr>
          </a:p>
          <a:p>
            <a:pPr marL="914400" lvl="3" indent="0">
              <a:buNone/>
            </a:pPr>
            <a:r>
              <a:rPr lang="en-US" sz="2600" dirty="0" err="1" smtClean="0"/>
              <a:t>Tanaman</a:t>
            </a:r>
            <a:r>
              <a:rPr lang="en-US" sz="2600" dirty="0" smtClean="0"/>
              <a:t> </a:t>
            </a:r>
            <a:r>
              <a:rPr lang="en-US" sz="2600" dirty="0" err="1" smtClean="0"/>
              <a:t>muda</a:t>
            </a:r>
            <a:r>
              <a:rPr lang="en-US" sz="2600" dirty="0" smtClean="0"/>
              <a:t> yang </a:t>
            </a:r>
            <a:r>
              <a:rPr lang="en-US" sz="2600" dirty="0" err="1" smtClean="0"/>
              <a:t>baru</a:t>
            </a:r>
            <a:r>
              <a:rPr lang="en-US" sz="2600" dirty="0" smtClean="0"/>
              <a:t> </a:t>
            </a:r>
            <a:r>
              <a:rPr lang="en-US" sz="2600" dirty="0" err="1" smtClean="0"/>
              <a:t>saja</a:t>
            </a:r>
            <a:r>
              <a:rPr lang="en-US" sz="2600" dirty="0" smtClean="0"/>
              <a:t> </a:t>
            </a:r>
            <a:r>
              <a:rPr lang="en-US" sz="2600" dirty="0" err="1" smtClean="0"/>
              <a:t>dipindahkan</a:t>
            </a:r>
            <a:r>
              <a:rPr lang="en-US" sz="2600" dirty="0" smtClean="0"/>
              <a:t> </a:t>
            </a:r>
            <a:r>
              <a:rPr lang="en-US" sz="2600" dirty="0" err="1" smtClean="0"/>
              <a:t>tidak</a:t>
            </a:r>
            <a:r>
              <a:rPr lang="en-US" sz="2600" dirty="0" smtClean="0"/>
              <a:t> </a:t>
            </a:r>
            <a:r>
              <a:rPr lang="en-US" sz="2600" dirty="0" err="1" smtClean="0"/>
              <a:t>tahan</a:t>
            </a:r>
            <a:r>
              <a:rPr lang="en-US" sz="2600" dirty="0" smtClean="0"/>
              <a:t> </a:t>
            </a:r>
            <a:r>
              <a:rPr lang="en-US" sz="2600" dirty="0" err="1" smtClean="0"/>
              <a:t>terhadap</a:t>
            </a:r>
            <a:r>
              <a:rPr lang="en-US" sz="2600" dirty="0" smtClean="0"/>
              <a:t> </a:t>
            </a:r>
            <a:r>
              <a:rPr lang="en-US" sz="2600" dirty="0" err="1" smtClean="0"/>
              <a:t>matahari</a:t>
            </a:r>
            <a:r>
              <a:rPr lang="en-US" sz="2600" dirty="0" smtClean="0"/>
              <a:t> </a:t>
            </a:r>
            <a:r>
              <a:rPr lang="en-US" sz="2600" dirty="0" err="1" smtClean="0"/>
              <a:t>langsung</a:t>
            </a:r>
            <a:r>
              <a:rPr lang="en-US" sz="2600" dirty="0" smtClean="0"/>
              <a:t> </a:t>
            </a:r>
            <a:r>
              <a:rPr lang="en-US" sz="2600" dirty="0" err="1" smtClean="0"/>
              <a:t>sehingga</a:t>
            </a:r>
            <a:r>
              <a:rPr lang="en-US" sz="2600" dirty="0" smtClean="0"/>
              <a:t> </a:t>
            </a:r>
            <a:r>
              <a:rPr lang="en-US" sz="2600" dirty="0" err="1" smtClean="0">
                <a:solidFill>
                  <a:srgbClr val="00B0F0"/>
                </a:solidFill>
              </a:rPr>
              <a:t>perlu</a:t>
            </a:r>
            <a:r>
              <a:rPr lang="en-US" sz="2600" dirty="0" smtClean="0">
                <a:solidFill>
                  <a:srgbClr val="00B0F0"/>
                </a:solidFill>
              </a:rPr>
              <a:t> </a:t>
            </a:r>
            <a:r>
              <a:rPr lang="en-US" sz="2600" dirty="0" err="1" smtClean="0">
                <a:solidFill>
                  <a:srgbClr val="00B0F0"/>
                </a:solidFill>
              </a:rPr>
              <a:t>dinaungi</a:t>
            </a:r>
            <a:r>
              <a:rPr lang="en-US" sz="2600" dirty="0" smtClean="0">
                <a:solidFill>
                  <a:srgbClr val="00B0F0"/>
                </a:solidFill>
              </a:rPr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tanaman</a:t>
            </a:r>
            <a:r>
              <a:rPr lang="en-US" sz="2600" dirty="0" smtClean="0"/>
              <a:t> </a:t>
            </a:r>
            <a:r>
              <a:rPr lang="en-US" sz="2600" dirty="0" err="1" smtClean="0"/>
              <a:t>pelindung</a:t>
            </a:r>
            <a:r>
              <a:rPr lang="en-US" sz="2600" dirty="0" smtClean="0"/>
              <a:t> </a:t>
            </a:r>
            <a:r>
              <a:rPr lang="en-US" sz="2600" dirty="0" err="1" smtClean="0"/>
              <a:t>atau</a:t>
            </a:r>
            <a:r>
              <a:rPr lang="en-US" sz="2600" dirty="0" smtClean="0"/>
              <a:t> </a:t>
            </a:r>
            <a:r>
              <a:rPr lang="en-US" sz="2600" dirty="0" err="1" smtClean="0"/>
              <a:t>peneduh</a:t>
            </a:r>
            <a:r>
              <a:rPr lang="en-US" sz="2600" dirty="0" smtClean="0"/>
              <a:t> (</a:t>
            </a:r>
            <a:r>
              <a:rPr lang="en-US" sz="2600" dirty="0" err="1" smtClean="0"/>
              <a:t>anyaman</a:t>
            </a:r>
            <a:r>
              <a:rPr lang="en-US" sz="2600" dirty="0" smtClean="0"/>
              <a:t> </a:t>
            </a:r>
            <a:r>
              <a:rPr lang="en-US" sz="2600" dirty="0" err="1" smtClean="0"/>
              <a:t>bambu,daun</a:t>
            </a:r>
            <a:r>
              <a:rPr lang="en-US" sz="2600" dirty="0" smtClean="0"/>
              <a:t> </a:t>
            </a:r>
            <a:r>
              <a:rPr lang="en-US" sz="2600" dirty="0" err="1" smtClean="0"/>
              <a:t>kelapa</a:t>
            </a:r>
            <a:r>
              <a:rPr lang="en-US" sz="2600" dirty="0" smtClean="0"/>
              <a:t>, </a:t>
            </a:r>
            <a:r>
              <a:rPr lang="en-US" sz="2600" dirty="0" err="1" smtClean="0"/>
              <a:t>pelepah</a:t>
            </a:r>
            <a:r>
              <a:rPr lang="en-US" sz="2600" dirty="0" smtClean="0"/>
              <a:t> </a:t>
            </a:r>
            <a:r>
              <a:rPr lang="en-US" sz="2600" dirty="0" err="1" smtClean="0"/>
              <a:t>pisang</a:t>
            </a:r>
            <a:r>
              <a:rPr lang="en-US" sz="2600" dirty="0" smtClean="0"/>
              <a:t> </a:t>
            </a:r>
            <a:r>
              <a:rPr lang="en-US" sz="2600" dirty="0" err="1" smtClean="0"/>
              <a:t>dll</a:t>
            </a:r>
            <a:r>
              <a:rPr lang="en-US" sz="2600" dirty="0" smtClean="0"/>
              <a:t>).</a:t>
            </a:r>
          </a:p>
          <a:p>
            <a:pPr marL="914400" lvl="3" indent="0">
              <a:spcBef>
                <a:spcPts val="1200"/>
              </a:spcBef>
              <a:buNone/>
            </a:pPr>
            <a:r>
              <a:rPr lang="en-US" sz="2600" dirty="0" err="1" smtClean="0"/>
              <a:t>Syarat</a:t>
            </a:r>
            <a:r>
              <a:rPr lang="en-US" sz="2600" dirty="0" smtClean="0"/>
              <a:t> </a:t>
            </a:r>
            <a:r>
              <a:rPr lang="en-US" sz="2600" dirty="0" err="1" smtClean="0"/>
              <a:t>tanaman</a:t>
            </a:r>
            <a:r>
              <a:rPr lang="en-US" sz="2600" dirty="0" smtClean="0"/>
              <a:t> </a:t>
            </a:r>
            <a:r>
              <a:rPr lang="en-US" sz="2600" dirty="0" err="1" smtClean="0"/>
              <a:t>pelindung</a:t>
            </a:r>
            <a:r>
              <a:rPr lang="en-US" sz="2600" dirty="0" smtClean="0"/>
              <a:t>:</a:t>
            </a:r>
          </a:p>
          <a:p>
            <a:pPr marL="1201738" lvl="3" indent="-287338">
              <a:buClr>
                <a:srgbClr val="FF0000"/>
              </a:buClr>
              <a:buAutoNum type="arabicParenR"/>
            </a:pP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lebih</a:t>
            </a:r>
            <a:r>
              <a:rPr lang="en-US" sz="2600" dirty="0" smtClean="0"/>
              <a:t> </a:t>
            </a:r>
            <a:r>
              <a:rPr lang="en-US" sz="2600" dirty="0" err="1" smtClean="0"/>
              <a:t>tinggi</a:t>
            </a:r>
            <a:r>
              <a:rPr lang="en-US" sz="2600" dirty="0" smtClean="0"/>
              <a:t> </a:t>
            </a:r>
            <a:r>
              <a:rPr lang="en-US" sz="2600" dirty="0" err="1" smtClean="0"/>
              <a:t>daripada</a:t>
            </a:r>
            <a:r>
              <a:rPr lang="en-US" sz="2600" dirty="0" smtClean="0"/>
              <a:t> </a:t>
            </a:r>
            <a:r>
              <a:rPr lang="en-US" sz="2600" dirty="0" err="1" smtClean="0"/>
              <a:t>tanaman</a:t>
            </a:r>
            <a:r>
              <a:rPr lang="en-US" sz="2600" dirty="0" smtClean="0"/>
              <a:t> </a:t>
            </a:r>
            <a:r>
              <a:rPr lang="en-US" sz="2600" dirty="0" err="1" smtClean="0"/>
              <a:t>pokok</a:t>
            </a:r>
            <a:endParaRPr lang="en-US" sz="2600" dirty="0" smtClean="0"/>
          </a:p>
          <a:p>
            <a:pPr marL="1201738" lvl="3" indent="-287338">
              <a:buClr>
                <a:srgbClr val="FF0000"/>
              </a:buClr>
              <a:buAutoNum type="arabicParenR"/>
            </a:pPr>
            <a:r>
              <a:rPr lang="en-US" sz="2600" dirty="0" err="1" smtClean="0"/>
              <a:t>Bentuk</a:t>
            </a:r>
            <a:r>
              <a:rPr lang="en-US" sz="2600" dirty="0" smtClean="0"/>
              <a:t> </a:t>
            </a:r>
            <a:r>
              <a:rPr lang="en-US" sz="2600" dirty="0" err="1" smtClean="0"/>
              <a:t>tajuk</a:t>
            </a:r>
            <a:r>
              <a:rPr lang="en-US" sz="2600" dirty="0" smtClean="0"/>
              <a:t>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dapat</a:t>
            </a:r>
            <a:r>
              <a:rPr lang="en-US" sz="2600" dirty="0" smtClean="0"/>
              <a:t> </a:t>
            </a:r>
            <a:r>
              <a:rPr lang="en-US" sz="2600" dirty="0" err="1" smtClean="0"/>
              <a:t>melindungi</a:t>
            </a:r>
            <a:r>
              <a:rPr lang="en-US" sz="2600" dirty="0" smtClean="0"/>
              <a:t> </a:t>
            </a:r>
            <a:r>
              <a:rPr lang="en-US" sz="2600" dirty="0" err="1" smtClean="0"/>
              <a:t>tanaman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baik</a:t>
            </a:r>
            <a:endParaRPr lang="en-US" sz="2600" dirty="0" smtClean="0"/>
          </a:p>
          <a:p>
            <a:pPr marL="1201738" lvl="3" indent="-287338">
              <a:buClr>
                <a:srgbClr val="FF0000"/>
              </a:buClr>
              <a:buAutoNum type="arabicParenR"/>
            </a:pPr>
            <a:r>
              <a:rPr lang="en-US" sz="2600" dirty="0" err="1" smtClean="0"/>
              <a:t>Mudah</a:t>
            </a:r>
            <a:r>
              <a:rPr lang="en-US" sz="2600" dirty="0" smtClean="0"/>
              <a:t> </a:t>
            </a:r>
            <a:r>
              <a:rPr lang="en-US" sz="2600" dirty="0" err="1" smtClean="0"/>
              <a:t>dipangkas</a:t>
            </a:r>
            <a:endParaRPr lang="en-US" sz="2600" dirty="0" smtClean="0"/>
          </a:p>
          <a:p>
            <a:pPr marL="1201738" lvl="3" indent="-287338">
              <a:buClr>
                <a:srgbClr val="FF0000"/>
              </a:buClr>
              <a:buAutoNum type="arabicParenR"/>
            </a:pPr>
            <a:r>
              <a:rPr lang="en-US" sz="2600" dirty="0" err="1" smtClean="0"/>
              <a:t>Pertumbuhannya</a:t>
            </a:r>
            <a:r>
              <a:rPr lang="en-US" sz="2600" dirty="0" smtClean="0"/>
              <a:t> </a:t>
            </a:r>
            <a:r>
              <a:rPr lang="en-US" sz="2600" dirty="0" err="1" smtClean="0"/>
              <a:t>cepat</a:t>
            </a:r>
            <a:endParaRPr lang="en-US" sz="2600" dirty="0" smtClean="0"/>
          </a:p>
          <a:p>
            <a:pPr marL="1201738" lvl="3" indent="-287338">
              <a:buClr>
                <a:srgbClr val="FF0000"/>
              </a:buClr>
              <a:buAutoNum type="arabicParenR"/>
            </a:pPr>
            <a:r>
              <a:rPr lang="en-US" sz="2600" dirty="0" err="1" smtClean="0"/>
              <a:t>Tidak</a:t>
            </a:r>
            <a:r>
              <a:rPr lang="en-US" sz="2600" dirty="0" smtClean="0"/>
              <a:t> </a:t>
            </a:r>
            <a:r>
              <a:rPr lang="en-US" sz="2600" dirty="0" err="1" smtClean="0"/>
              <a:t>merupakan</a:t>
            </a:r>
            <a:r>
              <a:rPr lang="en-US" sz="2600" dirty="0" smtClean="0"/>
              <a:t> </a:t>
            </a:r>
            <a:r>
              <a:rPr lang="en-US" sz="2600" dirty="0" err="1" smtClean="0"/>
              <a:t>tanaman</a:t>
            </a:r>
            <a:r>
              <a:rPr lang="en-US" sz="2600" dirty="0" smtClean="0"/>
              <a:t> </a:t>
            </a:r>
            <a:r>
              <a:rPr lang="en-US" sz="2600" dirty="0" err="1" smtClean="0"/>
              <a:t>inang</a:t>
            </a:r>
            <a:r>
              <a:rPr lang="en-US" sz="2600" dirty="0" smtClean="0"/>
              <a:t> </a:t>
            </a:r>
            <a:r>
              <a:rPr lang="en-US" sz="2600" dirty="0" err="1" smtClean="0"/>
              <a:t>bagi</a:t>
            </a:r>
            <a:r>
              <a:rPr lang="en-US" sz="2600" dirty="0" smtClean="0"/>
              <a:t> </a:t>
            </a:r>
            <a:r>
              <a:rPr lang="en-US" sz="2600" dirty="0" err="1" smtClean="0"/>
              <a:t>hama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penyakit</a:t>
            </a:r>
            <a:r>
              <a:rPr lang="en-US" sz="2600" dirty="0" smtClean="0"/>
              <a:t> </a:t>
            </a:r>
            <a:r>
              <a:rPr lang="en-US" sz="2600" dirty="0" err="1" smtClean="0"/>
              <a:t>tanaman</a:t>
            </a:r>
            <a:r>
              <a:rPr lang="en-US" sz="2600" dirty="0" smtClean="0"/>
              <a:t> </a:t>
            </a:r>
            <a:r>
              <a:rPr lang="en-US" sz="2600" dirty="0" err="1" smtClean="0"/>
              <a:t>pokok</a:t>
            </a:r>
            <a:endParaRPr lang="en-US" sz="2600" dirty="0" smtClean="0"/>
          </a:p>
          <a:p>
            <a:pPr marL="1201738" lvl="3" indent="-287338">
              <a:buClr>
                <a:srgbClr val="FF0000"/>
              </a:buClr>
              <a:buAutoNum type="arabicParenR"/>
            </a:pPr>
            <a:r>
              <a:rPr lang="en-US" sz="2600" dirty="0" err="1" smtClean="0"/>
              <a:t>Tidak</a:t>
            </a:r>
            <a:r>
              <a:rPr lang="en-US" sz="2600" dirty="0" smtClean="0"/>
              <a:t> </a:t>
            </a:r>
            <a:r>
              <a:rPr lang="en-US" sz="2600" dirty="0" err="1" smtClean="0"/>
              <a:t>berkompetisi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tanaman</a:t>
            </a:r>
            <a:r>
              <a:rPr lang="en-US" sz="2600" dirty="0" smtClean="0"/>
              <a:t> </a:t>
            </a:r>
            <a:r>
              <a:rPr lang="en-US" sz="2600" dirty="0" err="1" smtClean="0"/>
              <a:t>pokok</a:t>
            </a:r>
            <a:r>
              <a:rPr lang="en-US" sz="2600" dirty="0" smtClean="0"/>
              <a:t> </a:t>
            </a:r>
            <a:r>
              <a:rPr lang="en-US" sz="2600" dirty="0" err="1" smtClean="0"/>
              <a:t>dalammendapatkan</a:t>
            </a:r>
            <a:r>
              <a:rPr lang="en-US" sz="2600" dirty="0" smtClean="0"/>
              <a:t> </a:t>
            </a:r>
            <a:r>
              <a:rPr lang="en-US" sz="2600" dirty="0" err="1" smtClean="0"/>
              <a:t>zat</a:t>
            </a:r>
            <a:r>
              <a:rPr lang="en-US" sz="2600" dirty="0" smtClean="0"/>
              <a:t> </a:t>
            </a:r>
            <a:r>
              <a:rPr lang="en-US" sz="2600" dirty="0" err="1" smtClean="0"/>
              <a:t>makanan</a:t>
            </a:r>
            <a:r>
              <a:rPr lang="en-US" sz="2600" dirty="0" smtClean="0"/>
              <a:t>, </a:t>
            </a:r>
            <a:r>
              <a:rPr lang="en-US" sz="2600" dirty="0" err="1" smtClean="0"/>
              <a:t>cahaya</a:t>
            </a:r>
            <a:r>
              <a:rPr lang="en-US" sz="2600" dirty="0" smtClean="0"/>
              <a:t> </a:t>
            </a:r>
            <a:r>
              <a:rPr lang="en-US" sz="2600" dirty="0" err="1" smtClean="0"/>
              <a:t>matahari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air.</a:t>
            </a:r>
          </a:p>
          <a:p>
            <a:pPr marL="640080" lvl="2" indent="0">
              <a:buNone/>
            </a:pPr>
            <a:r>
              <a:rPr lang="en-US" sz="2600" dirty="0" smtClean="0"/>
              <a:t>  </a:t>
            </a:r>
          </a:p>
          <a:p>
            <a:pPr marL="640080" lvl="2" indent="0">
              <a:buNone/>
            </a:pPr>
            <a:r>
              <a:rPr lang="en-US" sz="3100" dirty="0" smtClean="0">
                <a:solidFill>
                  <a:srgbClr val="FF0000"/>
                </a:solidFill>
              </a:rPr>
              <a:t>b. </a:t>
            </a:r>
            <a:r>
              <a:rPr lang="en-US" sz="3100" dirty="0" err="1" smtClean="0">
                <a:solidFill>
                  <a:srgbClr val="FF0000"/>
                </a:solidFill>
              </a:rPr>
              <a:t>Mengairi</a:t>
            </a:r>
            <a:r>
              <a:rPr lang="en-US" sz="3100" dirty="0" smtClean="0">
                <a:solidFill>
                  <a:srgbClr val="FF0000"/>
                </a:solidFill>
              </a:rPr>
              <a:t> </a:t>
            </a:r>
            <a:r>
              <a:rPr lang="en-US" sz="3100" dirty="0" err="1" smtClean="0">
                <a:solidFill>
                  <a:srgbClr val="FF0000"/>
                </a:solidFill>
              </a:rPr>
              <a:t>tanaman</a:t>
            </a:r>
            <a:endParaRPr lang="en-US" sz="31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89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c. </a:t>
            </a:r>
            <a:r>
              <a:rPr lang="en-US" sz="2900" dirty="0" err="1" smtClean="0">
                <a:solidFill>
                  <a:srgbClr val="FF0000"/>
                </a:solidFill>
              </a:rPr>
              <a:t>Penyulaman</a:t>
            </a:r>
            <a:endParaRPr lang="en-US" sz="2900" dirty="0" smtClean="0">
              <a:solidFill>
                <a:srgbClr val="FF0000"/>
              </a:solidFill>
            </a:endParaRPr>
          </a:p>
          <a:p>
            <a:pPr marL="365760" lvl="1" indent="0">
              <a:buNone/>
            </a:pPr>
            <a:r>
              <a:rPr lang="en-US" sz="2700" dirty="0" err="1" smtClean="0"/>
              <a:t>Penyulaman</a:t>
            </a:r>
            <a:r>
              <a:rPr lang="en-US" sz="2700" dirty="0" smtClean="0"/>
              <a:t> </a:t>
            </a:r>
            <a:r>
              <a:rPr lang="en-US" sz="2700" dirty="0" err="1" smtClean="0"/>
              <a:t>dilakukan</a:t>
            </a:r>
            <a:r>
              <a:rPr lang="en-US" sz="2700" dirty="0" smtClean="0"/>
              <a:t> 7 – 10 </a:t>
            </a:r>
            <a:r>
              <a:rPr lang="en-US" sz="2700" dirty="0" err="1" smtClean="0"/>
              <a:t>hari</a:t>
            </a:r>
            <a:r>
              <a:rPr lang="en-US" sz="2700" dirty="0" smtClean="0"/>
              <a:t> </a:t>
            </a:r>
            <a:r>
              <a:rPr lang="en-US" sz="2700" dirty="0" err="1" smtClean="0"/>
              <a:t>setelah</a:t>
            </a:r>
            <a:r>
              <a:rPr lang="en-US" sz="2700" dirty="0" smtClean="0"/>
              <a:t> </a:t>
            </a:r>
            <a:r>
              <a:rPr lang="en-US" sz="2700" dirty="0" err="1" smtClean="0"/>
              <a:t>tanam</a:t>
            </a:r>
            <a:r>
              <a:rPr lang="en-US" sz="2700" dirty="0" smtClean="0"/>
              <a:t> </a:t>
            </a:r>
            <a:r>
              <a:rPr lang="en-US" sz="2700" dirty="0" err="1" smtClean="0"/>
              <a:t>untuk</a:t>
            </a:r>
            <a:r>
              <a:rPr lang="en-US" sz="2700" dirty="0" smtClean="0"/>
              <a:t> </a:t>
            </a:r>
            <a:r>
              <a:rPr lang="en-US" sz="2700" dirty="0" err="1" smtClean="0"/>
              <a:t>menggantikan</a:t>
            </a:r>
            <a:r>
              <a:rPr lang="en-US" sz="2700" dirty="0" smtClean="0"/>
              <a:t> </a:t>
            </a:r>
            <a:r>
              <a:rPr lang="en-US" sz="2700" dirty="0" err="1" smtClean="0"/>
              <a:t>tanaman</a:t>
            </a:r>
            <a:r>
              <a:rPr lang="en-US" sz="2700" dirty="0" smtClean="0"/>
              <a:t> yang </a:t>
            </a:r>
            <a:r>
              <a:rPr lang="en-US" sz="2700" dirty="0" err="1" smtClean="0"/>
              <a:t>kurang</a:t>
            </a:r>
            <a:r>
              <a:rPr lang="en-US" sz="2700" dirty="0" smtClean="0"/>
              <a:t> </a:t>
            </a:r>
            <a:r>
              <a:rPr lang="en-US" sz="2700" dirty="0" err="1" smtClean="0"/>
              <a:t>baik</a:t>
            </a:r>
            <a:r>
              <a:rPr lang="en-US" sz="2700" dirty="0" smtClean="0"/>
              <a:t> </a:t>
            </a:r>
            <a:r>
              <a:rPr lang="en-US" sz="2700" dirty="0" err="1" smtClean="0"/>
              <a:t>pertumbuhannya</a:t>
            </a:r>
            <a:r>
              <a:rPr lang="en-US" sz="2700" dirty="0" smtClean="0"/>
              <a:t> </a:t>
            </a:r>
            <a:r>
              <a:rPr lang="en-US" sz="2700" dirty="0" err="1" smtClean="0"/>
              <a:t>atau</a:t>
            </a:r>
            <a:r>
              <a:rPr lang="en-US" sz="2700" dirty="0" smtClean="0"/>
              <a:t> </a:t>
            </a:r>
            <a:r>
              <a:rPr lang="en-US" sz="2700" dirty="0" err="1" smtClean="0"/>
              <a:t>mati</a:t>
            </a:r>
            <a:r>
              <a:rPr lang="en-US" sz="2700" dirty="0" smtClean="0"/>
              <a:t>.</a:t>
            </a:r>
            <a:endParaRPr lang="en-US" sz="2700" dirty="0"/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d. </a:t>
            </a:r>
            <a:r>
              <a:rPr lang="en-US" sz="2900" dirty="0" err="1">
                <a:solidFill>
                  <a:srgbClr val="FF0000"/>
                </a:solidFill>
              </a:rPr>
              <a:t>P</a:t>
            </a:r>
            <a:r>
              <a:rPr lang="en-US" sz="2900" dirty="0" err="1" smtClean="0">
                <a:solidFill>
                  <a:srgbClr val="FF0000"/>
                </a:solidFill>
              </a:rPr>
              <a:t>enyiangan</a:t>
            </a:r>
            <a:r>
              <a:rPr lang="en-US" sz="2900" dirty="0" smtClean="0">
                <a:solidFill>
                  <a:srgbClr val="FF0000"/>
                </a:solidFill>
              </a:rPr>
              <a:t> </a:t>
            </a:r>
            <a:endParaRPr lang="en-US" sz="2900" dirty="0">
              <a:solidFill>
                <a:srgbClr val="FF0000"/>
              </a:solidFill>
            </a:endParaRPr>
          </a:p>
          <a:p>
            <a:pPr marL="395288" indent="0">
              <a:buNone/>
            </a:pPr>
            <a:r>
              <a:rPr lang="en-US" sz="2700" dirty="0" err="1" smtClean="0"/>
              <a:t>penyiangan</a:t>
            </a:r>
            <a:r>
              <a:rPr lang="en-US" sz="2700" dirty="0" smtClean="0"/>
              <a:t> </a:t>
            </a:r>
            <a:r>
              <a:rPr lang="en-US" sz="2700" dirty="0" err="1"/>
              <a:t>dilakukan</a:t>
            </a:r>
            <a:r>
              <a:rPr lang="en-US" sz="2700" dirty="0"/>
              <a:t> </a:t>
            </a:r>
            <a:r>
              <a:rPr lang="en-US" sz="2700" dirty="0" err="1"/>
              <a:t>untuk</a:t>
            </a:r>
            <a:r>
              <a:rPr lang="en-US" sz="2700" dirty="0"/>
              <a:t> </a:t>
            </a:r>
            <a:r>
              <a:rPr lang="en-US" sz="2700" dirty="0" err="1"/>
              <a:t>menghilangkan</a:t>
            </a:r>
            <a:r>
              <a:rPr lang="en-US" sz="2700" dirty="0"/>
              <a:t> </a:t>
            </a:r>
            <a:r>
              <a:rPr lang="en-US" sz="2700" dirty="0" err="1"/>
              <a:t>gulma</a:t>
            </a:r>
            <a:r>
              <a:rPr lang="en-US" sz="2700" dirty="0"/>
              <a:t> yang </a:t>
            </a:r>
            <a:r>
              <a:rPr lang="en-US" sz="2700" dirty="0" err="1"/>
              <a:t>dapat</a:t>
            </a:r>
            <a:r>
              <a:rPr lang="en-US" sz="2700" dirty="0"/>
              <a:t> </a:t>
            </a:r>
            <a:r>
              <a:rPr lang="en-US" sz="2700" dirty="0" err="1"/>
              <a:t>berkompetisi</a:t>
            </a:r>
            <a:r>
              <a:rPr lang="en-US" sz="2700" dirty="0"/>
              <a:t> </a:t>
            </a:r>
            <a:r>
              <a:rPr lang="en-US" sz="2700" dirty="0" err="1"/>
              <a:t>dengan</a:t>
            </a:r>
            <a:r>
              <a:rPr lang="en-US" sz="2700" dirty="0"/>
              <a:t> </a:t>
            </a:r>
            <a:r>
              <a:rPr lang="en-US" sz="2700" dirty="0" err="1"/>
              <a:t>tanaman</a:t>
            </a:r>
            <a:r>
              <a:rPr lang="en-US" sz="2700" dirty="0"/>
              <a:t> </a:t>
            </a:r>
            <a:r>
              <a:rPr lang="en-US" sz="2700" dirty="0" err="1"/>
              <a:t>pokok</a:t>
            </a:r>
            <a:r>
              <a:rPr lang="en-US" sz="2700" dirty="0"/>
              <a:t> </a:t>
            </a:r>
            <a:r>
              <a:rPr lang="en-US" sz="2700" dirty="0" err="1"/>
              <a:t>terutama</a:t>
            </a:r>
            <a:r>
              <a:rPr lang="en-US" sz="2700" dirty="0"/>
              <a:t> </a:t>
            </a:r>
            <a:r>
              <a:rPr lang="en-US" sz="2700" dirty="0" err="1"/>
              <a:t>dalam</a:t>
            </a:r>
            <a:r>
              <a:rPr lang="en-US" sz="2700" dirty="0"/>
              <a:t> </a:t>
            </a:r>
            <a:r>
              <a:rPr lang="en-US" sz="2700" dirty="0" err="1"/>
              <a:t>menggunakan</a:t>
            </a:r>
            <a:r>
              <a:rPr lang="en-US" sz="2700" dirty="0"/>
              <a:t> </a:t>
            </a:r>
            <a:r>
              <a:rPr lang="en-US" sz="2700" dirty="0" err="1"/>
              <a:t>hara</a:t>
            </a:r>
            <a:r>
              <a:rPr lang="en-US" sz="2700" dirty="0"/>
              <a:t>, air </a:t>
            </a:r>
            <a:r>
              <a:rPr lang="en-US" sz="2700" dirty="0" err="1"/>
              <a:t>dan</a:t>
            </a:r>
            <a:r>
              <a:rPr lang="en-US" sz="2700" dirty="0"/>
              <a:t> </a:t>
            </a:r>
            <a:r>
              <a:rPr lang="en-US" sz="2700" dirty="0" err="1"/>
              <a:t>cahaya</a:t>
            </a:r>
            <a:r>
              <a:rPr lang="en-US" sz="2700" dirty="0"/>
              <a:t> </a:t>
            </a:r>
            <a:r>
              <a:rPr lang="en-US" sz="2700" dirty="0" err="1"/>
              <a:t>matahari</a:t>
            </a:r>
            <a:r>
              <a:rPr lang="en-US" dirty="0" smtClean="0"/>
              <a:t>. </a:t>
            </a:r>
          </a:p>
          <a:p>
            <a:pPr marL="395288" indent="0">
              <a:buNone/>
            </a:pP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gulma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gulma</a:t>
            </a:r>
            <a:r>
              <a:rPr lang="en-US" dirty="0" smtClean="0"/>
              <a:t> </a:t>
            </a:r>
            <a:r>
              <a:rPr lang="en-US" dirty="0" err="1" smtClean="0"/>
              <a:t>berbunga</a:t>
            </a:r>
            <a:r>
              <a:rPr lang="en-US" dirty="0" smtClean="0"/>
              <a:t>.</a:t>
            </a:r>
          </a:p>
          <a:p>
            <a:pPr marL="395288" indent="0">
              <a:buNone/>
            </a:pP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gulma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30-50%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715000" y="1524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2060"/>
                </a:solidFill>
              </a:rPr>
              <a:t>Pemeliharaan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tanaman</a:t>
            </a:r>
            <a:r>
              <a:rPr lang="en-US" dirty="0" smtClean="0">
                <a:solidFill>
                  <a:srgbClr val="002060"/>
                </a:solidFill>
              </a:rPr>
              <a:t> …….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037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638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e. </a:t>
            </a:r>
            <a:r>
              <a:rPr lang="en-US" dirty="0" err="1">
                <a:solidFill>
                  <a:srgbClr val="FF0000"/>
                </a:solidFill>
              </a:rPr>
              <a:t>Pembumbunan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341313" indent="-341313">
              <a:buNone/>
            </a:pPr>
            <a:r>
              <a:rPr lang="en-US" dirty="0"/>
              <a:t>	</a:t>
            </a:r>
            <a:r>
              <a:rPr lang="en-US" dirty="0" err="1"/>
              <a:t>M</a:t>
            </a:r>
            <a:r>
              <a:rPr lang="en-US" dirty="0" err="1" smtClean="0"/>
              <a:t>embumbun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mengangkat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seolah-olah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di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pematang</a:t>
            </a:r>
            <a:r>
              <a:rPr lang="en-US" dirty="0" smtClean="0"/>
              <a:t>/</a:t>
            </a:r>
            <a:r>
              <a:rPr lang="en-US" dirty="0" err="1" smtClean="0"/>
              <a:t>guludan</a:t>
            </a:r>
            <a:r>
              <a:rPr lang="en-US" dirty="0" smtClean="0"/>
              <a:t>.</a:t>
            </a:r>
          </a:p>
          <a:p>
            <a:pPr marL="341313" indent="-341313">
              <a:buNone/>
            </a:pPr>
            <a:r>
              <a:rPr lang="en-US" dirty="0"/>
              <a:t>	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pembumbunan</a:t>
            </a:r>
            <a:r>
              <a:rPr lang="en-US" dirty="0" smtClean="0"/>
              <a:t>:</a:t>
            </a:r>
          </a:p>
          <a:p>
            <a:pPr marL="1154430" lvl="2" indent="-514350">
              <a:buFont typeface="+mj-lt"/>
              <a:buAutoNum type="arabicParenR"/>
            </a:pPr>
            <a:r>
              <a:rPr lang="en-US" sz="2600" dirty="0" err="1" smtClean="0"/>
              <a:t>Membantu</a:t>
            </a:r>
            <a:r>
              <a:rPr lang="en-US" sz="2600" dirty="0" smtClean="0"/>
              <a:t> </a:t>
            </a:r>
            <a:r>
              <a:rPr lang="en-US" sz="2600" dirty="0" err="1" smtClean="0"/>
              <a:t>pembesaran</a:t>
            </a:r>
            <a:r>
              <a:rPr lang="en-US" sz="2600" dirty="0" smtClean="0"/>
              <a:t> </a:t>
            </a:r>
            <a:r>
              <a:rPr lang="en-US" sz="2600" dirty="0" err="1" smtClean="0"/>
              <a:t>umbi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tanah</a:t>
            </a:r>
            <a:endParaRPr lang="en-US" sz="2600" dirty="0" smtClean="0"/>
          </a:p>
          <a:p>
            <a:pPr marL="1154430" lvl="2" indent="-514350">
              <a:buFont typeface="+mj-lt"/>
              <a:buAutoNum type="arabicParenR"/>
            </a:pPr>
            <a:r>
              <a:rPr lang="en-US" sz="2600" dirty="0" err="1" smtClean="0"/>
              <a:t>Memacu</a:t>
            </a:r>
            <a:r>
              <a:rPr lang="en-US" sz="2600" dirty="0" smtClean="0"/>
              <a:t> </a:t>
            </a:r>
            <a:r>
              <a:rPr lang="en-US" sz="2600" dirty="0" err="1" smtClean="0"/>
              <a:t>pertumbuhan</a:t>
            </a:r>
            <a:r>
              <a:rPr lang="en-US" sz="2600" dirty="0" smtClean="0"/>
              <a:t> </a:t>
            </a:r>
            <a:r>
              <a:rPr lang="en-US" sz="2600" dirty="0" err="1" smtClean="0"/>
              <a:t>akar-akar</a:t>
            </a:r>
            <a:r>
              <a:rPr lang="en-US" sz="2600" dirty="0" smtClean="0"/>
              <a:t> </a:t>
            </a:r>
            <a:r>
              <a:rPr lang="en-US" sz="2600" dirty="0" err="1" smtClean="0"/>
              <a:t>baru</a:t>
            </a:r>
            <a:endParaRPr lang="en-US" sz="2600" dirty="0" smtClean="0"/>
          </a:p>
          <a:p>
            <a:pPr marL="1154430" lvl="2" indent="-514350">
              <a:buFont typeface="+mj-lt"/>
              <a:buAutoNum type="arabicParenR"/>
            </a:pPr>
            <a:r>
              <a:rPr lang="en-US" sz="2600" dirty="0" err="1" smtClean="0"/>
              <a:t>Menghambat</a:t>
            </a:r>
            <a:r>
              <a:rPr lang="en-US" sz="2600" dirty="0" smtClean="0"/>
              <a:t> </a:t>
            </a:r>
            <a:r>
              <a:rPr lang="en-US" sz="2600" dirty="0" err="1" smtClean="0"/>
              <a:t>pertumbuhan</a:t>
            </a:r>
            <a:r>
              <a:rPr lang="en-US" sz="2600" dirty="0" smtClean="0"/>
              <a:t> tunas (</a:t>
            </a:r>
            <a:r>
              <a:rPr lang="en-US" sz="2600" dirty="0" err="1" smtClean="0"/>
              <a:t>tebu</a:t>
            </a:r>
            <a:r>
              <a:rPr lang="en-US" sz="2600" dirty="0" smtClean="0"/>
              <a:t>)</a:t>
            </a:r>
          </a:p>
          <a:p>
            <a:pPr marL="1154430" lvl="2" indent="-514350">
              <a:buFont typeface="+mj-lt"/>
              <a:buAutoNum type="arabicParenR"/>
            </a:pP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mendapatkan</a:t>
            </a:r>
            <a:r>
              <a:rPr lang="en-US" sz="2600" dirty="0" smtClean="0"/>
              <a:t> tunas-tunas yang </a:t>
            </a:r>
            <a:r>
              <a:rPr lang="en-US" sz="2600" dirty="0" err="1" smtClean="0"/>
              <a:t>putih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halus</a:t>
            </a:r>
            <a:r>
              <a:rPr lang="en-US" sz="2600" dirty="0" smtClean="0"/>
              <a:t> (asparagus)</a:t>
            </a:r>
          </a:p>
          <a:p>
            <a:pPr marL="1154430" lvl="2" indent="-514350">
              <a:buFont typeface="+mj-lt"/>
              <a:buAutoNum type="arabicParenR"/>
            </a:pPr>
            <a:r>
              <a:rPr lang="en-US" sz="2600" dirty="0" err="1" smtClean="0"/>
              <a:t>Untukmengalirkan</a:t>
            </a:r>
            <a:r>
              <a:rPr lang="en-US" sz="2600" dirty="0" smtClean="0"/>
              <a:t> air yang </a:t>
            </a:r>
            <a:r>
              <a:rPr lang="en-US" sz="2600" dirty="0" err="1" smtClean="0"/>
              <a:t>berlebihan</a:t>
            </a:r>
            <a:endParaRPr lang="en-US" sz="2600" dirty="0" smtClean="0"/>
          </a:p>
          <a:p>
            <a:pPr marL="341313" indent="-341313">
              <a:buNone/>
            </a:pPr>
            <a:endParaRPr lang="en-US" dirty="0" smtClean="0"/>
          </a:p>
          <a:p>
            <a:pPr marL="341313" indent="-341313">
              <a:buNone/>
            </a:pP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. </a:t>
            </a:r>
            <a:r>
              <a:rPr lang="en-US" dirty="0" err="1">
                <a:solidFill>
                  <a:srgbClr val="FF0000"/>
                </a:solidFill>
              </a:rPr>
              <a:t>Menggemburkan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tanah</a:t>
            </a:r>
            <a:endParaRPr lang="en-US" dirty="0" smtClean="0">
              <a:solidFill>
                <a:srgbClr val="FF0000"/>
              </a:solidFill>
            </a:endParaRPr>
          </a:p>
          <a:p>
            <a:pPr marL="341313" indent="-341313">
              <a:buNone/>
            </a:pPr>
            <a:r>
              <a:rPr lang="en-US" dirty="0" smtClean="0"/>
              <a:t>	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bersamaan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penyiangan</a:t>
            </a:r>
            <a:r>
              <a:rPr lang="en-US" dirty="0" smtClean="0"/>
              <a:t>.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hujan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proses </a:t>
            </a:r>
            <a:r>
              <a:rPr lang="en-US" dirty="0" err="1" smtClean="0"/>
              <a:t>penyerapan</a:t>
            </a:r>
            <a:r>
              <a:rPr lang="en-US" dirty="0" smtClean="0"/>
              <a:t> </a:t>
            </a:r>
            <a:r>
              <a:rPr lang="en-US" dirty="0" err="1" smtClean="0"/>
              <a:t>akar</a:t>
            </a:r>
            <a:r>
              <a:rPr lang="en-US" dirty="0" smtClean="0"/>
              <a:t>.</a:t>
            </a:r>
          </a:p>
          <a:p>
            <a:pPr marL="341313" indent="-341313">
              <a:buNone/>
            </a:pPr>
            <a:endParaRPr lang="en-US" sz="2900" dirty="0" smtClean="0"/>
          </a:p>
          <a:p>
            <a:pPr marL="341313" indent="-341313">
              <a:buNone/>
            </a:pPr>
            <a:endParaRPr lang="en-US" sz="2900" dirty="0" smtClean="0"/>
          </a:p>
          <a:p>
            <a:pPr marL="341313" indent="-341313">
              <a:buNone/>
            </a:pPr>
            <a:endParaRPr lang="en-US" sz="29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5791200" y="152400"/>
            <a:ext cx="2930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002060"/>
                </a:solidFill>
              </a:rPr>
              <a:t>Pemeliharaan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tanaman</a:t>
            </a:r>
            <a:r>
              <a:rPr lang="en-US" dirty="0">
                <a:solidFill>
                  <a:srgbClr val="002060"/>
                </a:solidFill>
              </a:rPr>
              <a:t> …….</a:t>
            </a:r>
          </a:p>
        </p:txBody>
      </p:sp>
    </p:spTree>
    <p:extLst>
      <p:ext uri="{BB962C8B-B14F-4D97-AF65-F5344CB8AC3E}">
        <p14:creationId xmlns:p14="http://schemas.microsoft.com/office/powerpoint/2010/main" xmlns="" val="323812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867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g. </a:t>
            </a:r>
            <a:r>
              <a:rPr lang="en-US" sz="2800" dirty="0" err="1" smtClean="0">
                <a:solidFill>
                  <a:srgbClr val="FF0000"/>
                </a:solidFill>
              </a:rPr>
              <a:t>Pemangkasan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1255713" lvl="1" indent="-341313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pemangkasan</a:t>
            </a:r>
            <a:r>
              <a:rPr lang="en-US" dirty="0" smtClean="0"/>
              <a:t>:</a:t>
            </a:r>
          </a:p>
          <a:p>
            <a:pPr marL="1255713" lvl="1" indent="-341313">
              <a:buFont typeface="+mj-lt"/>
              <a:buAutoNum type="arabicParenR"/>
            </a:pPr>
            <a:r>
              <a:rPr lang="en-US" dirty="0" err="1" smtClean="0"/>
              <a:t>Mempercepat</a:t>
            </a:r>
            <a:r>
              <a:rPr lang="en-US" dirty="0" smtClean="0"/>
              <a:t> </a:t>
            </a:r>
            <a:r>
              <a:rPr lang="en-US" dirty="0" err="1" smtClean="0"/>
              <a:t>masaknya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(</a:t>
            </a:r>
            <a:r>
              <a:rPr lang="en-US" dirty="0" err="1" smtClean="0"/>
              <a:t>jagung</a:t>
            </a:r>
            <a:r>
              <a:rPr lang="en-US" dirty="0" smtClean="0"/>
              <a:t>)</a:t>
            </a:r>
          </a:p>
          <a:p>
            <a:pPr marL="1255713" lvl="1" indent="-341313">
              <a:buFont typeface="+mj-lt"/>
              <a:buAutoNum type="arabicParenR"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kelayuan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(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)</a:t>
            </a:r>
          </a:p>
          <a:p>
            <a:pPr marL="1255713" lvl="1" indent="-341313">
              <a:buFont typeface="+mj-lt"/>
              <a:buAutoNum type="arabicParenR"/>
            </a:pP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(</a:t>
            </a:r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hias</a:t>
            </a:r>
            <a:r>
              <a:rPr lang="en-US" dirty="0" smtClean="0"/>
              <a:t>)</a:t>
            </a:r>
          </a:p>
          <a:p>
            <a:pPr marL="1255713" lvl="1" indent="-341313">
              <a:buFont typeface="+mj-lt"/>
              <a:buAutoNum type="arabicParenR"/>
            </a:pP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r>
              <a:rPr lang="en-US" dirty="0" smtClean="0"/>
              <a:t> (</a:t>
            </a:r>
            <a:r>
              <a:rPr lang="en-US" dirty="0" err="1" smtClean="0"/>
              <a:t>teh</a:t>
            </a:r>
            <a:r>
              <a:rPr lang="en-US" dirty="0" smtClean="0"/>
              <a:t>, kopi)</a:t>
            </a:r>
          </a:p>
          <a:p>
            <a:pPr marL="1255713" lvl="1" indent="-341313">
              <a:buFont typeface="+mj-lt"/>
              <a:buAutoNum type="arabicParenR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daun-daun</a:t>
            </a:r>
            <a:r>
              <a:rPr lang="en-US" dirty="0" smtClean="0"/>
              <a:t> yang </a:t>
            </a:r>
            <a:r>
              <a:rPr lang="en-US" dirty="0" err="1" smtClean="0"/>
              <a:t>muda</a:t>
            </a:r>
            <a:r>
              <a:rPr lang="en-US" dirty="0" smtClean="0"/>
              <a:t> (</a:t>
            </a:r>
            <a:r>
              <a:rPr lang="en-US" dirty="0" err="1" smtClean="0"/>
              <a:t>teh</a:t>
            </a:r>
            <a:r>
              <a:rPr lang="en-US" dirty="0" smtClean="0"/>
              <a:t>, </a:t>
            </a:r>
            <a:r>
              <a:rPr lang="en-US" dirty="0" err="1" smtClean="0"/>
              <a:t>sayuran</a:t>
            </a:r>
            <a:r>
              <a:rPr lang="en-US" dirty="0" smtClean="0"/>
              <a:t>)</a:t>
            </a:r>
          </a:p>
          <a:p>
            <a:pPr marL="1255713" lvl="1" indent="-341313">
              <a:buFont typeface="+mj-lt"/>
              <a:buAutoNum type="arabicParenR"/>
            </a:pP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/>
              <a:t>terserang</a:t>
            </a:r>
            <a:r>
              <a:rPr lang="en-US" dirty="0" smtClean="0"/>
              <a:t> </a:t>
            </a:r>
            <a:r>
              <a:rPr lang="en-US" dirty="0" err="1" smtClean="0"/>
              <a:t>hama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menular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lain.</a:t>
            </a:r>
          </a:p>
          <a:p>
            <a:pPr marL="1255713" lvl="1" indent="-341313">
              <a:buFont typeface="+mj-lt"/>
              <a:buAutoNum type="arabicParenR"/>
            </a:pP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kelembaban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tajuk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 (kopi </a:t>
            </a:r>
            <a:r>
              <a:rPr lang="en-US" dirty="0" err="1" smtClean="0"/>
              <a:t>arabika</a:t>
            </a:r>
            <a:r>
              <a:rPr lang="en-US" dirty="0" smtClean="0"/>
              <a:t>)</a:t>
            </a:r>
          </a:p>
          <a:p>
            <a:pPr marL="1255713" lvl="1" indent="-341313">
              <a:buFont typeface="+mj-lt"/>
              <a:buAutoNum type="arabicParenR"/>
            </a:pPr>
            <a:endParaRPr lang="en-US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037049" y="152400"/>
            <a:ext cx="2930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err="1">
                <a:solidFill>
                  <a:srgbClr val="002060"/>
                </a:solidFill>
              </a:rPr>
              <a:t>Pemeliharaan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tanaman</a:t>
            </a:r>
            <a:r>
              <a:rPr lang="en-US" dirty="0">
                <a:solidFill>
                  <a:srgbClr val="002060"/>
                </a:solidFill>
              </a:rPr>
              <a:t> …….</a:t>
            </a:r>
          </a:p>
        </p:txBody>
      </p:sp>
    </p:spTree>
    <p:extLst>
      <p:ext uri="{BB962C8B-B14F-4D97-AF65-F5344CB8AC3E}">
        <p14:creationId xmlns:p14="http://schemas.microsoft.com/office/powerpoint/2010/main" xmlns="" val="133606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92500" lnSpcReduction="10000"/>
          </a:bodyPr>
          <a:lstStyle/>
          <a:p>
            <a:pPr marL="1012190" lvl="3" indent="-46355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pemangkasan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:</a:t>
            </a:r>
          </a:p>
          <a:p>
            <a:pPr marL="889953" lvl="5" indent="-341313">
              <a:buFont typeface="+mj-lt"/>
              <a:buAutoNum type="arabicParenR"/>
            </a:pPr>
            <a:r>
              <a:rPr lang="en-US" sz="2200" dirty="0" err="1"/>
              <a:t>Alat</a:t>
            </a:r>
            <a:r>
              <a:rPr lang="en-US" sz="2200" dirty="0"/>
              <a:t> yang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tajam</a:t>
            </a:r>
            <a:endParaRPr lang="en-US" sz="2200" dirty="0"/>
          </a:p>
          <a:p>
            <a:pPr marL="889953" lvl="5" indent="-341313">
              <a:buFont typeface="+mj-lt"/>
              <a:buAutoNum type="arabicParenR"/>
            </a:pPr>
            <a:r>
              <a:rPr lang="en-US" sz="2200" dirty="0" err="1"/>
              <a:t>Cabang</a:t>
            </a:r>
            <a:r>
              <a:rPr lang="en-US" sz="2200" dirty="0"/>
              <a:t> yang </a:t>
            </a:r>
            <a:r>
              <a:rPr lang="en-US" sz="2200" dirty="0" err="1"/>
              <a:t>dipangkas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boleh</a:t>
            </a:r>
            <a:r>
              <a:rPr lang="en-US" sz="2200" dirty="0"/>
              <a:t> </a:t>
            </a:r>
            <a:r>
              <a:rPr lang="en-US" sz="2200" dirty="0" err="1"/>
              <a:t>pecah</a:t>
            </a:r>
            <a:endParaRPr lang="en-US" sz="2200" dirty="0"/>
          </a:p>
          <a:p>
            <a:pPr marL="889953" lvl="5" indent="-341313">
              <a:buFont typeface="+mj-lt"/>
              <a:buAutoNum type="arabicParenR"/>
            </a:pPr>
            <a:r>
              <a:rPr lang="en-US" sz="2200" dirty="0"/>
              <a:t>Luka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licin</a:t>
            </a:r>
            <a:r>
              <a:rPr lang="en-US" sz="2200" dirty="0"/>
              <a:t>, </a:t>
            </a:r>
            <a:r>
              <a:rPr lang="en-US" sz="2200" dirty="0" err="1"/>
              <a:t>luka</a:t>
            </a:r>
            <a:r>
              <a:rPr lang="en-US" sz="2200" dirty="0"/>
              <a:t> yang </a:t>
            </a:r>
            <a:r>
              <a:rPr lang="en-US" sz="2200" dirty="0" err="1"/>
              <a:t>besar</a:t>
            </a:r>
            <a:r>
              <a:rPr lang="en-US" sz="2200" dirty="0"/>
              <a:t> </a:t>
            </a:r>
            <a:r>
              <a:rPr lang="en-US" sz="2200" dirty="0" err="1"/>
              <a:t>sebaiknya</a:t>
            </a:r>
            <a:r>
              <a:rPr lang="en-US" sz="2200" dirty="0"/>
              <a:t> </a:t>
            </a:r>
            <a:r>
              <a:rPr lang="en-US" sz="2200" dirty="0" err="1"/>
              <a:t>ditutup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parafin</a:t>
            </a:r>
            <a:endParaRPr lang="en-US" sz="2200" dirty="0"/>
          </a:p>
          <a:p>
            <a:pPr marL="889953" lvl="5" indent="-341313">
              <a:buFont typeface="+mj-lt"/>
              <a:buAutoNum type="arabicParenR"/>
            </a:pPr>
            <a:r>
              <a:rPr lang="en-US" sz="2200" dirty="0" err="1"/>
              <a:t>Bidang</a:t>
            </a:r>
            <a:r>
              <a:rPr lang="en-US" sz="2200" dirty="0"/>
              <a:t> </a:t>
            </a:r>
            <a:r>
              <a:rPr lang="en-US" sz="2200" dirty="0" err="1"/>
              <a:t>pemangkasan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condong</a:t>
            </a:r>
            <a:r>
              <a:rPr lang="en-US" sz="2200" dirty="0"/>
              <a:t> </a:t>
            </a:r>
            <a:r>
              <a:rPr lang="en-US" sz="2200" dirty="0" err="1"/>
              <a:t>ke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keluar</a:t>
            </a:r>
            <a:endParaRPr lang="en-US" sz="2200" dirty="0"/>
          </a:p>
          <a:p>
            <a:pPr marL="889953" lvl="5" indent="-341313">
              <a:buFont typeface="+mj-lt"/>
              <a:buAutoNum type="arabicParenR"/>
            </a:pPr>
            <a:r>
              <a:rPr lang="en-US" sz="2200" dirty="0" err="1"/>
              <a:t>Kayu</a:t>
            </a:r>
            <a:r>
              <a:rPr lang="en-US" sz="2200" dirty="0"/>
              <a:t> </a:t>
            </a:r>
            <a:r>
              <a:rPr lang="en-US" sz="2200" dirty="0" err="1"/>
              <a:t>hasil</a:t>
            </a:r>
            <a:r>
              <a:rPr lang="en-US" sz="2200" dirty="0"/>
              <a:t> </a:t>
            </a:r>
            <a:r>
              <a:rPr lang="en-US" sz="2200" dirty="0" err="1"/>
              <a:t>pemangkasan</a:t>
            </a:r>
            <a:r>
              <a:rPr lang="en-US" sz="2200" dirty="0"/>
              <a:t>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dikumpulkan</a:t>
            </a:r>
            <a:r>
              <a:rPr lang="en-US" sz="2200" dirty="0"/>
              <a:t> 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dibakar</a:t>
            </a:r>
            <a:r>
              <a:rPr lang="en-US" sz="2200" dirty="0"/>
              <a:t> 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keperluan</a:t>
            </a:r>
            <a:r>
              <a:rPr lang="en-US" sz="2200" dirty="0"/>
              <a:t> lain.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h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Membersihkan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tanaman</a:t>
            </a:r>
            <a:endParaRPr lang="en-US" sz="2400" dirty="0">
              <a:solidFill>
                <a:srgbClr val="FF0000"/>
              </a:solidFill>
            </a:endParaRPr>
          </a:p>
          <a:p>
            <a:pPr marL="287338" indent="0">
              <a:buNone/>
            </a:pPr>
            <a:r>
              <a:rPr lang="en-US" sz="2400" dirty="0" smtClean="0"/>
              <a:t>agar </a:t>
            </a:r>
            <a:r>
              <a:rPr lang="en-US" sz="2400" dirty="0" err="1" smtClean="0"/>
              <a:t>pertumbuhan</a:t>
            </a:r>
            <a:r>
              <a:rPr lang="en-US" sz="2400" dirty="0" smtClean="0"/>
              <a:t> </a:t>
            </a:r>
            <a:r>
              <a:rPr lang="en-US" sz="2400" dirty="0" err="1" smtClean="0"/>
              <a:t>tanaman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terganggu</a:t>
            </a:r>
            <a:r>
              <a:rPr lang="en-US" sz="2400" dirty="0" smtClean="0"/>
              <a:t>,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dijaga</a:t>
            </a:r>
            <a:r>
              <a:rPr lang="en-US" sz="2400" dirty="0" smtClean="0"/>
              <a:t> </a:t>
            </a:r>
            <a:r>
              <a:rPr lang="en-US" sz="2400" dirty="0" err="1" smtClean="0"/>
              <a:t>kebersihannya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cara</a:t>
            </a:r>
            <a:r>
              <a:rPr lang="en-US" sz="2400" dirty="0" smtClean="0"/>
              <a:t>:</a:t>
            </a:r>
          </a:p>
          <a:p>
            <a:pPr marL="1097280" lvl="2" indent="-457200">
              <a:buFont typeface="+mj-lt"/>
              <a:buAutoNum type="arabicParenR"/>
            </a:pPr>
            <a:r>
              <a:rPr lang="en-US" sz="1900" dirty="0" err="1" smtClean="0"/>
              <a:t>Membuang</a:t>
            </a:r>
            <a:r>
              <a:rPr lang="en-US" sz="1900" dirty="0" smtClean="0"/>
              <a:t> </a:t>
            </a:r>
            <a:r>
              <a:rPr lang="en-US" sz="1900" dirty="0" err="1" smtClean="0"/>
              <a:t>cabang</a:t>
            </a:r>
            <a:r>
              <a:rPr lang="en-US" sz="1900" dirty="0" smtClean="0"/>
              <a:t>, ranting, </a:t>
            </a:r>
            <a:r>
              <a:rPr lang="en-US" sz="1900" dirty="0" err="1" smtClean="0"/>
              <a:t>daun</a:t>
            </a:r>
            <a:r>
              <a:rPr lang="en-US" sz="1900" dirty="0" smtClean="0"/>
              <a:t> </a:t>
            </a:r>
            <a:r>
              <a:rPr lang="en-US" sz="1900" dirty="0" err="1" smtClean="0"/>
              <a:t>dan</a:t>
            </a:r>
            <a:r>
              <a:rPr lang="en-US" sz="1900" dirty="0" smtClean="0"/>
              <a:t> </a:t>
            </a:r>
            <a:r>
              <a:rPr lang="en-US" sz="1900" dirty="0" err="1" smtClean="0"/>
              <a:t>bagian</a:t>
            </a:r>
            <a:r>
              <a:rPr lang="en-US" sz="1900" dirty="0" smtClean="0"/>
              <a:t> lain yang </a:t>
            </a:r>
            <a:r>
              <a:rPr lang="en-US" sz="1900" dirty="0" err="1" smtClean="0"/>
              <a:t>telah</a:t>
            </a:r>
            <a:r>
              <a:rPr lang="en-US" sz="1900" dirty="0" smtClean="0"/>
              <a:t> </a:t>
            </a:r>
            <a:r>
              <a:rPr lang="en-US" sz="1900" dirty="0" err="1" smtClean="0"/>
              <a:t>mati</a:t>
            </a:r>
            <a:r>
              <a:rPr lang="en-US" sz="1900" dirty="0" smtClean="0"/>
              <a:t> </a:t>
            </a:r>
            <a:r>
              <a:rPr lang="en-US" sz="1900" dirty="0" err="1" smtClean="0"/>
              <a:t>atau</a:t>
            </a:r>
            <a:r>
              <a:rPr lang="en-US" sz="1900" dirty="0" smtClean="0"/>
              <a:t> </a:t>
            </a:r>
            <a:r>
              <a:rPr lang="en-US" sz="1900" dirty="0" err="1" smtClean="0"/>
              <a:t>terserang</a:t>
            </a:r>
            <a:r>
              <a:rPr lang="en-US" sz="1900" dirty="0" smtClean="0"/>
              <a:t> </a:t>
            </a:r>
            <a:r>
              <a:rPr lang="en-US" sz="1900" dirty="0" err="1" smtClean="0"/>
              <a:t>hama</a:t>
            </a:r>
            <a:r>
              <a:rPr lang="en-US" sz="1900" dirty="0" smtClean="0"/>
              <a:t> </a:t>
            </a:r>
            <a:r>
              <a:rPr lang="en-US" sz="1900" dirty="0" err="1" smtClean="0"/>
              <a:t>dan</a:t>
            </a:r>
            <a:r>
              <a:rPr lang="en-US" sz="1900" dirty="0" smtClean="0"/>
              <a:t> </a:t>
            </a:r>
            <a:r>
              <a:rPr lang="en-US" sz="1900" dirty="0" err="1" smtClean="0"/>
              <a:t>penyakit</a:t>
            </a:r>
            <a:r>
              <a:rPr lang="en-US" sz="1900" dirty="0" smtClean="0"/>
              <a:t>.</a:t>
            </a:r>
          </a:p>
          <a:p>
            <a:pPr marL="1097280" lvl="2" indent="-457200">
              <a:buFont typeface="+mj-lt"/>
              <a:buAutoNum type="arabicParenR"/>
            </a:pPr>
            <a:r>
              <a:rPr lang="en-US" sz="1900" dirty="0" err="1" smtClean="0"/>
              <a:t>Membersihkan</a:t>
            </a:r>
            <a:r>
              <a:rPr lang="en-US" sz="1900" dirty="0" smtClean="0"/>
              <a:t> </a:t>
            </a:r>
            <a:r>
              <a:rPr lang="en-US" sz="1900" dirty="0" err="1" smtClean="0"/>
              <a:t>lumut</a:t>
            </a:r>
            <a:r>
              <a:rPr lang="en-US" sz="1900" dirty="0" smtClean="0"/>
              <a:t> yang </a:t>
            </a:r>
            <a:r>
              <a:rPr lang="en-US" sz="1900" dirty="0" err="1" smtClean="0"/>
              <a:t>terdapat</a:t>
            </a:r>
            <a:r>
              <a:rPr lang="en-US" sz="1900" dirty="0" smtClean="0"/>
              <a:t> </a:t>
            </a:r>
            <a:r>
              <a:rPr lang="en-US" sz="1900" dirty="0" err="1" smtClean="0"/>
              <a:t>pada</a:t>
            </a:r>
            <a:r>
              <a:rPr lang="en-US" sz="1900" dirty="0" smtClean="0"/>
              <a:t> </a:t>
            </a:r>
            <a:r>
              <a:rPr lang="en-US" sz="1900" dirty="0" err="1" smtClean="0"/>
              <a:t>batang</a:t>
            </a:r>
            <a:r>
              <a:rPr lang="en-US" sz="1900" dirty="0" smtClean="0"/>
              <a:t> </a:t>
            </a:r>
            <a:r>
              <a:rPr lang="en-US" sz="1900" dirty="0" err="1" smtClean="0"/>
              <a:t>dan</a:t>
            </a:r>
            <a:r>
              <a:rPr lang="en-US" sz="1900" dirty="0" smtClean="0"/>
              <a:t> </a:t>
            </a:r>
            <a:r>
              <a:rPr lang="en-US" sz="1900" dirty="0" err="1" smtClean="0"/>
              <a:t>cabang</a:t>
            </a:r>
            <a:endParaRPr lang="en-US" sz="1900" dirty="0" smtClean="0"/>
          </a:p>
          <a:p>
            <a:pPr marL="1097280" lvl="2" indent="-457200">
              <a:buFont typeface="+mj-lt"/>
              <a:buAutoNum type="arabicParenR"/>
            </a:pPr>
            <a:r>
              <a:rPr lang="en-US" sz="1900" dirty="0" err="1" smtClean="0"/>
              <a:t>Membuang</a:t>
            </a:r>
            <a:r>
              <a:rPr lang="en-US" sz="1900" dirty="0" smtClean="0"/>
              <a:t> </a:t>
            </a:r>
            <a:r>
              <a:rPr lang="en-US" sz="1900" dirty="0" err="1" smtClean="0"/>
              <a:t>tanaman</a:t>
            </a:r>
            <a:r>
              <a:rPr lang="en-US" sz="1900" dirty="0" smtClean="0"/>
              <a:t> yang </a:t>
            </a:r>
            <a:r>
              <a:rPr lang="en-US" sz="1900" dirty="0" err="1" smtClean="0"/>
              <a:t>menumpang</a:t>
            </a:r>
            <a:r>
              <a:rPr lang="en-US" sz="1900" dirty="0" smtClean="0"/>
              <a:t> (</a:t>
            </a:r>
            <a:r>
              <a:rPr lang="en-US" sz="1900" dirty="0" err="1" smtClean="0"/>
              <a:t>parasit</a:t>
            </a:r>
            <a:r>
              <a:rPr lang="en-US" sz="1900" dirty="0" smtClean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6004067" y="228600"/>
            <a:ext cx="2930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err="1">
                <a:solidFill>
                  <a:srgbClr val="002060"/>
                </a:solidFill>
              </a:rPr>
              <a:t>Pemeliharaan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tanaman</a:t>
            </a:r>
            <a:r>
              <a:rPr lang="en-US" dirty="0">
                <a:solidFill>
                  <a:srgbClr val="002060"/>
                </a:solidFill>
              </a:rPr>
              <a:t> …….</a:t>
            </a:r>
          </a:p>
        </p:txBody>
      </p:sp>
    </p:spTree>
    <p:extLst>
      <p:ext uri="{BB962C8B-B14F-4D97-AF65-F5344CB8AC3E}">
        <p14:creationId xmlns:p14="http://schemas.microsoft.com/office/powerpoint/2010/main" xmlns="" val="197920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Bahasan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Pengolahan</a:t>
            </a:r>
            <a:r>
              <a:rPr lang="en-US" dirty="0" smtClean="0"/>
              <a:t> Tanah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pesemaian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Penanaman</a:t>
            </a:r>
            <a:r>
              <a:rPr lang="en-US" dirty="0"/>
              <a:t>	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 smtClean="0"/>
              <a:t>tanaman</a:t>
            </a:r>
            <a:endParaRPr lang="en-US" dirty="0" smtClean="0"/>
          </a:p>
          <a:p>
            <a:pPr marL="514350" lvl="0" indent="-514350">
              <a:buNone/>
            </a:pPr>
            <a:endParaRPr lang="en-US" dirty="0" smtClean="0"/>
          </a:p>
          <a:p>
            <a:pPr marL="514350" lvl="0" indent="-514350">
              <a:buNone/>
            </a:pPr>
            <a:endParaRPr lang="en-US" dirty="0" smtClean="0"/>
          </a:p>
          <a:p>
            <a:pPr marL="514350" lvl="0" indent="-514350">
              <a:buNone/>
            </a:pP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diterangkan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……</a:t>
            </a:r>
            <a:r>
              <a:rPr lang="en-US" dirty="0" err="1" smtClean="0"/>
              <a:t>gambar</a:t>
            </a:r>
            <a:r>
              <a:rPr lang="en-US" dirty="0" smtClean="0"/>
              <a:t> ….</a:t>
            </a:r>
            <a:r>
              <a:rPr lang="en-US" dirty="0" err="1" smtClean="0"/>
              <a:t>faktor</a:t>
            </a:r>
            <a:r>
              <a:rPr lang="en-US" dirty="0" smtClean="0"/>
              <a:t> yang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 … (</a:t>
            </a:r>
            <a:r>
              <a:rPr lang="en-US" dirty="0" err="1" smtClean="0"/>
              <a:t>soalpakmarwoto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136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250" y="1524000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i. </a:t>
            </a:r>
            <a:r>
              <a:rPr lang="en-US" sz="2800" dirty="0" err="1">
                <a:solidFill>
                  <a:srgbClr val="FF0000"/>
                </a:solidFill>
              </a:rPr>
              <a:t>Pemupukan</a:t>
            </a:r>
            <a:endParaRPr lang="en-US" sz="2800" dirty="0">
              <a:solidFill>
                <a:srgbClr val="FF0000"/>
              </a:solidFill>
            </a:endParaRPr>
          </a:p>
          <a:p>
            <a:pPr marL="287338" indent="-287338">
              <a:buNone/>
            </a:pPr>
            <a:r>
              <a:rPr lang="en-US" sz="2800" dirty="0">
                <a:solidFill>
                  <a:srgbClr val="FF0000"/>
                </a:solidFill>
              </a:rPr>
              <a:t>j. </a:t>
            </a:r>
            <a:r>
              <a:rPr lang="en-US" sz="2800" dirty="0" err="1">
                <a:solidFill>
                  <a:srgbClr val="FF0000"/>
                </a:solidFill>
              </a:rPr>
              <a:t>Pengendalian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hama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penyakit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gulma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287338" indent="0">
              <a:buNone/>
            </a:pPr>
            <a:r>
              <a:rPr lang="en-US" sz="2000" dirty="0" smtClean="0"/>
              <a:t>(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dibahas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bab</a:t>
            </a:r>
            <a:r>
              <a:rPr lang="en-US" sz="2000" dirty="0" smtClean="0"/>
              <a:t> </a:t>
            </a:r>
            <a:r>
              <a:rPr lang="en-US" sz="2000" dirty="0" err="1" smtClean="0"/>
              <a:t>tersendiri</a:t>
            </a:r>
            <a:r>
              <a:rPr lang="en-US" sz="2000" dirty="0" smtClean="0"/>
              <a:t>)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67400" y="685800"/>
            <a:ext cx="2930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dirty="0" err="1">
                <a:solidFill>
                  <a:srgbClr val="002060"/>
                </a:solidFill>
              </a:rPr>
              <a:t>Pemeliharaan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tanaman</a:t>
            </a:r>
            <a:r>
              <a:rPr lang="en-US" dirty="0">
                <a:solidFill>
                  <a:srgbClr val="002060"/>
                </a:solidFill>
              </a:rPr>
              <a:t> …….</a:t>
            </a:r>
          </a:p>
        </p:txBody>
      </p:sp>
    </p:spTree>
    <p:extLst>
      <p:ext uri="{BB962C8B-B14F-4D97-AF65-F5344CB8AC3E}">
        <p14:creationId xmlns:p14="http://schemas.microsoft.com/office/powerpoint/2010/main" xmlns="" val="166873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1"/>
          <p:cNvSpPr>
            <a:spLocks noGrp="1" noChangeArrowheads="1"/>
          </p:cNvSpPr>
          <p:nvPr>
            <p:ph idx="1"/>
          </p:nvPr>
        </p:nvSpPr>
        <p:spPr>
          <a:xfrm>
            <a:off x="357188" y="714375"/>
            <a:ext cx="8786812" cy="6143625"/>
          </a:xfrm>
          <a:ln>
            <a:solidFill>
              <a:schemeClr val="bg1"/>
            </a:solidFill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id-ID" sz="1700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id-ID" sz="2800" b="1" dirty="0" smtClean="0">
                <a:solidFill>
                  <a:srgbClr val="C00000"/>
                </a:solidFill>
                <a:latin typeface="Eras Medium ITC" pitchFamily="34" charset="0"/>
              </a:rPr>
              <a:t>PERSIAPAN LAHAN TANAM</a:t>
            </a:r>
          </a:p>
          <a:p>
            <a:pPr>
              <a:lnSpc>
                <a:spcPct val="30000"/>
              </a:lnSpc>
              <a:buFont typeface="Wingdings" pitchFamily="2" charset="2"/>
              <a:buNone/>
            </a:pPr>
            <a:r>
              <a:rPr lang="id-ID" sz="2800" b="1" dirty="0" smtClean="0">
                <a:solidFill>
                  <a:srgbClr val="FFC000"/>
                </a:solidFill>
                <a:latin typeface="Eras Medium ITC" pitchFamily="34" charset="0"/>
              </a:rPr>
              <a:t>                                          </a:t>
            </a:r>
            <a:endParaRPr lang="id-ID" sz="2000" b="1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id-ID" sz="2000" b="1" dirty="0" smtClean="0">
                <a:solidFill>
                  <a:srgbClr val="FFC000"/>
                </a:solidFill>
                <a:latin typeface="Eras Medium ITC" pitchFamily="34" charset="0"/>
              </a:rPr>
              <a:t>MAKSUD DAN TUJUAN PENGOLAHAN TANAH</a:t>
            </a:r>
          </a:p>
          <a:p>
            <a:pPr marL="855663" lvl="1" indent="-461963">
              <a:buFont typeface="Courier New" pitchFamily="49" charset="0"/>
              <a:buChar char="o"/>
            </a:pPr>
            <a:r>
              <a:rPr lang="id-ID" b="1" dirty="0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Menyiapkan tempat pertumbuhan benih y</a:t>
            </a:r>
            <a:r>
              <a:rPr lang="en-US" b="1" dirty="0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an</a:t>
            </a:r>
            <a:r>
              <a:rPr lang="id-ID" b="1" dirty="0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g serasi </a:t>
            </a:r>
            <a:r>
              <a:rPr lang="en-US" b="1" dirty="0" err="1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dan</a:t>
            </a:r>
            <a:r>
              <a:rPr lang="id-ID" b="1" dirty="0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 baik</a:t>
            </a:r>
          </a:p>
          <a:p>
            <a:pPr marL="855663" lvl="1" indent="-461963">
              <a:buFont typeface="Courier New" pitchFamily="49" charset="0"/>
              <a:buChar char="o"/>
            </a:pPr>
            <a:r>
              <a:rPr lang="id-ID" b="1" dirty="0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Menghindarkan saingan </a:t>
            </a:r>
            <a:r>
              <a:rPr lang="en-US" b="1" dirty="0" err="1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terhadap</a:t>
            </a:r>
            <a:r>
              <a:rPr lang="en-US" b="1" dirty="0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id-ID" b="1" dirty="0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gulma</a:t>
            </a:r>
            <a:endParaRPr lang="en-US" b="1" dirty="0" smtClean="0">
              <a:solidFill>
                <a:srgbClr val="0070C0"/>
              </a:solidFill>
              <a:latin typeface="PMingLiU-ExtB" pitchFamily="18" charset="-120"/>
              <a:ea typeface="PMingLiU-ExtB" pitchFamily="18" charset="-120"/>
            </a:endParaRPr>
          </a:p>
          <a:p>
            <a:pPr marL="855663" lvl="1" indent="-461963">
              <a:buFont typeface="Courier New" pitchFamily="49" charset="0"/>
              <a:buChar char="o"/>
            </a:pPr>
            <a:r>
              <a:rPr lang="en-US" b="1" dirty="0" err="1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Mempermudah</a:t>
            </a:r>
            <a:r>
              <a:rPr lang="en-US" b="1" dirty="0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penggunaan</a:t>
            </a:r>
            <a:r>
              <a:rPr lang="en-US" b="1" dirty="0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saprodi</a:t>
            </a:r>
            <a:endParaRPr lang="id-ID" b="1" dirty="0" smtClean="0">
              <a:solidFill>
                <a:srgbClr val="0070C0"/>
              </a:solidFill>
              <a:latin typeface="PMingLiU-ExtB" pitchFamily="18" charset="-120"/>
              <a:ea typeface="PMingLiU-ExtB" pitchFamily="18" charset="-120"/>
            </a:endParaRPr>
          </a:p>
          <a:p>
            <a:pPr marL="855663" lvl="1" indent="-461963">
              <a:buFont typeface="Courier New" pitchFamily="49" charset="0"/>
              <a:buChar char="o"/>
            </a:pPr>
            <a:r>
              <a:rPr lang="id-ID" b="1" dirty="0" smtClean="0">
                <a:solidFill>
                  <a:srgbClr val="0070C0"/>
                </a:solidFill>
                <a:latin typeface="PMingLiU-ExtB" pitchFamily="18" charset="-120"/>
                <a:ea typeface="PMingLiU-ExtB" pitchFamily="18" charset="-120"/>
              </a:rPr>
              <a:t>Memperbaiki sifat-sifat fisik, kimia dan biologi tanah</a:t>
            </a:r>
          </a:p>
          <a:p>
            <a:pPr>
              <a:buFont typeface="Wingdings" pitchFamily="2" charset="2"/>
              <a:buNone/>
            </a:pPr>
            <a:endParaRPr lang="id-ID" sz="2000" b="1" dirty="0" smtClean="0">
              <a:solidFill>
                <a:srgbClr val="C00000"/>
              </a:solidFill>
              <a:latin typeface="Eras Medium ITC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id-ID" sz="2000" b="1" dirty="0" smtClean="0">
                <a:solidFill>
                  <a:srgbClr val="C00000"/>
                </a:solidFill>
                <a:latin typeface="Eras Medium ITC" pitchFamily="34" charset="0"/>
              </a:rPr>
              <a:t>ALAT PENGERJAAN TANAH </a:t>
            </a:r>
            <a:r>
              <a:rPr lang="en-US" sz="2000" b="1" dirty="0" smtClean="0">
                <a:solidFill>
                  <a:srgbClr val="C00000"/>
                </a:solidFill>
                <a:latin typeface="Eras Medium ITC" pitchFamily="34" charset="0"/>
              </a:rPr>
              <a:t> DIGUNAKAN </a:t>
            </a:r>
            <a:r>
              <a:rPr lang="id-ID" sz="2000" b="1" dirty="0" smtClean="0">
                <a:solidFill>
                  <a:srgbClr val="C00000"/>
                </a:solidFill>
                <a:latin typeface="Eras Medium ITC" pitchFamily="34" charset="0"/>
              </a:rPr>
              <a:t>UNTUK:</a:t>
            </a:r>
          </a:p>
          <a:p>
            <a:pPr marL="855663" lvl="1" indent="-461963">
              <a:buFont typeface="Wingdings" pitchFamily="2" charset="2"/>
              <a:buChar char="§"/>
            </a:pPr>
            <a:r>
              <a:rPr lang="id-ID" b="1" dirty="0" smtClean="0">
                <a:solidFill>
                  <a:srgbClr val="00B050"/>
                </a:solidFill>
                <a:latin typeface="Eras Medium ITC" pitchFamily="34" charset="0"/>
              </a:rPr>
              <a:t>Me</a:t>
            </a:r>
            <a:r>
              <a:rPr lang="en-US" b="1" dirty="0" smtClean="0">
                <a:solidFill>
                  <a:srgbClr val="00B050"/>
                </a:solidFill>
                <a:latin typeface="Eras Medium ITC" pitchFamily="34" charset="0"/>
              </a:rPr>
              <a:t>m</a:t>
            </a:r>
            <a:r>
              <a:rPr lang="id-ID" b="1" dirty="0" smtClean="0">
                <a:solidFill>
                  <a:srgbClr val="00B050"/>
                </a:solidFill>
                <a:latin typeface="Eras Medium ITC" pitchFamily="34" charset="0"/>
              </a:rPr>
              <a:t>balik tanah</a:t>
            </a:r>
          </a:p>
          <a:p>
            <a:pPr marL="855663" lvl="1" indent="-461963">
              <a:buFont typeface="Wingdings" pitchFamily="2" charset="2"/>
              <a:buChar char="§"/>
            </a:pPr>
            <a:r>
              <a:rPr lang="id-ID" b="1" dirty="0" smtClean="0">
                <a:solidFill>
                  <a:srgbClr val="00B050"/>
                </a:solidFill>
                <a:latin typeface="Eras Medium ITC" pitchFamily="34" charset="0"/>
              </a:rPr>
              <a:t>Membelah tanah</a:t>
            </a:r>
          </a:p>
          <a:p>
            <a:pPr marL="855663" lvl="1" indent="-461963">
              <a:buFont typeface="Wingdings" pitchFamily="2" charset="2"/>
              <a:buChar char="§"/>
            </a:pPr>
            <a:r>
              <a:rPr lang="id-ID" b="1" dirty="0" smtClean="0">
                <a:solidFill>
                  <a:srgbClr val="00B050"/>
                </a:solidFill>
                <a:latin typeface="Eras Medium ITC" pitchFamily="34" charset="0"/>
              </a:rPr>
              <a:t>Memecah tanah</a:t>
            </a:r>
          </a:p>
          <a:p>
            <a:pPr marL="855663" lvl="1" indent="-461963">
              <a:buFont typeface="Wingdings" pitchFamily="2" charset="2"/>
              <a:buChar char="§"/>
            </a:pPr>
            <a:r>
              <a:rPr lang="id-ID" b="1" dirty="0" smtClean="0">
                <a:solidFill>
                  <a:srgbClr val="00B050"/>
                </a:solidFill>
                <a:latin typeface="Eras Medium ITC" pitchFamily="34" charset="0"/>
              </a:rPr>
              <a:t>Meratakan tanah</a:t>
            </a:r>
          </a:p>
          <a:p>
            <a:pPr>
              <a:buFont typeface="Wingdings" pitchFamily="2" charset="2"/>
              <a:buNone/>
            </a:pPr>
            <a:endParaRPr lang="id-ID" sz="2000" b="1" dirty="0" smtClean="0">
              <a:solidFill>
                <a:srgbClr val="C00000"/>
              </a:solidFill>
              <a:latin typeface="Eras Medium ITC" pitchFamily="34" charset="0"/>
            </a:endParaRPr>
          </a:p>
          <a:p>
            <a:pPr>
              <a:buFont typeface="Wingdings" pitchFamily="2" charset="2"/>
              <a:buNone/>
            </a:pPr>
            <a:endParaRPr lang="id-ID" sz="2000" b="1" dirty="0" smtClean="0">
              <a:solidFill>
                <a:srgbClr val="FFC000"/>
              </a:solidFill>
              <a:latin typeface="Eras Medium ITC" pitchFamily="34" charset="0"/>
            </a:endParaRPr>
          </a:p>
          <a:p>
            <a:pPr>
              <a:buFont typeface="Wingdings" pitchFamily="2" charset="2"/>
              <a:buNone/>
            </a:pPr>
            <a:endParaRPr lang="id-ID" sz="2000" b="1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None/>
            </a:pPr>
            <a:endParaRPr lang="id-ID" sz="2000" b="1" dirty="0" smtClean="0">
              <a:solidFill>
                <a:srgbClr val="FFC000"/>
              </a:solidFill>
            </a:endParaRPr>
          </a:p>
          <a:p>
            <a:pPr>
              <a:buFont typeface="Wingdings" pitchFamily="2" charset="2"/>
              <a:buNone/>
            </a:pPr>
            <a:endParaRPr lang="en-US" sz="2400" b="1" dirty="0" smtClean="0">
              <a:solidFill>
                <a:srgbClr val="C00000"/>
              </a:solidFill>
              <a:latin typeface="Castellar" pitchFamily="18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b="1" dirty="0" smtClean="0">
                <a:solidFill>
                  <a:schemeClr val="tx1"/>
                </a:solidFill>
                <a:latin typeface="PMingLiU-ExtB" pitchFamily="18" charset="-120"/>
                <a:ea typeface="PMingLiU-ExtB" pitchFamily="18" charset="-120"/>
              </a:rPr>
              <a:t>PERSIAPAN LAHAN TANAM</a:t>
            </a:r>
            <a:endParaRPr lang="en-US" sz="3200" dirty="0">
              <a:solidFill>
                <a:schemeClr val="tx1"/>
              </a:solidFill>
              <a:latin typeface="PMingLiU-ExtB" pitchFamily="18" charset="-120"/>
              <a:ea typeface="PMingLiU-ExtB" pitchFamily="18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30000"/>
              </a:lnSpc>
              <a:buFont typeface="Wingdings" pitchFamily="2" charset="2"/>
              <a:buNone/>
            </a:pPr>
            <a:r>
              <a:rPr lang="id-ID" sz="3600" b="1" dirty="0" smtClean="0">
                <a:latin typeface="Eras Medium ITC" pitchFamily="34" charset="0"/>
              </a:rPr>
              <a:t>                                        </a:t>
            </a:r>
            <a:endParaRPr lang="id-ID" sz="2800" b="1" dirty="0" smtClean="0">
              <a:solidFill>
                <a:srgbClr val="92D050"/>
              </a:solidFill>
            </a:endParaRPr>
          </a:p>
          <a:p>
            <a:pPr marL="796925" lvl="1" indent="-403225">
              <a:buFont typeface="Courier New" pitchFamily="49" charset="0"/>
              <a:buChar char="o"/>
            </a:pPr>
            <a:r>
              <a:rPr lang="id-ID" b="1" dirty="0" smtClean="0">
                <a:solidFill>
                  <a:srgbClr val="00B050"/>
                </a:solidFill>
                <a:latin typeface="PMingLiU-ExtB" pitchFamily="18" charset="-120"/>
                <a:ea typeface="PMingLiU-ExtB" pitchFamily="18" charset="-120"/>
              </a:rPr>
              <a:t>TOT  (TANPA OLAH TANAH)                </a:t>
            </a:r>
          </a:p>
          <a:p>
            <a:pPr marL="796925" lvl="1" indent="-403225">
              <a:buFont typeface="Courier New" pitchFamily="49" charset="0"/>
              <a:buChar char="o"/>
            </a:pPr>
            <a:r>
              <a:rPr lang="id-ID" b="1" dirty="0" smtClean="0">
                <a:solidFill>
                  <a:srgbClr val="00B050"/>
                </a:solidFill>
                <a:latin typeface="PMingLiU-ExtB" pitchFamily="18" charset="-120"/>
                <a:ea typeface="PMingLiU-ExtB" pitchFamily="18" charset="-120"/>
              </a:rPr>
              <a:t>OLAH TANAH MINIMUM</a:t>
            </a:r>
          </a:p>
          <a:p>
            <a:pPr marL="796925" lvl="1" indent="-403225">
              <a:buFont typeface="Courier New" pitchFamily="49" charset="0"/>
              <a:buChar char="o"/>
            </a:pPr>
            <a:r>
              <a:rPr lang="id-ID" b="1" dirty="0" smtClean="0">
                <a:solidFill>
                  <a:srgbClr val="00B050"/>
                </a:solidFill>
                <a:latin typeface="PMingLiU-ExtB" pitchFamily="18" charset="-120"/>
                <a:ea typeface="PMingLiU-ExtB" pitchFamily="18" charset="-120"/>
              </a:rPr>
              <a:t>OLAH TANAH SEMPURNA</a:t>
            </a:r>
            <a:endParaRPr lang="id-ID" dirty="0" smtClean="0">
              <a:solidFill>
                <a:srgbClr val="00B050"/>
              </a:solidFill>
              <a:latin typeface="PMingLiU-ExtB" pitchFamily="18" charset="-120"/>
              <a:ea typeface="PMingLiU-ExtB" pitchFamily="18" charset="-12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26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endParaRPr lang="en-US" dirty="0" smtClean="0"/>
          </a:p>
          <a:p>
            <a:pPr lvl="2">
              <a:buFontTx/>
              <a:buChar char="-"/>
            </a:pPr>
            <a:r>
              <a:rPr lang="en-US" sz="2800" dirty="0" err="1" smtClean="0"/>
              <a:t>Benih</a:t>
            </a:r>
            <a:endParaRPr lang="en-US" sz="2800" dirty="0" smtClean="0"/>
          </a:p>
          <a:p>
            <a:pPr lvl="2">
              <a:buFontTx/>
              <a:buChar char="-"/>
            </a:pPr>
            <a:r>
              <a:rPr lang="en-US" sz="2800" dirty="0" err="1" smtClean="0"/>
              <a:t>Bibit</a:t>
            </a:r>
            <a:endParaRPr lang="en-US" sz="2800" dirty="0" smtClean="0"/>
          </a:p>
          <a:p>
            <a:pPr marL="0" indent="0">
              <a:buNone/>
            </a:pPr>
            <a:r>
              <a:rPr lang="en-US" dirty="0" err="1" smtClean="0"/>
              <a:t>Pesemaian</a:t>
            </a:r>
            <a:endParaRPr lang="en-US" dirty="0" smtClean="0"/>
          </a:p>
          <a:p>
            <a:pPr marL="708660" lvl="1" indent="-342900"/>
            <a:r>
              <a:rPr lang="en-US" dirty="0" err="1" smtClean="0"/>
              <a:t>Tanaman</a:t>
            </a:r>
            <a:r>
              <a:rPr lang="en-US" dirty="0" smtClean="0"/>
              <a:t> yang </a:t>
            </a:r>
            <a:r>
              <a:rPr lang="en-US" dirty="0" err="1" smtClean="0">
                <a:solidFill>
                  <a:srgbClr val="FF0000"/>
                </a:solidFill>
              </a:rPr>
              <a:t>peka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terhadap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kerusakan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akar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tanam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disemaikan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. </a:t>
            </a:r>
          </a:p>
          <a:p>
            <a:pPr marL="708660" lvl="1" indent="-342900"/>
            <a:r>
              <a:rPr lang="en-US" dirty="0" err="1" smtClean="0"/>
              <a:t>Tanaman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ditanam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langsung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di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jagung</a:t>
            </a:r>
            <a:r>
              <a:rPr lang="en-US" dirty="0" smtClean="0"/>
              <a:t>, </a:t>
            </a:r>
            <a:r>
              <a:rPr lang="en-US" dirty="0" err="1" smtClean="0"/>
              <a:t>kedelai</a:t>
            </a:r>
            <a:r>
              <a:rPr lang="en-US" dirty="0" smtClean="0"/>
              <a:t>, </a:t>
            </a:r>
            <a:r>
              <a:rPr lang="en-US" dirty="0" err="1" smtClean="0"/>
              <a:t>kacang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, </a:t>
            </a:r>
            <a:r>
              <a:rPr lang="en-US" dirty="0" err="1" smtClean="0"/>
              <a:t>kacang</a:t>
            </a:r>
            <a:r>
              <a:rPr lang="en-US" dirty="0" smtClean="0"/>
              <a:t> </a:t>
            </a:r>
            <a:r>
              <a:rPr lang="en-US" dirty="0" err="1" smtClean="0"/>
              <a:t>hijau</a:t>
            </a:r>
            <a:r>
              <a:rPr lang="en-US" dirty="0" smtClean="0"/>
              <a:t>, </a:t>
            </a:r>
            <a:r>
              <a:rPr lang="en-US" dirty="0" err="1" smtClean="0"/>
              <a:t>bayam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4800" y="852676"/>
            <a:ext cx="777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1"/>
                </a:solidFill>
              </a:rPr>
              <a:t>1. </a:t>
            </a:r>
            <a:r>
              <a:rPr lang="en-US" sz="4000" dirty="0" err="1" smtClean="0">
                <a:solidFill>
                  <a:schemeClr val="accent1"/>
                </a:solidFill>
                <a:latin typeface="+mj-lt"/>
              </a:rPr>
              <a:t>Perlu</a:t>
            </a:r>
            <a:r>
              <a:rPr lang="en-US" sz="4000" dirty="0" smtClean="0">
                <a:solidFill>
                  <a:schemeClr val="accent1"/>
                </a:solidFill>
                <a:latin typeface="+mj-lt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+mj-lt"/>
              </a:rPr>
              <a:t>tidaknya</a:t>
            </a:r>
            <a:r>
              <a:rPr lang="en-US" sz="4000" dirty="0" smtClean="0">
                <a:solidFill>
                  <a:schemeClr val="accent1"/>
                </a:solidFill>
                <a:latin typeface="+mj-lt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+mj-lt"/>
              </a:rPr>
              <a:t>pesemaian</a:t>
            </a:r>
            <a:endParaRPr lang="en-US" sz="4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345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Keuntungan</a:t>
            </a:r>
            <a:r>
              <a:rPr lang="en-US" sz="4000" dirty="0" smtClean="0"/>
              <a:t> </a:t>
            </a:r>
            <a:r>
              <a:rPr lang="en-US" sz="4000" dirty="0" err="1" smtClean="0"/>
              <a:t>penggunaan</a:t>
            </a:r>
            <a:r>
              <a:rPr lang="en-US" sz="4000" dirty="0" smtClean="0"/>
              <a:t> </a:t>
            </a:r>
            <a:r>
              <a:rPr lang="en-US" sz="4000" dirty="0" err="1" smtClean="0"/>
              <a:t>pesemaian</a:t>
            </a:r>
            <a:r>
              <a:rPr lang="en-US" sz="4000" dirty="0" smtClean="0"/>
              <a:t>: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10312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bibit</a:t>
            </a:r>
            <a:r>
              <a:rPr lang="en-US" dirty="0" smtClean="0"/>
              <a:t> </a:t>
            </a:r>
            <a:r>
              <a:rPr lang="en-US" dirty="0" err="1" smtClean="0"/>
              <a:t>terjamin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bibit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bibit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(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dihemat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4114800"/>
            <a:ext cx="83820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accent1"/>
                </a:solidFill>
                <a:latin typeface="+mj-lt"/>
              </a:rPr>
              <a:t>Kerugian</a:t>
            </a:r>
            <a:r>
              <a:rPr lang="en-US" sz="4000" dirty="0" smtClean="0">
                <a:solidFill>
                  <a:schemeClr val="accent1"/>
                </a:solidFill>
                <a:latin typeface="+mj-lt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+mj-lt"/>
              </a:rPr>
              <a:t>penggunaan</a:t>
            </a:r>
            <a:r>
              <a:rPr lang="en-US" sz="4000" dirty="0" smtClean="0">
                <a:solidFill>
                  <a:schemeClr val="accent1"/>
                </a:solidFill>
                <a:latin typeface="+mj-lt"/>
              </a:rPr>
              <a:t> </a:t>
            </a:r>
            <a:r>
              <a:rPr lang="en-US" sz="4000" dirty="0" err="1">
                <a:solidFill>
                  <a:schemeClr val="accent1"/>
                </a:solidFill>
                <a:latin typeface="+mj-lt"/>
              </a:rPr>
              <a:t>pesemaian</a:t>
            </a:r>
            <a:r>
              <a:rPr lang="en-US" sz="4000" dirty="0" smtClean="0">
                <a:solidFill>
                  <a:schemeClr val="accent1"/>
                </a:solidFill>
                <a:latin typeface="+mj-lt"/>
              </a:rPr>
              <a:t>:</a:t>
            </a:r>
          </a:p>
          <a:p>
            <a:pPr marL="573088" indent="-463550">
              <a:buClr>
                <a:schemeClr val="accent1"/>
              </a:buClr>
              <a:buFont typeface="+mj-lt"/>
              <a:buAutoNum type="arabicPeriod"/>
            </a:pPr>
            <a:r>
              <a:rPr lang="en-US" sz="2400" dirty="0" err="1" smtClean="0"/>
              <a:t>Menambah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endParaRPr lang="en-US" sz="2400" dirty="0" smtClean="0"/>
          </a:p>
          <a:p>
            <a:pPr marL="573088" indent="-463550">
              <a:buClr>
                <a:schemeClr val="accent1"/>
              </a:buClr>
              <a:buFont typeface="+mj-lt"/>
              <a:buAutoNum type="arabicPeriod"/>
            </a:pP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kerusakan</a:t>
            </a:r>
            <a:r>
              <a:rPr lang="en-US" sz="2400" dirty="0" smtClean="0"/>
              <a:t> </a:t>
            </a:r>
            <a:r>
              <a:rPr lang="en-US" sz="2400" dirty="0" err="1" smtClean="0"/>
              <a:t>akar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saat</a:t>
            </a:r>
            <a:r>
              <a:rPr lang="en-US" sz="2400" dirty="0" smtClean="0"/>
              <a:t> </a:t>
            </a:r>
            <a:r>
              <a:rPr lang="en-US" sz="2400" dirty="0" err="1" smtClean="0"/>
              <a:t>bibit</a:t>
            </a:r>
            <a:r>
              <a:rPr lang="en-US" sz="2400" dirty="0" smtClean="0"/>
              <a:t> </a:t>
            </a:r>
            <a:r>
              <a:rPr lang="en-US" sz="2400" dirty="0" err="1" smtClean="0"/>
              <a:t>dipindah</a:t>
            </a:r>
            <a:endParaRPr lang="en-US" sz="2400" dirty="0" smtClean="0"/>
          </a:p>
          <a:p>
            <a:pPr marL="573088" indent="-463550">
              <a:buClr>
                <a:schemeClr val="accent1"/>
              </a:buClr>
              <a:buFont typeface="+mj-lt"/>
              <a:buAutoNum type="arabicPeriod"/>
            </a:pP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penghambatan</a:t>
            </a:r>
            <a:r>
              <a:rPr lang="en-US" sz="2400" dirty="0" smtClean="0"/>
              <a:t> </a:t>
            </a:r>
            <a:r>
              <a:rPr lang="en-US" sz="2400" dirty="0" err="1" smtClean="0"/>
              <a:t>pertumbuhan</a:t>
            </a:r>
            <a:r>
              <a:rPr lang="en-US" sz="2400" dirty="0" smtClean="0"/>
              <a:t> </a:t>
            </a:r>
            <a:r>
              <a:rPr lang="en-US" sz="2400" dirty="0" err="1" smtClean="0"/>
              <a:t>setelah</a:t>
            </a:r>
            <a:r>
              <a:rPr lang="en-US" sz="2400" dirty="0" smtClean="0"/>
              <a:t> </a:t>
            </a:r>
            <a:r>
              <a:rPr lang="en-US" sz="2400" dirty="0" err="1" smtClean="0"/>
              <a:t>bibit</a:t>
            </a:r>
            <a:r>
              <a:rPr lang="en-US" sz="2400" dirty="0" smtClean="0"/>
              <a:t> </a:t>
            </a:r>
            <a:r>
              <a:rPr lang="en-US" sz="2400" dirty="0" err="1" smtClean="0"/>
              <a:t>dipindah</a:t>
            </a:r>
            <a:r>
              <a:rPr lang="en-US" sz="2400" dirty="0" smtClean="0"/>
              <a:t> (</a:t>
            </a:r>
            <a:r>
              <a:rPr lang="en-US" sz="2400" dirty="0" err="1" smtClean="0"/>
              <a:t>stagnasi</a:t>
            </a:r>
            <a:r>
              <a:rPr lang="en-US" sz="2400" dirty="0" smtClean="0"/>
              <a:t>)</a:t>
            </a:r>
          </a:p>
          <a:p>
            <a:pPr marL="742950" indent="-742950">
              <a:buFont typeface="+mj-lt"/>
              <a:buAutoNum type="arabicPeriod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417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3016"/>
            <a:ext cx="8229600" cy="1143000"/>
          </a:xfrm>
        </p:spPr>
        <p:txBody>
          <a:bodyPr/>
          <a:lstStyle/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pesemaian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5224"/>
            <a:ext cx="8229600" cy="172212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subur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diawasi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diairi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4038600"/>
            <a:ext cx="7543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 err="1" smtClean="0"/>
              <a:t>Lebar</a:t>
            </a:r>
            <a:r>
              <a:rPr lang="en-US" sz="2400" dirty="0" smtClean="0"/>
              <a:t> 1,2 – 1,5 m</a:t>
            </a:r>
          </a:p>
          <a:p>
            <a:pPr marL="285750" indent="-2857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 err="1" smtClean="0"/>
              <a:t>Panjang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keadaan</a:t>
            </a:r>
            <a:r>
              <a:rPr lang="en-US" sz="2400" dirty="0" smtClean="0"/>
              <a:t> </a:t>
            </a:r>
            <a:r>
              <a:rPr lang="en-US" sz="2400" dirty="0" err="1" smtClean="0"/>
              <a:t>lahan</a:t>
            </a:r>
            <a:endParaRPr lang="en-US" sz="2400" dirty="0" smtClean="0"/>
          </a:p>
          <a:p>
            <a:pPr marL="285750" indent="-2857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 err="1" smtClean="0"/>
              <a:t>Tinggi</a:t>
            </a:r>
            <a:r>
              <a:rPr lang="en-US" sz="2400" dirty="0" smtClean="0"/>
              <a:t> </a:t>
            </a:r>
            <a:r>
              <a:rPr lang="en-US" sz="2400" dirty="0" err="1" smtClean="0"/>
              <a:t>bedengan</a:t>
            </a:r>
            <a:r>
              <a:rPr lang="en-US" sz="2400" dirty="0" smtClean="0"/>
              <a:t> 30 cm</a:t>
            </a:r>
          </a:p>
          <a:p>
            <a:pPr marL="285750" indent="-2857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 err="1" smtClean="0"/>
              <a:t>Jarak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bedengan</a:t>
            </a:r>
            <a:r>
              <a:rPr lang="en-US" sz="2400" dirty="0" smtClean="0"/>
              <a:t> 30 cm</a:t>
            </a:r>
          </a:p>
          <a:p>
            <a:pPr marL="285750" indent="-285750">
              <a:buClr>
                <a:schemeClr val="accent2"/>
              </a:buClr>
              <a:buFont typeface="Arial" pitchFamily="34" charset="0"/>
              <a:buChar char="•"/>
            </a:pPr>
            <a:r>
              <a:rPr lang="en-US" sz="2400" dirty="0" smtClean="0"/>
              <a:t>Tanah </a:t>
            </a:r>
            <a:r>
              <a:rPr lang="en-US" sz="2400" dirty="0" err="1" smtClean="0"/>
              <a:t>pesemaian</a:t>
            </a:r>
            <a:r>
              <a:rPr lang="en-US" sz="2400" dirty="0" smtClean="0"/>
              <a:t> </a:t>
            </a:r>
            <a:r>
              <a:rPr lang="en-US" sz="2400" dirty="0" err="1" smtClean="0"/>
              <a:t>diolah</a:t>
            </a:r>
            <a:r>
              <a:rPr lang="en-US" sz="2400" dirty="0" smtClean="0"/>
              <a:t> </a:t>
            </a:r>
            <a:r>
              <a:rPr lang="en-US" sz="2400" dirty="0" err="1" smtClean="0"/>
              <a:t>sedalam</a:t>
            </a:r>
            <a:r>
              <a:rPr lang="en-US" sz="2400" dirty="0" smtClean="0"/>
              <a:t>  30 cm, </a:t>
            </a:r>
            <a:r>
              <a:rPr lang="en-US" sz="2400" dirty="0" err="1" smtClean="0"/>
              <a:t>dibersihkan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rerumputan</a:t>
            </a:r>
            <a:r>
              <a:rPr lang="en-US" sz="2400" dirty="0" smtClean="0"/>
              <a:t>, </a:t>
            </a:r>
            <a:r>
              <a:rPr lang="en-US" sz="2400" dirty="0" err="1" smtClean="0"/>
              <a:t>akar-akar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batu-batu</a:t>
            </a:r>
            <a:r>
              <a:rPr lang="en-US" sz="2400" dirty="0" smtClean="0"/>
              <a:t>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dibuang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02608" y="3376680"/>
            <a:ext cx="617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solidFill>
                  <a:schemeClr val="accent1"/>
                </a:solidFill>
                <a:latin typeface="+mj-lt"/>
              </a:rPr>
              <a:t>Pembuatan</a:t>
            </a:r>
            <a:r>
              <a:rPr lang="en-US" sz="3600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+mj-lt"/>
              </a:rPr>
              <a:t>pesemaian</a:t>
            </a:r>
            <a:r>
              <a:rPr lang="en-US" sz="3600" dirty="0" smtClean="0">
                <a:solidFill>
                  <a:schemeClr val="accent1"/>
                </a:solidFill>
                <a:latin typeface="+mj-lt"/>
              </a:rPr>
              <a:t>:</a:t>
            </a:r>
            <a:endParaRPr lang="en-US" sz="36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542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Usaha-</a:t>
            </a:r>
            <a:r>
              <a:rPr lang="en-US" sz="3200" dirty="0" err="1" smtClean="0"/>
              <a:t>usaha</a:t>
            </a:r>
            <a:r>
              <a:rPr lang="en-US" sz="3200" dirty="0" smtClean="0"/>
              <a:t> </a:t>
            </a:r>
            <a:r>
              <a:rPr lang="en-US" sz="3200" dirty="0" err="1" smtClean="0"/>
              <a:t>mempercepat</a:t>
            </a:r>
            <a:r>
              <a:rPr lang="en-US" sz="3200" dirty="0" smtClean="0"/>
              <a:t> </a:t>
            </a:r>
            <a:r>
              <a:rPr lang="en-US" sz="3200" dirty="0" err="1" smtClean="0"/>
              <a:t>perkecambahan</a:t>
            </a:r>
            <a:r>
              <a:rPr lang="en-US" sz="3200" dirty="0" smtClean="0"/>
              <a:t> </a:t>
            </a:r>
            <a:r>
              <a:rPr lang="en-US" sz="3200" dirty="0" err="1" smtClean="0"/>
              <a:t>bibit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1. </a:t>
            </a:r>
            <a:r>
              <a:rPr lang="en-US" dirty="0" err="1" smtClean="0">
                <a:solidFill>
                  <a:srgbClr val="7030A0"/>
                </a:solidFill>
              </a:rPr>
              <a:t>Mekanis</a:t>
            </a:r>
            <a:endParaRPr lang="en-US" dirty="0" smtClean="0">
              <a:solidFill>
                <a:srgbClr val="7030A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biji</a:t>
            </a:r>
            <a:r>
              <a:rPr lang="en-US" dirty="0" smtClean="0"/>
              <a:t>, </a:t>
            </a:r>
            <a:r>
              <a:rPr lang="en-US" dirty="0" err="1" smtClean="0"/>
              <a:t>menipiskan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memotong</a:t>
            </a:r>
            <a:r>
              <a:rPr lang="en-US" dirty="0" smtClean="0"/>
              <a:t>/</a:t>
            </a:r>
            <a:r>
              <a:rPr lang="en-US" dirty="0" err="1" smtClean="0"/>
              <a:t>memecah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biji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2. </a:t>
            </a:r>
            <a:r>
              <a:rPr lang="en-US" dirty="0" err="1" smtClean="0">
                <a:solidFill>
                  <a:srgbClr val="7030A0"/>
                </a:solidFill>
              </a:rPr>
              <a:t>Fisis</a:t>
            </a:r>
            <a:endParaRPr lang="en-US" dirty="0" smtClean="0">
              <a:solidFill>
                <a:srgbClr val="7030A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Merendam</a:t>
            </a:r>
            <a:r>
              <a:rPr lang="en-US" dirty="0" smtClean="0"/>
              <a:t> </a:t>
            </a:r>
            <a:r>
              <a:rPr lang="en-US" dirty="0" err="1" smtClean="0"/>
              <a:t>biji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air </a:t>
            </a:r>
            <a:r>
              <a:rPr lang="en-US" dirty="0" err="1" smtClean="0"/>
              <a:t>hangat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air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biji</a:t>
            </a:r>
            <a:r>
              <a:rPr lang="en-US" dirty="0" smtClean="0"/>
              <a:t> </a:t>
            </a:r>
            <a:r>
              <a:rPr lang="en-US" dirty="0" err="1" smtClean="0"/>
              <a:t>diperam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7030A0"/>
                </a:solidFill>
              </a:rPr>
              <a:t>3. </a:t>
            </a:r>
            <a:r>
              <a:rPr lang="en-US" dirty="0" err="1" smtClean="0">
                <a:solidFill>
                  <a:srgbClr val="7030A0"/>
                </a:solidFill>
              </a:rPr>
              <a:t>Khemis</a:t>
            </a:r>
            <a:endParaRPr lang="en-US" dirty="0" smtClean="0">
              <a:solidFill>
                <a:srgbClr val="7030A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Memperlakukan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bahan-bahan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HCl</a:t>
            </a:r>
            <a:r>
              <a:rPr lang="en-US" dirty="0" smtClean="0"/>
              <a:t>, 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181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Menabur</a:t>
            </a:r>
            <a:r>
              <a:rPr lang="en-US" sz="4000" dirty="0" smtClean="0"/>
              <a:t> </a:t>
            </a:r>
            <a:r>
              <a:rPr lang="en-US" sz="4000" dirty="0" err="1" smtClean="0"/>
              <a:t>benih</a:t>
            </a:r>
            <a:r>
              <a:rPr lang="en-US" sz="4000" dirty="0" smtClean="0"/>
              <a:t> </a:t>
            </a:r>
            <a:r>
              <a:rPr lang="en-US" sz="4000" dirty="0" err="1" smtClean="0"/>
              <a:t>dipesemaian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diperhatikan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rgbClr val="7030A0"/>
                </a:solidFill>
              </a:rPr>
              <a:t>1. </a:t>
            </a:r>
            <a:r>
              <a:rPr lang="en-US" dirty="0" err="1" smtClean="0">
                <a:solidFill>
                  <a:srgbClr val="C00000"/>
                </a:solidFill>
              </a:rPr>
              <a:t>Waktu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menabur</a:t>
            </a:r>
            <a:endParaRPr lang="en-US" dirty="0" smtClean="0">
              <a:solidFill>
                <a:srgbClr val="C00000"/>
              </a:solidFill>
            </a:endParaRPr>
          </a:p>
          <a:p>
            <a:pPr marL="365760" lvl="1" indent="0">
              <a:buNone/>
            </a:pP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menabur</a:t>
            </a:r>
            <a:r>
              <a:rPr lang="en-US" dirty="0" smtClean="0"/>
              <a:t> </a:t>
            </a:r>
            <a:r>
              <a:rPr lang="en-US" dirty="0" err="1" smtClean="0"/>
              <a:t>benih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iklim</a:t>
            </a:r>
            <a:r>
              <a:rPr lang="en-US" dirty="0" smtClean="0"/>
              <a:t>,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tanaman</a:t>
            </a:r>
            <a:r>
              <a:rPr lang="en-US" dirty="0" smtClean="0"/>
              <a:t>,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pengairan</a:t>
            </a:r>
            <a:r>
              <a:rPr lang="en-US" dirty="0" smtClean="0"/>
              <a:t>, </a:t>
            </a:r>
            <a:r>
              <a:rPr lang="en-US" dirty="0" err="1" smtClean="0"/>
              <a:t>waktu</a:t>
            </a:r>
            <a:r>
              <a:rPr lang="en-US" dirty="0" smtClean="0"/>
              <a:t>/</a:t>
            </a:r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bibit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.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>
                <a:solidFill>
                  <a:srgbClr val="7030A0"/>
                </a:solidFill>
              </a:rPr>
              <a:t>2. </a:t>
            </a:r>
            <a:r>
              <a:rPr lang="en-US" dirty="0" smtClean="0">
                <a:solidFill>
                  <a:srgbClr val="C00000"/>
                </a:solidFill>
              </a:rPr>
              <a:t>Cara </a:t>
            </a:r>
            <a:r>
              <a:rPr lang="en-US" dirty="0" err="1" smtClean="0">
                <a:solidFill>
                  <a:srgbClr val="C00000"/>
                </a:solidFill>
              </a:rPr>
              <a:t>menabur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pPr marL="880110" lvl="1" indent="-514350">
              <a:buAutoNum type="alphaLcPeriod"/>
            </a:pPr>
            <a:r>
              <a:rPr lang="en-US" dirty="0" err="1" smtClean="0"/>
              <a:t>Benih</a:t>
            </a:r>
            <a:r>
              <a:rPr lang="en-US" dirty="0" smtClean="0"/>
              <a:t> </a:t>
            </a:r>
            <a:r>
              <a:rPr lang="en-US" dirty="0" err="1" smtClean="0"/>
              <a:t>ditabur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disebarkan</a:t>
            </a:r>
            <a:r>
              <a:rPr lang="en-US" dirty="0" smtClean="0"/>
              <a:t> </a:t>
            </a:r>
            <a:r>
              <a:rPr lang="en-US" dirty="0" err="1" smtClean="0"/>
              <a:t>merata</a:t>
            </a:r>
            <a:r>
              <a:rPr lang="en-US" dirty="0" smtClean="0"/>
              <a:t> </a:t>
            </a:r>
            <a:r>
              <a:rPr lang="en-US" dirty="0" err="1" smtClean="0"/>
              <a:t>dipermukaan</a:t>
            </a:r>
            <a:r>
              <a:rPr lang="en-US" dirty="0" smtClean="0"/>
              <a:t> </a:t>
            </a:r>
            <a:r>
              <a:rPr lang="en-US" dirty="0" err="1" smtClean="0"/>
              <a:t>petak</a:t>
            </a:r>
            <a:r>
              <a:rPr lang="en-US" dirty="0" smtClean="0"/>
              <a:t> </a:t>
            </a:r>
            <a:r>
              <a:rPr lang="en-US" dirty="0" err="1" smtClean="0"/>
              <a:t>pesemaian</a:t>
            </a:r>
            <a:endParaRPr lang="en-US" dirty="0" smtClean="0"/>
          </a:p>
          <a:p>
            <a:pPr marL="880110" lvl="1" indent="-514350">
              <a:buAutoNum type="alphaLcPeriod"/>
            </a:pPr>
            <a:r>
              <a:rPr lang="en-US" dirty="0" err="1" smtClean="0"/>
              <a:t>Benih</a:t>
            </a:r>
            <a:r>
              <a:rPr lang="en-US" dirty="0" smtClean="0"/>
              <a:t> </a:t>
            </a:r>
            <a:r>
              <a:rPr lang="en-US" dirty="0" err="1" smtClean="0"/>
              <a:t>ditabur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barisan</a:t>
            </a:r>
            <a:r>
              <a:rPr lang="en-US" dirty="0" smtClean="0"/>
              <a:t>/</a:t>
            </a:r>
            <a:r>
              <a:rPr lang="en-US" dirty="0" err="1" smtClean="0"/>
              <a:t>larikan</a:t>
            </a:r>
            <a:endParaRPr lang="en-US" dirty="0" smtClean="0"/>
          </a:p>
          <a:p>
            <a:pPr marL="880110" lvl="1" indent="-514350">
              <a:buAutoNum type="alphaLcPeriod"/>
            </a:pPr>
            <a:r>
              <a:rPr lang="en-US" dirty="0" err="1" smtClean="0"/>
              <a:t>Benih</a:t>
            </a:r>
            <a:r>
              <a:rPr lang="en-US" dirty="0" smtClean="0"/>
              <a:t> </a:t>
            </a:r>
            <a:r>
              <a:rPr lang="en-US" dirty="0" err="1" smtClean="0"/>
              <a:t>ditanam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tugal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602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389</TotalTime>
  <Words>885</Words>
  <Application>Microsoft Office PowerPoint</Application>
  <PresentationFormat>On-screen Show (4:3)</PresentationFormat>
  <Paragraphs>184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Flow</vt:lpstr>
      <vt:lpstr>TEKNIS                 BUDIDAYA TANAMAN </vt:lpstr>
      <vt:lpstr>Pokok Bahasan</vt:lpstr>
      <vt:lpstr>Slide 3</vt:lpstr>
      <vt:lpstr>PERSIAPAN LAHAN TANAM</vt:lpstr>
      <vt:lpstr>Slide 5</vt:lpstr>
      <vt:lpstr>Keuntungan penggunaan pesemaian:</vt:lpstr>
      <vt:lpstr>Pemilihan tempat pesemaian:</vt:lpstr>
      <vt:lpstr>Usaha-usaha mempercepat perkecambahan bibit</vt:lpstr>
      <vt:lpstr>Menabur benih dipesemaian</vt:lpstr>
      <vt:lpstr>Slide 10</vt:lpstr>
      <vt:lpstr>Pemeliharaan pesemaian</vt:lpstr>
      <vt:lpstr>Pemindahan bibit</vt:lpstr>
      <vt:lpstr>2. Penanaman</vt:lpstr>
      <vt:lpstr>Slide 14</vt:lpstr>
      <vt:lpstr>3. Pemeliharaan tanaman</vt:lpstr>
      <vt:lpstr>Slide 16</vt:lpstr>
      <vt:lpstr>Slide 17</vt:lpstr>
      <vt:lpstr>Slide 18</vt:lpstr>
      <vt:lpstr>Slide 19</vt:lpstr>
      <vt:lpstr>Slide 20</vt:lpstr>
    </vt:vector>
  </TitlesOfParts>
  <Company>SigmaCom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TEKNIS BUDIDAYA TANAMAN</dc:title>
  <dc:creator>Ifa</dc:creator>
  <cp:lastModifiedBy>Endah BI</cp:lastModifiedBy>
  <cp:revision>37</cp:revision>
  <dcterms:created xsi:type="dcterms:W3CDTF">2011-03-20T17:57:26Z</dcterms:created>
  <dcterms:modified xsi:type="dcterms:W3CDTF">2017-01-17T20:52:47Z</dcterms:modified>
</cp:coreProperties>
</file>