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4" r:id="rId4"/>
    <p:sldId id="266" r:id="rId5"/>
    <p:sldId id="258" r:id="rId6"/>
    <p:sldId id="267" r:id="rId7"/>
    <p:sldId id="272" r:id="rId8"/>
    <p:sldId id="271" r:id="rId9"/>
    <p:sldId id="257" r:id="rId10"/>
  </p:sldIdLst>
  <p:sldSz cx="9144000" cy="6858000" type="screen4x3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124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CF51DF-ABBF-41D5-BE66-F8CE76AD5500}" type="doc">
      <dgm:prSet loTypeId="urn:microsoft.com/office/officeart/2005/8/layout/hList6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3DF439C7-9D61-4632-A661-07BA1D1AEC77}">
      <dgm:prSet phldrT="[Text]"/>
      <dgm:spPr/>
      <dgm:t>
        <a:bodyPr/>
        <a:lstStyle/>
        <a:p>
          <a:r>
            <a:rPr lang="id-ID" dirty="0" smtClean="0"/>
            <a:t>Pengembangan  teknologi oleh petani</a:t>
          </a:r>
          <a:endParaRPr lang="id-ID" dirty="0"/>
        </a:p>
      </dgm:t>
    </dgm:pt>
    <dgm:pt modelId="{D4CB7E8A-CDE5-4EFD-8EE1-99507CDE327B}" type="parTrans" cxnId="{CD8F10B8-34FB-4ECD-8BE2-A141C7E4B098}">
      <dgm:prSet/>
      <dgm:spPr/>
      <dgm:t>
        <a:bodyPr/>
        <a:lstStyle/>
        <a:p>
          <a:endParaRPr lang="id-ID"/>
        </a:p>
      </dgm:t>
    </dgm:pt>
    <dgm:pt modelId="{86510C95-D9A8-4B76-AD45-D08D9DFAA2C4}" type="sibTrans" cxnId="{CD8F10B8-34FB-4ECD-8BE2-A141C7E4B098}">
      <dgm:prSet/>
      <dgm:spPr/>
      <dgm:t>
        <a:bodyPr/>
        <a:lstStyle/>
        <a:p>
          <a:endParaRPr lang="id-ID"/>
        </a:p>
      </dgm:t>
    </dgm:pt>
    <dgm:pt modelId="{4F26CA58-4724-45AD-B336-69F23F71BABA}">
      <dgm:prSet phldrT="[Text]" custT="1"/>
      <dgm:spPr/>
      <dgm:t>
        <a:bodyPr/>
        <a:lstStyle/>
        <a:p>
          <a:r>
            <a:rPr lang="id-ID" sz="2000" dirty="0" smtClean="0"/>
            <a:t>Dibutuhkan :</a:t>
          </a:r>
          <a:endParaRPr lang="id-ID" sz="2000" dirty="0"/>
        </a:p>
      </dgm:t>
    </dgm:pt>
    <dgm:pt modelId="{5770A46C-CD25-49ED-91C4-08CBEE15B31D}" type="parTrans" cxnId="{A796F0BB-A798-4E5E-9379-ADF653C6ED39}">
      <dgm:prSet/>
      <dgm:spPr/>
      <dgm:t>
        <a:bodyPr/>
        <a:lstStyle/>
        <a:p>
          <a:endParaRPr lang="id-ID"/>
        </a:p>
      </dgm:t>
    </dgm:pt>
    <dgm:pt modelId="{4EE7AAB3-6DD1-48D0-BACA-A062BE5691A8}" type="sibTrans" cxnId="{A796F0BB-A798-4E5E-9379-ADF653C6ED39}">
      <dgm:prSet/>
      <dgm:spPr/>
      <dgm:t>
        <a:bodyPr/>
        <a:lstStyle/>
        <a:p>
          <a:endParaRPr lang="id-ID"/>
        </a:p>
      </dgm:t>
    </dgm:pt>
    <dgm:pt modelId="{D445300C-6A45-407B-A15B-EA2368F45F0B}">
      <dgm:prSet phldrT="[Text]" custT="1"/>
      <dgm:spPr/>
      <dgm:t>
        <a:bodyPr/>
        <a:lstStyle/>
        <a:p>
          <a:r>
            <a:rPr lang="id-ID" sz="2000" dirty="0" smtClean="0"/>
            <a:t>Peneliti pertanian</a:t>
          </a:r>
          <a:endParaRPr lang="id-ID" sz="2000" dirty="0"/>
        </a:p>
      </dgm:t>
    </dgm:pt>
    <dgm:pt modelId="{73DF57CB-A44F-423E-A246-9AC817235D01}" type="parTrans" cxnId="{CCFA5D29-1627-470C-889D-DE6042E1DA76}">
      <dgm:prSet/>
      <dgm:spPr/>
      <dgm:t>
        <a:bodyPr/>
        <a:lstStyle/>
        <a:p>
          <a:endParaRPr lang="id-ID"/>
        </a:p>
      </dgm:t>
    </dgm:pt>
    <dgm:pt modelId="{4F0160F1-23D8-43AF-A1D2-2DEBE50D676C}" type="sibTrans" cxnId="{CCFA5D29-1627-470C-889D-DE6042E1DA76}">
      <dgm:prSet/>
      <dgm:spPr/>
      <dgm:t>
        <a:bodyPr/>
        <a:lstStyle/>
        <a:p>
          <a:endParaRPr lang="id-ID"/>
        </a:p>
      </dgm:t>
    </dgm:pt>
    <dgm:pt modelId="{ACAE739D-58DE-4EBA-ACE6-58961C2944BA}">
      <dgm:prSet phldrT="[Text]" custT="1"/>
      <dgm:spPr/>
      <dgm:t>
        <a:bodyPr/>
        <a:lstStyle/>
        <a:p>
          <a:r>
            <a:rPr lang="id-ID" sz="2000" dirty="0" smtClean="0"/>
            <a:t>Pekerja pembangunan</a:t>
          </a:r>
          <a:endParaRPr lang="id-ID" sz="2000" dirty="0"/>
        </a:p>
      </dgm:t>
    </dgm:pt>
    <dgm:pt modelId="{3F316EE1-FACB-42FA-8C4F-0C37D275544A}" type="parTrans" cxnId="{D3781039-FCB2-42E3-BAFF-D20BBCC01A3C}">
      <dgm:prSet/>
      <dgm:spPr/>
      <dgm:t>
        <a:bodyPr/>
        <a:lstStyle/>
        <a:p>
          <a:endParaRPr lang="id-ID"/>
        </a:p>
      </dgm:t>
    </dgm:pt>
    <dgm:pt modelId="{D0957256-008B-478F-A2CA-86B2467CFEA7}" type="sibTrans" cxnId="{D3781039-FCB2-42E3-BAFF-D20BBCC01A3C}">
      <dgm:prSet/>
      <dgm:spPr/>
      <dgm:t>
        <a:bodyPr/>
        <a:lstStyle/>
        <a:p>
          <a:endParaRPr lang="id-ID"/>
        </a:p>
      </dgm:t>
    </dgm:pt>
    <dgm:pt modelId="{FF44BFB4-A733-47CC-821B-7FB28B333922}">
      <dgm:prSet phldrT="[Text]" custT="1"/>
      <dgm:spPr/>
      <dgm:t>
        <a:bodyPr/>
        <a:lstStyle/>
        <a:p>
          <a:r>
            <a:rPr lang="id-ID" sz="9600" dirty="0" smtClean="0"/>
            <a:t>?</a:t>
          </a:r>
          <a:endParaRPr lang="id-ID" sz="9600" dirty="0"/>
        </a:p>
      </dgm:t>
    </dgm:pt>
    <dgm:pt modelId="{1BECD2B1-978E-4C3D-9A7C-9607A291FA50}" type="parTrans" cxnId="{ECFF5D3D-3FE0-404A-94FE-F4203C9BEDC5}">
      <dgm:prSet/>
      <dgm:spPr/>
      <dgm:t>
        <a:bodyPr/>
        <a:lstStyle/>
        <a:p>
          <a:endParaRPr lang="id-ID"/>
        </a:p>
      </dgm:t>
    </dgm:pt>
    <dgm:pt modelId="{6642036D-1BDE-427B-AA10-4770711CCB5F}" type="sibTrans" cxnId="{ECFF5D3D-3FE0-404A-94FE-F4203C9BEDC5}">
      <dgm:prSet/>
      <dgm:spPr/>
      <dgm:t>
        <a:bodyPr/>
        <a:lstStyle/>
        <a:p>
          <a:endParaRPr lang="id-ID"/>
        </a:p>
      </dgm:t>
    </dgm:pt>
    <dgm:pt modelId="{A6E5EB44-2931-45A6-91A1-980848C0BF59}">
      <dgm:prSet phldrT="[Text]" custT="1"/>
      <dgm:spPr/>
      <dgm:t>
        <a:bodyPr/>
        <a:lstStyle/>
        <a:p>
          <a:r>
            <a:rPr lang="id-ID" sz="2000" dirty="0" smtClean="0"/>
            <a:t>Penyuluh</a:t>
          </a:r>
          <a:endParaRPr lang="id-ID" sz="2000" dirty="0"/>
        </a:p>
      </dgm:t>
    </dgm:pt>
    <dgm:pt modelId="{8DB518B5-BBE2-4D04-99CD-A520502FDE9A}" type="parTrans" cxnId="{7F454F87-D04E-442B-B731-BE59B6297491}">
      <dgm:prSet/>
      <dgm:spPr/>
      <dgm:t>
        <a:bodyPr/>
        <a:lstStyle/>
        <a:p>
          <a:endParaRPr lang="id-ID"/>
        </a:p>
      </dgm:t>
    </dgm:pt>
    <dgm:pt modelId="{2053C26B-2928-4A6E-89F9-D68ED88464C3}" type="sibTrans" cxnId="{7F454F87-D04E-442B-B731-BE59B6297491}">
      <dgm:prSet/>
      <dgm:spPr/>
      <dgm:t>
        <a:bodyPr/>
        <a:lstStyle/>
        <a:p>
          <a:endParaRPr lang="id-ID"/>
        </a:p>
      </dgm:t>
    </dgm:pt>
    <dgm:pt modelId="{85F9E451-F240-4A01-B787-E494B8DD46E5}" type="pres">
      <dgm:prSet presAssocID="{EBCF51DF-ABBF-41D5-BE66-F8CE76AD550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B4A8547-E026-4179-A0C1-1A60E621B293}" type="pres">
      <dgm:prSet presAssocID="{3DF439C7-9D61-4632-A661-07BA1D1AEC7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7CAF35B-3C88-40A6-BD66-3F01C1549A1B}" type="pres">
      <dgm:prSet presAssocID="{86510C95-D9A8-4B76-AD45-D08D9DFAA2C4}" presName="sibTrans" presStyleCnt="0"/>
      <dgm:spPr/>
    </dgm:pt>
    <dgm:pt modelId="{F41419DB-5EE7-422C-8C9A-417C7A3C471F}" type="pres">
      <dgm:prSet presAssocID="{4F26CA58-4724-45AD-B336-69F23F71BAB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76C304-FC5A-4146-BD26-B5CC5370055B}" type="pres">
      <dgm:prSet presAssocID="{4EE7AAB3-6DD1-48D0-BACA-A062BE5691A8}" presName="sibTrans" presStyleCnt="0"/>
      <dgm:spPr/>
    </dgm:pt>
    <dgm:pt modelId="{C9B7B891-81EE-4832-8285-A2F2C592ECAB}" type="pres">
      <dgm:prSet presAssocID="{FF44BFB4-A733-47CC-821B-7FB28B333922}" presName="node" presStyleLbl="node1" presStyleIdx="2" presStyleCnt="3" custLinFactX="2838" custLinFactNeighborX="100000" custLinFactNeighborY="-2735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2532A6E9-1A54-4807-82BD-55004EE931C0}" type="presOf" srcId="{EBCF51DF-ABBF-41D5-BE66-F8CE76AD5500}" destId="{85F9E451-F240-4A01-B787-E494B8DD46E5}" srcOrd="0" destOrd="0" presId="urn:microsoft.com/office/officeart/2005/8/layout/hList6"/>
    <dgm:cxn modelId="{7F454F87-D04E-442B-B731-BE59B6297491}" srcId="{4F26CA58-4724-45AD-B336-69F23F71BABA}" destId="{A6E5EB44-2931-45A6-91A1-980848C0BF59}" srcOrd="1" destOrd="0" parTransId="{8DB518B5-BBE2-4D04-99CD-A520502FDE9A}" sibTransId="{2053C26B-2928-4A6E-89F9-D68ED88464C3}"/>
    <dgm:cxn modelId="{D3781039-FCB2-42E3-BAFF-D20BBCC01A3C}" srcId="{4F26CA58-4724-45AD-B336-69F23F71BABA}" destId="{ACAE739D-58DE-4EBA-ACE6-58961C2944BA}" srcOrd="2" destOrd="0" parTransId="{3F316EE1-FACB-42FA-8C4F-0C37D275544A}" sibTransId="{D0957256-008B-478F-A2CA-86B2467CFEA7}"/>
    <dgm:cxn modelId="{79ABDC25-1A9B-4531-9B45-39CDA77B37AC}" type="presOf" srcId="{4F26CA58-4724-45AD-B336-69F23F71BABA}" destId="{F41419DB-5EE7-422C-8C9A-417C7A3C471F}" srcOrd="0" destOrd="0" presId="urn:microsoft.com/office/officeart/2005/8/layout/hList6"/>
    <dgm:cxn modelId="{CD8F10B8-34FB-4ECD-8BE2-A141C7E4B098}" srcId="{EBCF51DF-ABBF-41D5-BE66-F8CE76AD5500}" destId="{3DF439C7-9D61-4632-A661-07BA1D1AEC77}" srcOrd="0" destOrd="0" parTransId="{D4CB7E8A-CDE5-4EFD-8EE1-99507CDE327B}" sibTransId="{86510C95-D9A8-4B76-AD45-D08D9DFAA2C4}"/>
    <dgm:cxn modelId="{3CC91BB6-EB92-4806-B0F9-DB7D28F6F10F}" type="presOf" srcId="{D445300C-6A45-407B-A15B-EA2368F45F0B}" destId="{F41419DB-5EE7-422C-8C9A-417C7A3C471F}" srcOrd="0" destOrd="1" presId="urn:microsoft.com/office/officeart/2005/8/layout/hList6"/>
    <dgm:cxn modelId="{A18A967D-BEA1-46BE-B2BF-3545E837912A}" type="presOf" srcId="{ACAE739D-58DE-4EBA-ACE6-58961C2944BA}" destId="{F41419DB-5EE7-422C-8C9A-417C7A3C471F}" srcOrd="0" destOrd="3" presId="urn:microsoft.com/office/officeart/2005/8/layout/hList6"/>
    <dgm:cxn modelId="{A796F0BB-A798-4E5E-9379-ADF653C6ED39}" srcId="{EBCF51DF-ABBF-41D5-BE66-F8CE76AD5500}" destId="{4F26CA58-4724-45AD-B336-69F23F71BABA}" srcOrd="1" destOrd="0" parTransId="{5770A46C-CD25-49ED-91C4-08CBEE15B31D}" sibTransId="{4EE7AAB3-6DD1-48D0-BACA-A062BE5691A8}"/>
    <dgm:cxn modelId="{CCFA5D29-1627-470C-889D-DE6042E1DA76}" srcId="{4F26CA58-4724-45AD-B336-69F23F71BABA}" destId="{D445300C-6A45-407B-A15B-EA2368F45F0B}" srcOrd="0" destOrd="0" parTransId="{73DF57CB-A44F-423E-A246-9AC817235D01}" sibTransId="{4F0160F1-23D8-43AF-A1D2-2DEBE50D676C}"/>
    <dgm:cxn modelId="{ECFF5D3D-3FE0-404A-94FE-F4203C9BEDC5}" srcId="{EBCF51DF-ABBF-41D5-BE66-F8CE76AD5500}" destId="{FF44BFB4-A733-47CC-821B-7FB28B333922}" srcOrd="2" destOrd="0" parTransId="{1BECD2B1-978E-4C3D-9A7C-9607A291FA50}" sibTransId="{6642036D-1BDE-427B-AA10-4770711CCB5F}"/>
    <dgm:cxn modelId="{D9E406DA-8D64-4DA4-AD8F-6284C9E477E0}" type="presOf" srcId="{3DF439C7-9D61-4632-A661-07BA1D1AEC77}" destId="{9B4A8547-E026-4179-A0C1-1A60E621B293}" srcOrd="0" destOrd="0" presId="urn:microsoft.com/office/officeart/2005/8/layout/hList6"/>
    <dgm:cxn modelId="{92AE6DAB-70F0-4C5F-ADFA-7D3A2E300019}" type="presOf" srcId="{FF44BFB4-A733-47CC-821B-7FB28B333922}" destId="{C9B7B891-81EE-4832-8285-A2F2C592ECAB}" srcOrd="0" destOrd="0" presId="urn:microsoft.com/office/officeart/2005/8/layout/hList6"/>
    <dgm:cxn modelId="{260F17A4-533E-4725-89A8-D8DFB7C8F272}" type="presOf" srcId="{A6E5EB44-2931-45A6-91A1-980848C0BF59}" destId="{F41419DB-5EE7-422C-8C9A-417C7A3C471F}" srcOrd="0" destOrd="2" presId="urn:microsoft.com/office/officeart/2005/8/layout/hList6"/>
    <dgm:cxn modelId="{5D4D800C-6615-4261-A2CF-A2710C5DDB33}" type="presParOf" srcId="{85F9E451-F240-4A01-B787-E494B8DD46E5}" destId="{9B4A8547-E026-4179-A0C1-1A60E621B293}" srcOrd="0" destOrd="0" presId="urn:microsoft.com/office/officeart/2005/8/layout/hList6"/>
    <dgm:cxn modelId="{C6F792EF-EF8A-446D-B9E5-8E9EC062B65C}" type="presParOf" srcId="{85F9E451-F240-4A01-B787-E494B8DD46E5}" destId="{27CAF35B-3C88-40A6-BD66-3F01C1549A1B}" srcOrd="1" destOrd="0" presId="urn:microsoft.com/office/officeart/2005/8/layout/hList6"/>
    <dgm:cxn modelId="{961C00CD-47FC-494B-AF4F-3763F1CD8275}" type="presParOf" srcId="{85F9E451-F240-4A01-B787-E494B8DD46E5}" destId="{F41419DB-5EE7-422C-8C9A-417C7A3C471F}" srcOrd="2" destOrd="0" presId="urn:microsoft.com/office/officeart/2005/8/layout/hList6"/>
    <dgm:cxn modelId="{4864D356-F8BB-4CFE-B3C3-E0D6FE0C1DF0}" type="presParOf" srcId="{85F9E451-F240-4A01-B787-E494B8DD46E5}" destId="{4C76C304-FC5A-4146-BD26-B5CC5370055B}" srcOrd="3" destOrd="0" presId="urn:microsoft.com/office/officeart/2005/8/layout/hList6"/>
    <dgm:cxn modelId="{EAF67A83-11D1-453A-865C-4A4A381BBC5D}" type="presParOf" srcId="{85F9E451-F240-4A01-B787-E494B8DD46E5}" destId="{C9B7B891-81EE-4832-8285-A2F2C592ECAB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31519B9-5FDE-45F1-A518-947206FEF952}" type="doc">
      <dgm:prSet loTypeId="urn:microsoft.com/office/officeart/2005/8/layout/list1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id-ID"/>
        </a:p>
      </dgm:t>
    </dgm:pt>
    <dgm:pt modelId="{6160810D-A950-40BA-BB5C-3144F4443AEC}">
      <dgm:prSet phldrT="[Text]" custT="1"/>
      <dgm:spPr/>
      <dgm:t>
        <a:bodyPr/>
        <a:lstStyle/>
        <a:p>
          <a:r>
            <a:rPr lang="id-ID" sz="2800" dirty="0" smtClean="0"/>
            <a:t>Keterbatasan Pengetahuan Lokal</a:t>
          </a:r>
          <a:endParaRPr lang="id-ID" sz="2800" dirty="0"/>
        </a:p>
      </dgm:t>
    </dgm:pt>
    <dgm:pt modelId="{F2CA4A20-62AD-4D96-A0C7-1C5131B94684}" type="parTrans" cxnId="{C8AC060F-A059-4FBF-8C6A-06DB411CA074}">
      <dgm:prSet/>
      <dgm:spPr/>
      <dgm:t>
        <a:bodyPr/>
        <a:lstStyle/>
        <a:p>
          <a:endParaRPr lang="id-ID"/>
        </a:p>
      </dgm:t>
    </dgm:pt>
    <dgm:pt modelId="{4C48BCBB-9297-4347-BC9C-2841B60329C9}" type="sibTrans" cxnId="{C8AC060F-A059-4FBF-8C6A-06DB411CA074}">
      <dgm:prSet/>
      <dgm:spPr/>
      <dgm:t>
        <a:bodyPr/>
        <a:lstStyle/>
        <a:p>
          <a:endParaRPr lang="id-ID"/>
        </a:p>
      </dgm:t>
    </dgm:pt>
    <dgm:pt modelId="{4DAC1900-9AC8-4838-928B-13A9AB043C7C}">
      <dgm:prSet phldrT="[Text]" custT="1"/>
      <dgm:spPr/>
      <dgm:t>
        <a:bodyPr/>
        <a:lstStyle/>
        <a:p>
          <a:r>
            <a:rPr lang="id-ID" sz="2400" dirty="0" smtClean="0"/>
            <a:t>Keterbatasan Uji Coba oleh Petani</a:t>
          </a:r>
          <a:endParaRPr lang="id-ID" sz="2400" dirty="0"/>
        </a:p>
      </dgm:t>
    </dgm:pt>
    <dgm:pt modelId="{B24E64C6-C898-4C36-A353-9725EB205D4A}" type="parTrans" cxnId="{07A88682-0462-4A2B-9E7F-D0FF02D48FB7}">
      <dgm:prSet/>
      <dgm:spPr/>
      <dgm:t>
        <a:bodyPr/>
        <a:lstStyle/>
        <a:p>
          <a:endParaRPr lang="id-ID"/>
        </a:p>
      </dgm:t>
    </dgm:pt>
    <dgm:pt modelId="{A5A82258-F3CB-4429-B762-B0969AA8A848}" type="sibTrans" cxnId="{07A88682-0462-4A2B-9E7F-D0FF02D48FB7}">
      <dgm:prSet/>
      <dgm:spPr/>
      <dgm:t>
        <a:bodyPr/>
        <a:lstStyle/>
        <a:p>
          <a:endParaRPr lang="id-ID"/>
        </a:p>
      </dgm:t>
    </dgm:pt>
    <dgm:pt modelId="{6E564B52-4CF4-4819-97B7-94381A9265EB}">
      <dgm:prSet phldrT="[Text]" custT="1"/>
      <dgm:spPr/>
      <dgm:t>
        <a:bodyPr/>
        <a:lstStyle/>
        <a:p>
          <a:r>
            <a:rPr lang="id-ID" sz="2400" dirty="0" smtClean="0"/>
            <a:t>Keterbatasan Komunikasi antar Petani</a:t>
          </a:r>
          <a:endParaRPr lang="id-ID" sz="2400" dirty="0"/>
        </a:p>
      </dgm:t>
    </dgm:pt>
    <dgm:pt modelId="{BA233A18-0C74-4BB6-8D9D-7054F2C917D3}" type="parTrans" cxnId="{3CF20149-8443-4F5C-A28C-9D80DE6345FE}">
      <dgm:prSet/>
      <dgm:spPr/>
      <dgm:t>
        <a:bodyPr/>
        <a:lstStyle/>
        <a:p>
          <a:endParaRPr lang="id-ID"/>
        </a:p>
      </dgm:t>
    </dgm:pt>
    <dgm:pt modelId="{26B0E29B-DA5E-4000-86F9-0305AB05D503}" type="sibTrans" cxnId="{3CF20149-8443-4F5C-A28C-9D80DE6345FE}">
      <dgm:prSet/>
      <dgm:spPr/>
      <dgm:t>
        <a:bodyPr/>
        <a:lstStyle/>
        <a:p>
          <a:endParaRPr lang="id-ID"/>
        </a:p>
      </dgm:t>
    </dgm:pt>
    <dgm:pt modelId="{7A99C174-0115-47FA-AD22-37E70F07E004}" type="pres">
      <dgm:prSet presAssocID="{031519B9-5FDE-45F1-A518-947206FEF952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9A12B21-CD45-4627-883C-CD5BA857C90F}" type="pres">
      <dgm:prSet presAssocID="{6160810D-A950-40BA-BB5C-3144F4443AEC}" presName="parentLin" presStyleCnt="0"/>
      <dgm:spPr/>
    </dgm:pt>
    <dgm:pt modelId="{E96407C2-F04E-4611-88F5-481C342ED710}" type="pres">
      <dgm:prSet presAssocID="{6160810D-A950-40BA-BB5C-3144F4443AE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6536BF81-EA2A-41C9-864B-D7618E9B05F0}" type="pres">
      <dgm:prSet presAssocID="{6160810D-A950-40BA-BB5C-3144F4443AEC}" presName="parentText" presStyleLbl="node1" presStyleIdx="0" presStyleCnt="3" custScaleX="125670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3590DD3-DAC4-422C-BB88-A1384BEF8634}" type="pres">
      <dgm:prSet presAssocID="{6160810D-A950-40BA-BB5C-3144F4443AEC}" presName="negativeSpace" presStyleCnt="0"/>
      <dgm:spPr/>
    </dgm:pt>
    <dgm:pt modelId="{69A14D79-D5CE-4525-820A-997E0A62D7C9}" type="pres">
      <dgm:prSet presAssocID="{6160810D-A950-40BA-BB5C-3144F4443AEC}" presName="childText" presStyleLbl="conFgAcc1" presStyleIdx="0" presStyleCnt="3">
        <dgm:presLayoutVars>
          <dgm:bulletEnabled val="1"/>
        </dgm:presLayoutVars>
      </dgm:prSet>
      <dgm:spPr/>
    </dgm:pt>
    <dgm:pt modelId="{8CBB6804-5540-4C8F-8ECC-515B9F3B61FD}" type="pres">
      <dgm:prSet presAssocID="{4C48BCBB-9297-4347-BC9C-2841B60329C9}" presName="spaceBetweenRectangles" presStyleCnt="0"/>
      <dgm:spPr/>
    </dgm:pt>
    <dgm:pt modelId="{E7D2F7E7-3B0C-4133-A16B-C26043591553}" type="pres">
      <dgm:prSet presAssocID="{4DAC1900-9AC8-4838-928B-13A9AB043C7C}" presName="parentLin" presStyleCnt="0"/>
      <dgm:spPr/>
    </dgm:pt>
    <dgm:pt modelId="{6A8307DF-4A57-48DD-9049-2BB2942101A4}" type="pres">
      <dgm:prSet presAssocID="{4DAC1900-9AC8-4838-928B-13A9AB043C7C}" presName="parentLeftMargin" presStyleLbl="node1" presStyleIdx="0" presStyleCnt="3"/>
      <dgm:spPr/>
      <dgm:t>
        <a:bodyPr/>
        <a:lstStyle/>
        <a:p>
          <a:endParaRPr lang="en-US"/>
        </a:p>
      </dgm:t>
    </dgm:pt>
    <dgm:pt modelId="{272EEC27-CE58-4D28-8EDB-12183A2FBEC8}" type="pres">
      <dgm:prSet presAssocID="{4DAC1900-9AC8-4838-928B-13A9AB043C7C}" presName="parentText" presStyleLbl="node1" presStyleIdx="1" presStyleCnt="3" custScaleX="122587" custLinFactNeighborX="20714" custLinFactNeighborY="9285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EED9712D-5DCA-41C7-A822-56EB38205DE9}" type="pres">
      <dgm:prSet presAssocID="{4DAC1900-9AC8-4838-928B-13A9AB043C7C}" presName="negativeSpace" presStyleCnt="0"/>
      <dgm:spPr/>
    </dgm:pt>
    <dgm:pt modelId="{C8DF45B7-3387-49DF-969A-4FD0EADD875E}" type="pres">
      <dgm:prSet presAssocID="{4DAC1900-9AC8-4838-928B-13A9AB043C7C}" presName="childText" presStyleLbl="conFgAcc1" presStyleIdx="1" presStyleCnt="3">
        <dgm:presLayoutVars>
          <dgm:bulletEnabled val="1"/>
        </dgm:presLayoutVars>
      </dgm:prSet>
      <dgm:spPr/>
    </dgm:pt>
    <dgm:pt modelId="{FBB71730-796C-4659-9604-6E39E8D936A7}" type="pres">
      <dgm:prSet presAssocID="{A5A82258-F3CB-4429-B762-B0969AA8A848}" presName="spaceBetweenRectangles" presStyleCnt="0"/>
      <dgm:spPr/>
    </dgm:pt>
    <dgm:pt modelId="{41736378-F981-49B9-B32D-8E174F5C7439}" type="pres">
      <dgm:prSet presAssocID="{6E564B52-4CF4-4819-97B7-94381A9265EB}" presName="parentLin" presStyleCnt="0"/>
      <dgm:spPr/>
    </dgm:pt>
    <dgm:pt modelId="{DAC2A962-4725-4D6A-9284-DEB1A1BCD100}" type="pres">
      <dgm:prSet presAssocID="{6E564B52-4CF4-4819-97B7-94381A9265EB}" presName="parentLeftMargin" presStyleLbl="node1" presStyleIdx="1" presStyleCnt="3"/>
      <dgm:spPr/>
      <dgm:t>
        <a:bodyPr/>
        <a:lstStyle/>
        <a:p>
          <a:endParaRPr lang="en-US"/>
        </a:p>
      </dgm:t>
    </dgm:pt>
    <dgm:pt modelId="{3772E0B2-113A-4F5C-9088-98C4ED6194AA}" type="pres">
      <dgm:prSet presAssocID="{6E564B52-4CF4-4819-97B7-94381A9265EB}" presName="parentText" presStyleLbl="node1" presStyleIdx="2" presStyleCnt="3" custScaleX="122923" custLinFactNeighborX="32807" custLinFactNeighborY="-16919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AA89E93-831A-49B5-9C3B-66E933E9B873}" type="pres">
      <dgm:prSet presAssocID="{6E564B52-4CF4-4819-97B7-94381A9265EB}" presName="negativeSpace" presStyleCnt="0"/>
      <dgm:spPr/>
    </dgm:pt>
    <dgm:pt modelId="{601646C6-ED5B-4C6A-9CAB-7D8B631D2473}" type="pres">
      <dgm:prSet presAssocID="{6E564B52-4CF4-4819-97B7-94381A9265EB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3CF20149-8443-4F5C-A28C-9D80DE6345FE}" srcId="{031519B9-5FDE-45F1-A518-947206FEF952}" destId="{6E564B52-4CF4-4819-97B7-94381A9265EB}" srcOrd="2" destOrd="0" parTransId="{BA233A18-0C74-4BB6-8D9D-7054F2C917D3}" sibTransId="{26B0E29B-DA5E-4000-86F9-0305AB05D503}"/>
    <dgm:cxn modelId="{07A88682-0462-4A2B-9E7F-D0FF02D48FB7}" srcId="{031519B9-5FDE-45F1-A518-947206FEF952}" destId="{4DAC1900-9AC8-4838-928B-13A9AB043C7C}" srcOrd="1" destOrd="0" parTransId="{B24E64C6-C898-4C36-A353-9725EB205D4A}" sibTransId="{A5A82258-F3CB-4429-B762-B0969AA8A848}"/>
    <dgm:cxn modelId="{F18D4F17-0626-403E-898F-ECE803784E44}" type="presOf" srcId="{6160810D-A950-40BA-BB5C-3144F4443AEC}" destId="{6536BF81-EA2A-41C9-864B-D7618E9B05F0}" srcOrd="1" destOrd="0" presId="urn:microsoft.com/office/officeart/2005/8/layout/list1"/>
    <dgm:cxn modelId="{09B1BB34-29EA-4BE1-A1B1-E37693432454}" type="presOf" srcId="{6160810D-A950-40BA-BB5C-3144F4443AEC}" destId="{E96407C2-F04E-4611-88F5-481C342ED710}" srcOrd="0" destOrd="0" presId="urn:microsoft.com/office/officeart/2005/8/layout/list1"/>
    <dgm:cxn modelId="{E1669D81-310A-4C7C-ABED-0368D8CD8D7D}" type="presOf" srcId="{6E564B52-4CF4-4819-97B7-94381A9265EB}" destId="{DAC2A962-4725-4D6A-9284-DEB1A1BCD100}" srcOrd="0" destOrd="0" presId="urn:microsoft.com/office/officeart/2005/8/layout/list1"/>
    <dgm:cxn modelId="{825749AB-29D1-489C-8C5A-27484D9376E5}" type="presOf" srcId="{6E564B52-4CF4-4819-97B7-94381A9265EB}" destId="{3772E0B2-113A-4F5C-9088-98C4ED6194AA}" srcOrd="1" destOrd="0" presId="urn:microsoft.com/office/officeart/2005/8/layout/list1"/>
    <dgm:cxn modelId="{E45E60F4-CD39-47B2-865E-A42BAFEAF05D}" type="presOf" srcId="{031519B9-5FDE-45F1-A518-947206FEF952}" destId="{7A99C174-0115-47FA-AD22-37E70F07E004}" srcOrd="0" destOrd="0" presId="urn:microsoft.com/office/officeart/2005/8/layout/list1"/>
    <dgm:cxn modelId="{D6427F8F-7717-4EA7-B535-6DE68AE9EE96}" type="presOf" srcId="{4DAC1900-9AC8-4838-928B-13A9AB043C7C}" destId="{6A8307DF-4A57-48DD-9049-2BB2942101A4}" srcOrd="0" destOrd="0" presId="urn:microsoft.com/office/officeart/2005/8/layout/list1"/>
    <dgm:cxn modelId="{D8E5B505-8D9F-43E1-854E-A7EF29F13AA4}" type="presOf" srcId="{4DAC1900-9AC8-4838-928B-13A9AB043C7C}" destId="{272EEC27-CE58-4D28-8EDB-12183A2FBEC8}" srcOrd="1" destOrd="0" presId="urn:microsoft.com/office/officeart/2005/8/layout/list1"/>
    <dgm:cxn modelId="{C8AC060F-A059-4FBF-8C6A-06DB411CA074}" srcId="{031519B9-5FDE-45F1-A518-947206FEF952}" destId="{6160810D-A950-40BA-BB5C-3144F4443AEC}" srcOrd="0" destOrd="0" parTransId="{F2CA4A20-62AD-4D96-A0C7-1C5131B94684}" sibTransId="{4C48BCBB-9297-4347-BC9C-2841B60329C9}"/>
    <dgm:cxn modelId="{65DE8FBC-6F12-43E4-B090-C0921E53535C}" type="presParOf" srcId="{7A99C174-0115-47FA-AD22-37E70F07E004}" destId="{69A12B21-CD45-4627-883C-CD5BA857C90F}" srcOrd="0" destOrd="0" presId="urn:microsoft.com/office/officeart/2005/8/layout/list1"/>
    <dgm:cxn modelId="{B712CC20-88C1-4EFB-9A74-6AE715402A38}" type="presParOf" srcId="{69A12B21-CD45-4627-883C-CD5BA857C90F}" destId="{E96407C2-F04E-4611-88F5-481C342ED710}" srcOrd="0" destOrd="0" presId="urn:microsoft.com/office/officeart/2005/8/layout/list1"/>
    <dgm:cxn modelId="{80B52F2F-BB6A-44A7-A64E-9B292808B6C0}" type="presParOf" srcId="{69A12B21-CD45-4627-883C-CD5BA857C90F}" destId="{6536BF81-EA2A-41C9-864B-D7618E9B05F0}" srcOrd="1" destOrd="0" presId="urn:microsoft.com/office/officeart/2005/8/layout/list1"/>
    <dgm:cxn modelId="{4FB78545-A4CD-440E-A413-9C89004E57CE}" type="presParOf" srcId="{7A99C174-0115-47FA-AD22-37E70F07E004}" destId="{43590DD3-DAC4-422C-BB88-A1384BEF8634}" srcOrd="1" destOrd="0" presId="urn:microsoft.com/office/officeart/2005/8/layout/list1"/>
    <dgm:cxn modelId="{F2B67367-6A80-4EA6-95CF-2C384949E861}" type="presParOf" srcId="{7A99C174-0115-47FA-AD22-37E70F07E004}" destId="{69A14D79-D5CE-4525-820A-997E0A62D7C9}" srcOrd="2" destOrd="0" presId="urn:microsoft.com/office/officeart/2005/8/layout/list1"/>
    <dgm:cxn modelId="{2D691749-0022-4E05-9986-339C5BA0E348}" type="presParOf" srcId="{7A99C174-0115-47FA-AD22-37E70F07E004}" destId="{8CBB6804-5540-4C8F-8ECC-515B9F3B61FD}" srcOrd="3" destOrd="0" presId="urn:microsoft.com/office/officeart/2005/8/layout/list1"/>
    <dgm:cxn modelId="{BDF3A0D3-1F81-4AD3-827B-565CC9C2C114}" type="presParOf" srcId="{7A99C174-0115-47FA-AD22-37E70F07E004}" destId="{E7D2F7E7-3B0C-4133-A16B-C26043591553}" srcOrd="4" destOrd="0" presId="urn:microsoft.com/office/officeart/2005/8/layout/list1"/>
    <dgm:cxn modelId="{5AEA06AA-2E8F-4199-83C5-4030185AD1BC}" type="presParOf" srcId="{E7D2F7E7-3B0C-4133-A16B-C26043591553}" destId="{6A8307DF-4A57-48DD-9049-2BB2942101A4}" srcOrd="0" destOrd="0" presId="urn:microsoft.com/office/officeart/2005/8/layout/list1"/>
    <dgm:cxn modelId="{399BB3D1-D761-48D3-B51B-876B63A2F346}" type="presParOf" srcId="{E7D2F7E7-3B0C-4133-A16B-C26043591553}" destId="{272EEC27-CE58-4D28-8EDB-12183A2FBEC8}" srcOrd="1" destOrd="0" presId="urn:microsoft.com/office/officeart/2005/8/layout/list1"/>
    <dgm:cxn modelId="{7A5A416E-FDFE-47EA-BB70-D9E0880C59D9}" type="presParOf" srcId="{7A99C174-0115-47FA-AD22-37E70F07E004}" destId="{EED9712D-5DCA-41C7-A822-56EB38205DE9}" srcOrd="5" destOrd="0" presId="urn:microsoft.com/office/officeart/2005/8/layout/list1"/>
    <dgm:cxn modelId="{8608570D-2F59-4A9D-AB35-E5972807078D}" type="presParOf" srcId="{7A99C174-0115-47FA-AD22-37E70F07E004}" destId="{C8DF45B7-3387-49DF-969A-4FD0EADD875E}" srcOrd="6" destOrd="0" presId="urn:microsoft.com/office/officeart/2005/8/layout/list1"/>
    <dgm:cxn modelId="{495DA2E1-A85B-4F23-9925-A37A7039B2BF}" type="presParOf" srcId="{7A99C174-0115-47FA-AD22-37E70F07E004}" destId="{FBB71730-796C-4659-9604-6E39E8D936A7}" srcOrd="7" destOrd="0" presId="urn:microsoft.com/office/officeart/2005/8/layout/list1"/>
    <dgm:cxn modelId="{A67BEED0-C84C-4BF1-9E6A-7F6E3AD220FE}" type="presParOf" srcId="{7A99C174-0115-47FA-AD22-37E70F07E004}" destId="{41736378-F981-49B9-B32D-8E174F5C7439}" srcOrd="8" destOrd="0" presId="urn:microsoft.com/office/officeart/2005/8/layout/list1"/>
    <dgm:cxn modelId="{99E85A96-3ECC-424D-90DB-BC7A8873F133}" type="presParOf" srcId="{41736378-F981-49B9-B32D-8E174F5C7439}" destId="{DAC2A962-4725-4D6A-9284-DEB1A1BCD100}" srcOrd="0" destOrd="0" presId="urn:microsoft.com/office/officeart/2005/8/layout/list1"/>
    <dgm:cxn modelId="{CACDC802-3B78-415F-8AA8-CA1189EFCA57}" type="presParOf" srcId="{41736378-F981-49B9-B32D-8E174F5C7439}" destId="{3772E0B2-113A-4F5C-9088-98C4ED6194AA}" srcOrd="1" destOrd="0" presId="urn:microsoft.com/office/officeart/2005/8/layout/list1"/>
    <dgm:cxn modelId="{2C9C3183-7F88-4677-A3E4-A3EF3D59CD4D}" type="presParOf" srcId="{7A99C174-0115-47FA-AD22-37E70F07E004}" destId="{FAA89E93-831A-49B5-9C3B-66E933E9B873}" srcOrd="9" destOrd="0" presId="urn:microsoft.com/office/officeart/2005/8/layout/list1"/>
    <dgm:cxn modelId="{5BBFEC19-986F-463E-A973-A2BA45153D5C}" type="presParOf" srcId="{7A99C174-0115-47FA-AD22-37E70F07E004}" destId="{601646C6-ED5B-4C6A-9CAB-7D8B631D2473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6C91CDA-7BB1-4B03-B0FB-77CC9FA49966}" type="doc">
      <dgm:prSet loTypeId="urn:microsoft.com/office/officeart/2005/8/layout/vList3#1" loCatId="list" qsTypeId="urn:microsoft.com/office/officeart/2005/8/quickstyle/simple1" qsCatId="simple" csTypeId="urn:microsoft.com/office/officeart/2005/8/colors/accent2_2" csCatId="accent2" phldr="1"/>
      <dgm:spPr/>
    </dgm:pt>
    <dgm:pt modelId="{96824BD5-CE5F-49F1-9F77-91120D0E0C25}">
      <dgm:prSet phldrT="[Text]"/>
      <dgm:spPr/>
      <dgm:t>
        <a:bodyPr/>
        <a:lstStyle/>
        <a:p>
          <a:r>
            <a:rPr lang="id-ID" dirty="0" smtClean="0"/>
            <a:t>Pengetahuan lokal tidak menyebar merata </a:t>
          </a:r>
          <a:r>
            <a:rPr lang="id-ID" dirty="0" smtClean="0"/>
            <a:t>di </a:t>
          </a:r>
          <a:r>
            <a:rPr lang="id-ID" dirty="0" smtClean="0"/>
            <a:t>dalam suatu masyarakat</a:t>
          </a:r>
          <a:endParaRPr lang="id-ID" dirty="0"/>
        </a:p>
      </dgm:t>
    </dgm:pt>
    <dgm:pt modelId="{40B356F8-C654-4193-88D7-557554F0A0EC}" type="parTrans" cxnId="{547E1A30-6E2A-4329-ACB3-D590419F29EE}">
      <dgm:prSet/>
      <dgm:spPr/>
      <dgm:t>
        <a:bodyPr/>
        <a:lstStyle/>
        <a:p>
          <a:endParaRPr lang="id-ID"/>
        </a:p>
      </dgm:t>
    </dgm:pt>
    <dgm:pt modelId="{D0038351-173B-4DCF-B841-34FF64172221}" type="sibTrans" cxnId="{547E1A30-6E2A-4329-ACB3-D590419F29EE}">
      <dgm:prSet/>
      <dgm:spPr/>
      <dgm:t>
        <a:bodyPr/>
        <a:lstStyle/>
        <a:p>
          <a:endParaRPr lang="id-ID"/>
        </a:p>
      </dgm:t>
    </dgm:pt>
    <dgm:pt modelId="{5A7618FF-C361-422A-A338-F12BF63BB657}">
      <dgm:prSet phldrT="[Text]"/>
      <dgm:spPr/>
      <dgm:t>
        <a:bodyPr/>
        <a:lstStyle/>
        <a:p>
          <a:r>
            <a:rPr lang="id-ID" dirty="0" smtClean="0"/>
            <a:t>Individu/kelompok yang berbeda memiliki pengetahuan yang berbeda</a:t>
          </a:r>
          <a:endParaRPr lang="id-ID" dirty="0"/>
        </a:p>
      </dgm:t>
    </dgm:pt>
    <dgm:pt modelId="{1525BA50-ECDB-450E-B82A-6A95371060EB}" type="parTrans" cxnId="{741DF620-E044-402A-8E4F-A006D4D670AF}">
      <dgm:prSet/>
      <dgm:spPr/>
      <dgm:t>
        <a:bodyPr/>
        <a:lstStyle/>
        <a:p>
          <a:endParaRPr lang="id-ID"/>
        </a:p>
      </dgm:t>
    </dgm:pt>
    <dgm:pt modelId="{0456DEB5-AF1E-49F9-9ED6-ADD6A7F83AAB}" type="sibTrans" cxnId="{741DF620-E044-402A-8E4F-A006D4D670AF}">
      <dgm:prSet/>
      <dgm:spPr/>
      <dgm:t>
        <a:bodyPr/>
        <a:lstStyle/>
        <a:p>
          <a:endParaRPr lang="id-ID"/>
        </a:p>
      </dgm:t>
    </dgm:pt>
    <dgm:pt modelId="{9A9773A1-179F-491F-A927-32895102BDA8}">
      <dgm:prSet phldrT="[Text]"/>
      <dgm:spPr/>
      <dgm:t>
        <a:bodyPr/>
        <a:lstStyle/>
        <a:p>
          <a:r>
            <a:rPr lang="id-ID" dirty="0" smtClean="0"/>
            <a:t>Pengetahuan petani terbatas pada apa yang mereka rasakan langsung, melalui pengamatan, dipahami dengan konsep sendiri, berdasarkan pengalaman masa lalu.</a:t>
          </a:r>
          <a:endParaRPr lang="id-ID" dirty="0"/>
        </a:p>
      </dgm:t>
    </dgm:pt>
    <dgm:pt modelId="{00B05FCD-C932-41DC-A49F-711C7A0A21E8}" type="parTrans" cxnId="{F1BBEFD7-73FA-4F95-AE4F-A61E3BAD679B}">
      <dgm:prSet/>
      <dgm:spPr/>
      <dgm:t>
        <a:bodyPr/>
        <a:lstStyle/>
        <a:p>
          <a:endParaRPr lang="id-ID"/>
        </a:p>
      </dgm:t>
    </dgm:pt>
    <dgm:pt modelId="{216CD76B-E9E9-4AAE-93DB-C64E5ADAA4B1}" type="sibTrans" cxnId="{F1BBEFD7-73FA-4F95-AE4F-A61E3BAD679B}">
      <dgm:prSet/>
      <dgm:spPr/>
      <dgm:t>
        <a:bodyPr/>
        <a:lstStyle/>
        <a:p>
          <a:endParaRPr lang="id-ID"/>
        </a:p>
      </dgm:t>
    </dgm:pt>
    <dgm:pt modelId="{334B8020-7246-45FE-9C02-D04CDAAAF20D}" type="pres">
      <dgm:prSet presAssocID="{86C91CDA-7BB1-4B03-B0FB-77CC9FA49966}" presName="linearFlow" presStyleCnt="0">
        <dgm:presLayoutVars>
          <dgm:dir/>
          <dgm:resizeHandles val="exact"/>
        </dgm:presLayoutVars>
      </dgm:prSet>
      <dgm:spPr/>
    </dgm:pt>
    <dgm:pt modelId="{AD37D00D-35E5-49D6-9807-7F30977FD865}" type="pres">
      <dgm:prSet presAssocID="{96824BD5-CE5F-49F1-9F77-91120D0E0C25}" presName="composite" presStyleCnt="0"/>
      <dgm:spPr/>
    </dgm:pt>
    <dgm:pt modelId="{B5D4B1A9-40B1-4C4F-A8FB-A00669BA0511}" type="pres">
      <dgm:prSet presAssocID="{96824BD5-CE5F-49F1-9F77-91120D0E0C25}" presName="imgShp" presStyleLbl="fgImgPlace1" presStyleIdx="0" presStyleCnt="3" custLinFactNeighborX="-29669"/>
      <dgm:spPr/>
    </dgm:pt>
    <dgm:pt modelId="{21B26984-C36E-4F02-8083-4DE26F0F6ED6}" type="pres">
      <dgm:prSet presAssocID="{96824BD5-CE5F-49F1-9F77-91120D0E0C25}" presName="txShp" presStyleLbl="node1" presStyleIdx="0" presStyleCnt="3" custScaleX="11779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0DD9D30-C5C0-4D0A-B1FF-314C2FC9C790}" type="pres">
      <dgm:prSet presAssocID="{D0038351-173B-4DCF-B841-34FF64172221}" presName="spacing" presStyleCnt="0"/>
      <dgm:spPr/>
    </dgm:pt>
    <dgm:pt modelId="{A43E1CF8-5CF8-4904-BF20-211AC73DAC97}" type="pres">
      <dgm:prSet presAssocID="{5A7618FF-C361-422A-A338-F12BF63BB657}" presName="composite" presStyleCnt="0"/>
      <dgm:spPr/>
    </dgm:pt>
    <dgm:pt modelId="{3739A58B-C3BB-4D6B-A377-52C9DF2A43B1}" type="pres">
      <dgm:prSet presAssocID="{5A7618FF-C361-422A-A338-F12BF63BB657}" presName="imgShp" presStyleLbl="fgImgPlace1" presStyleIdx="1" presStyleCnt="3" custLinFactNeighborX="-35393"/>
      <dgm:spPr/>
    </dgm:pt>
    <dgm:pt modelId="{D51AD4AC-6684-437E-B47E-17C7EA2BF6AA}" type="pres">
      <dgm:prSet presAssocID="{5A7618FF-C361-422A-A338-F12BF63BB657}" presName="txShp" presStyleLbl="node1" presStyleIdx="1" presStyleCnt="3" custScaleX="11779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0795AAD-127A-42A2-94FC-1EF7ECE930A0}" type="pres">
      <dgm:prSet presAssocID="{0456DEB5-AF1E-49F9-9ED6-ADD6A7F83AAB}" presName="spacing" presStyleCnt="0"/>
      <dgm:spPr/>
    </dgm:pt>
    <dgm:pt modelId="{77D8989B-A86B-480A-A1A2-7BEE5E1BA170}" type="pres">
      <dgm:prSet presAssocID="{9A9773A1-179F-491F-A927-32895102BDA8}" presName="composite" presStyleCnt="0"/>
      <dgm:spPr/>
    </dgm:pt>
    <dgm:pt modelId="{8026AC1C-FC02-4E7D-9A42-583A2D4314A0}" type="pres">
      <dgm:prSet presAssocID="{9A9773A1-179F-491F-A927-32895102BDA8}" presName="imgShp" presStyleLbl="fgImgPlace1" presStyleIdx="2" presStyleCnt="3" custLinFactNeighborX="-36444"/>
      <dgm:spPr/>
    </dgm:pt>
    <dgm:pt modelId="{F2227919-A89E-40F9-A41C-E8C2D350400A}" type="pres">
      <dgm:prSet presAssocID="{9A9773A1-179F-491F-A927-32895102BDA8}" presName="txShp" presStyleLbl="node1" presStyleIdx="2" presStyleCnt="3" custScaleX="111861" custScaleY="14227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A1846B86-9EC8-4650-8041-B3B48B7AAC8B}" type="presOf" srcId="{96824BD5-CE5F-49F1-9F77-91120D0E0C25}" destId="{21B26984-C36E-4F02-8083-4DE26F0F6ED6}" srcOrd="0" destOrd="0" presId="urn:microsoft.com/office/officeart/2005/8/layout/vList3#1"/>
    <dgm:cxn modelId="{85BE44F2-AFC6-419E-8001-86C1EF443C0D}" type="presOf" srcId="{86C91CDA-7BB1-4B03-B0FB-77CC9FA49966}" destId="{334B8020-7246-45FE-9C02-D04CDAAAF20D}" srcOrd="0" destOrd="0" presId="urn:microsoft.com/office/officeart/2005/8/layout/vList3#1"/>
    <dgm:cxn modelId="{F1BBEFD7-73FA-4F95-AE4F-A61E3BAD679B}" srcId="{86C91CDA-7BB1-4B03-B0FB-77CC9FA49966}" destId="{9A9773A1-179F-491F-A927-32895102BDA8}" srcOrd="2" destOrd="0" parTransId="{00B05FCD-C932-41DC-A49F-711C7A0A21E8}" sibTransId="{216CD76B-E9E9-4AAE-93DB-C64E5ADAA4B1}"/>
    <dgm:cxn modelId="{741DF620-E044-402A-8E4F-A006D4D670AF}" srcId="{86C91CDA-7BB1-4B03-B0FB-77CC9FA49966}" destId="{5A7618FF-C361-422A-A338-F12BF63BB657}" srcOrd="1" destOrd="0" parTransId="{1525BA50-ECDB-450E-B82A-6A95371060EB}" sibTransId="{0456DEB5-AF1E-49F9-9ED6-ADD6A7F83AAB}"/>
    <dgm:cxn modelId="{547E1A30-6E2A-4329-ACB3-D590419F29EE}" srcId="{86C91CDA-7BB1-4B03-B0FB-77CC9FA49966}" destId="{96824BD5-CE5F-49F1-9F77-91120D0E0C25}" srcOrd="0" destOrd="0" parTransId="{40B356F8-C654-4193-88D7-557554F0A0EC}" sibTransId="{D0038351-173B-4DCF-B841-34FF64172221}"/>
    <dgm:cxn modelId="{50F762A2-B65E-47F8-86DE-9EBD2020D8B0}" type="presOf" srcId="{9A9773A1-179F-491F-A927-32895102BDA8}" destId="{F2227919-A89E-40F9-A41C-E8C2D350400A}" srcOrd="0" destOrd="0" presId="urn:microsoft.com/office/officeart/2005/8/layout/vList3#1"/>
    <dgm:cxn modelId="{91C7BE04-6EA3-4E37-AEE9-DABEF590A358}" type="presOf" srcId="{5A7618FF-C361-422A-A338-F12BF63BB657}" destId="{D51AD4AC-6684-437E-B47E-17C7EA2BF6AA}" srcOrd="0" destOrd="0" presId="urn:microsoft.com/office/officeart/2005/8/layout/vList3#1"/>
    <dgm:cxn modelId="{5C332712-5A73-4D26-8A4C-B1FE470CC676}" type="presParOf" srcId="{334B8020-7246-45FE-9C02-D04CDAAAF20D}" destId="{AD37D00D-35E5-49D6-9807-7F30977FD865}" srcOrd="0" destOrd="0" presId="urn:microsoft.com/office/officeart/2005/8/layout/vList3#1"/>
    <dgm:cxn modelId="{7CC64EF1-2C70-4BF5-98D5-157A241E7D55}" type="presParOf" srcId="{AD37D00D-35E5-49D6-9807-7F30977FD865}" destId="{B5D4B1A9-40B1-4C4F-A8FB-A00669BA0511}" srcOrd="0" destOrd="0" presId="urn:microsoft.com/office/officeart/2005/8/layout/vList3#1"/>
    <dgm:cxn modelId="{FBEC9AC8-84EE-407F-8AAA-3534B60616D8}" type="presParOf" srcId="{AD37D00D-35E5-49D6-9807-7F30977FD865}" destId="{21B26984-C36E-4F02-8083-4DE26F0F6ED6}" srcOrd="1" destOrd="0" presId="urn:microsoft.com/office/officeart/2005/8/layout/vList3#1"/>
    <dgm:cxn modelId="{31415E30-6A54-45D1-B1CF-168DD9A3303C}" type="presParOf" srcId="{334B8020-7246-45FE-9C02-D04CDAAAF20D}" destId="{40DD9D30-C5C0-4D0A-B1FF-314C2FC9C790}" srcOrd="1" destOrd="0" presId="urn:microsoft.com/office/officeart/2005/8/layout/vList3#1"/>
    <dgm:cxn modelId="{B49C162B-BD61-4082-9C8B-50B33B133147}" type="presParOf" srcId="{334B8020-7246-45FE-9C02-D04CDAAAF20D}" destId="{A43E1CF8-5CF8-4904-BF20-211AC73DAC97}" srcOrd="2" destOrd="0" presId="urn:microsoft.com/office/officeart/2005/8/layout/vList3#1"/>
    <dgm:cxn modelId="{FA63147A-EA01-46D4-8392-E69B253688CA}" type="presParOf" srcId="{A43E1CF8-5CF8-4904-BF20-211AC73DAC97}" destId="{3739A58B-C3BB-4D6B-A377-52C9DF2A43B1}" srcOrd="0" destOrd="0" presId="urn:microsoft.com/office/officeart/2005/8/layout/vList3#1"/>
    <dgm:cxn modelId="{F9C6FE3C-2C55-42F6-9F37-ED3E56B32A87}" type="presParOf" srcId="{A43E1CF8-5CF8-4904-BF20-211AC73DAC97}" destId="{D51AD4AC-6684-437E-B47E-17C7EA2BF6AA}" srcOrd="1" destOrd="0" presId="urn:microsoft.com/office/officeart/2005/8/layout/vList3#1"/>
    <dgm:cxn modelId="{DD46793C-67A8-49A7-9637-2228630E6E53}" type="presParOf" srcId="{334B8020-7246-45FE-9C02-D04CDAAAF20D}" destId="{90795AAD-127A-42A2-94FC-1EF7ECE930A0}" srcOrd="3" destOrd="0" presId="urn:microsoft.com/office/officeart/2005/8/layout/vList3#1"/>
    <dgm:cxn modelId="{C7D28E96-E3D6-4D79-AC11-E8D3AAB0B8DD}" type="presParOf" srcId="{334B8020-7246-45FE-9C02-D04CDAAAF20D}" destId="{77D8989B-A86B-480A-A1A2-7BEE5E1BA170}" srcOrd="4" destOrd="0" presId="urn:microsoft.com/office/officeart/2005/8/layout/vList3#1"/>
    <dgm:cxn modelId="{3C21C452-1F1C-4410-946C-0173CFE07BEB}" type="presParOf" srcId="{77D8989B-A86B-480A-A1A2-7BEE5E1BA170}" destId="{8026AC1C-FC02-4E7D-9A42-583A2D4314A0}" srcOrd="0" destOrd="0" presId="urn:microsoft.com/office/officeart/2005/8/layout/vList3#1"/>
    <dgm:cxn modelId="{B4676B37-CC5D-4C66-B87F-86B5D8834BF6}" type="presParOf" srcId="{77D8989B-A86B-480A-A1A2-7BEE5E1BA170}" destId="{F2227919-A89E-40F9-A41C-E8C2D350400A}" srcOrd="1" destOrd="0" presId="urn:microsoft.com/office/officeart/2005/8/layout/vList3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318A5E1-89E6-4831-BBC6-C61DB90D7EB7}" type="doc">
      <dgm:prSet loTypeId="urn:microsoft.com/office/officeart/2005/8/layout/vList4#1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id-ID"/>
        </a:p>
      </dgm:t>
    </dgm:pt>
    <dgm:pt modelId="{A53525FE-B425-4E6B-9941-00559D962DC0}">
      <dgm:prSet phldrT="[Text]"/>
      <dgm:spPr/>
      <dgm:t>
        <a:bodyPr/>
        <a:lstStyle/>
        <a:p>
          <a:r>
            <a:rPr lang="id-ID" dirty="0" smtClean="0"/>
            <a:t>Uji coba tidak terarah</a:t>
          </a:r>
          <a:endParaRPr lang="id-ID" dirty="0"/>
        </a:p>
      </dgm:t>
    </dgm:pt>
    <dgm:pt modelId="{5D0959C3-092B-429B-9619-464FAD460CE7}" type="parTrans" cxnId="{57D220D8-98DD-4BF5-AADB-DA73624C39F3}">
      <dgm:prSet/>
      <dgm:spPr/>
      <dgm:t>
        <a:bodyPr/>
        <a:lstStyle/>
        <a:p>
          <a:endParaRPr lang="id-ID"/>
        </a:p>
      </dgm:t>
    </dgm:pt>
    <dgm:pt modelId="{7D3B7C7C-279B-41D2-8441-0FACC7618B5C}" type="sibTrans" cxnId="{57D220D8-98DD-4BF5-AADB-DA73624C39F3}">
      <dgm:prSet/>
      <dgm:spPr/>
      <dgm:t>
        <a:bodyPr/>
        <a:lstStyle/>
        <a:p>
          <a:endParaRPr lang="id-ID"/>
        </a:p>
      </dgm:t>
    </dgm:pt>
    <dgm:pt modelId="{07FDF8B5-10BA-4B44-A835-0CA31097F37C}">
      <dgm:prSet phldrT="[Text]"/>
      <dgm:spPr/>
      <dgm:t>
        <a:bodyPr/>
        <a:lstStyle/>
        <a:p>
          <a:r>
            <a:rPr lang="id-ID" dirty="0" smtClean="0"/>
            <a:t>Pendekatan analitis kurang</a:t>
          </a:r>
          <a:endParaRPr lang="id-ID" dirty="0"/>
        </a:p>
      </dgm:t>
    </dgm:pt>
    <dgm:pt modelId="{208CF439-277E-4DE6-9341-AD9B0046D7F1}" type="parTrans" cxnId="{CFEAFDE9-9C3C-4F06-8E99-C20C29684302}">
      <dgm:prSet/>
      <dgm:spPr/>
      <dgm:t>
        <a:bodyPr/>
        <a:lstStyle/>
        <a:p>
          <a:endParaRPr lang="id-ID"/>
        </a:p>
      </dgm:t>
    </dgm:pt>
    <dgm:pt modelId="{C9880721-825D-42CD-965E-BA5D76F76021}" type="sibTrans" cxnId="{CFEAFDE9-9C3C-4F06-8E99-C20C29684302}">
      <dgm:prSet/>
      <dgm:spPr/>
      <dgm:t>
        <a:bodyPr/>
        <a:lstStyle/>
        <a:p>
          <a:endParaRPr lang="id-ID"/>
        </a:p>
      </dgm:t>
    </dgm:pt>
    <dgm:pt modelId="{D8DE36CA-905B-4CD6-B0B8-6B52874709BB}">
      <dgm:prSet phldrT="[Text]"/>
      <dgm:spPr/>
      <dgm:t>
        <a:bodyPr/>
        <a:lstStyle/>
        <a:p>
          <a:r>
            <a:rPr lang="id-ID" dirty="0" smtClean="0"/>
            <a:t>Rancangan uji coba lemah</a:t>
          </a:r>
          <a:endParaRPr lang="id-ID" dirty="0"/>
        </a:p>
      </dgm:t>
    </dgm:pt>
    <dgm:pt modelId="{15559156-92C7-49CF-8C16-35B99827C682}" type="parTrans" cxnId="{3EE1D130-CEE5-42CC-9239-B32B091567C5}">
      <dgm:prSet/>
      <dgm:spPr/>
      <dgm:t>
        <a:bodyPr/>
        <a:lstStyle/>
        <a:p>
          <a:endParaRPr lang="id-ID"/>
        </a:p>
      </dgm:t>
    </dgm:pt>
    <dgm:pt modelId="{825C0E67-DD35-47DC-802A-17ADCE0C7851}" type="sibTrans" cxnId="{3EE1D130-CEE5-42CC-9239-B32B091567C5}">
      <dgm:prSet/>
      <dgm:spPr/>
      <dgm:t>
        <a:bodyPr/>
        <a:lstStyle/>
        <a:p>
          <a:endParaRPr lang="id-ID"/>
        </a:p>
      </dgm:t>
    </dgm:pt>
    <dgm:pt modelId="{195A4D82-73B1-48BD-BDD3-8CDEAC4D9921}" type="pres">
      <dgm:prSet presAssocID="{C318A5E1-89E6-4831-BBC6-C61DB90D7EB7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AF8B03-30CB-45A8-A9AE-F3F33409CFCD}" type="pres">
      <dgm:prSet presAssocID="{A53525FE-B425-4E6B-9941-00559D962DC0}" presName="comp" presStyleCnt="0"/>
      <dgm:spPr/>
    </dgm:pt>
    <dgm:pt modelId="{7C11B8A4-16EA-49D0-9A3C-4F8C653CDCED}" type="pres">
      <dgm:prSet presAssocID="{A53525FE-B425-4E6B-9941-00559D962DC0}" presName="box" presStyleLbl="node1" presStyleIdx="0" presStyleCnt="3"/>
      <dgm:spPr/>
      <dgm:t>
        <a:bodyPr/>
        <a:lstStyle/>
        <a:p>
          <a:endParaRPr lang="id-ID"/>
        </a:p>
      </dgm:t>
    </dgm:pt>
    <dgm:pt modelId="{23863E0D-6F8B-423D-9ACD-D4414C0E843A}" type="pres">
      <dgm:prSet presAssocID="{A53525FE-B425-4E6B-9941-00559D962DC0}" presName="img" presStyleLbl="fgImgPlace1" presStyleIdx="0" presStyleCnt="3"/>
      <dgm:spPr/>
    </dgm:pt>
    <dgm:pt modelId="{A40E00FE-D7A3-4DA7-8E07-2163679540F6}" type="pres">
      <dgm:prSet presAssocID="{A53525FE-B425-4E6B-9941-00559D962DC0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780C01A-9900-4ABC-BFF6-3F6AC32C1334}" type="pres">
      <dgm:prSet presAssocID="{7D3B7C7C-279B-41D2-8441-0FACC7618B5C}" presName="spacer" presStyleCnt="0"/>
      <dgm:spPr/>
    </dgm:pt>
    <dgm:pt modelId="{5B281C42-B411-4016-91E2-D53DE167929C}" type="pres">
      <dgm:prSet presAssocID="{07FDF8B5-10BA-4B44-A835-0CA31097F37C}" presName="comp" presStyleCnt="0"/>
      <dgm:spPr/>
    </dgm:pt>
    <dgm:pt modelId="{79576E8E-683A-45A7-86F3-2B8F4C75FC43}" type="pres">
      <dgm:prSet presAssocID="{07FDF8B5-10BA-4B44-A835-0CA31097F37C}" presName="box" presStyleLbl="node1" presStyleIdx="1" presStyleCnt="3"/>
      <dgm:spPr/>
      <dgm:t>
        <a:bodyPr/>
        <a:lstStyle/>
        <a:p>
          <a:endParaRPr lang="id-ID"/>
        </a:p>
      </dgm:t>
    </dgm:pt>
    <dgm:pt modelId="{A8AE51F1-CD0F-42BC-993F-A95404CF1B4A}" type="pres">
      <dgm:prSet presAssocID="{07FDF8B5-10BA-4B44-A835-0CA31097F37C}" presName="img" presStyleLbl="fgImgPlace1" presStyleIdx="1" presStyleCnt="3"/>
      <dgm:spPr/>
    </dgm:pt>
    <dgm:pt modelId="{3D116970-30BA-485B-9919-761227663374}" type="pres">
      <dgm:prSet presAssocID="{07FDF8B5-10BA-4B44-A835-0CA31097F37C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76B030C-A74E-44D2-8B91-B23987CC65DE}" type="pres">
      <dgm:prSet presAssocID="{C9880721-825D-42CD-965E-BA5D76F76021}" presName="spacer" presStyleCnt="0"/>
      <dgm:spPr/>
    </dgm:pt>
    <dgm:pt modelId="{7A987B54-C1C1-4FFB-8FE1-E59D075C3728}" type="pres">
      <dgm:prSet presAssocID="{D8DE36CA-905B-4CD6-B0B8-6B52874709BB}" presName="comp" presStyleCnt="0"/>
      <dgm:spPr/>
    </dgm:pt>
    <dgm:pt modelId="{0BA81C95-26DA-47E0-B047-FDCF73A0117E}" type="pres">
      <dgm:prSet presAssocID="{D8DE36CA-905B-4CD6-B0B8-6B52874709BB}" presName="box" presStyleLbl="node1" presStyleIdx="2" presStyleCnt="3"/>
      <dgm:spPr/>
      <dgm:t>
        <a:bodyPr/>
        <a:lstStyle/>
        <a:p>
          <a:endParaRPr lang="id-ID"/>
        </a:p>
      </dgm:t>
    </dgm:pt>
    <dgm:pt modelId="{CF3D3D19-4A4E-45EC-B631-3A7AFF50499A}" type="pres">
      <dgm:prSet presAssocID="{D8DE36CA-905B-4CD6-B0B8-6B52874709BB}" presName="img" presStyleLbl="fgImgPlace1" presStyleIdx="2" presStyleCnt="3"/>
      <dgm:spPr/>
    </dgm:pt>
    <dgm:pt modelId="{DC6D25DE-0C6A-412B-B2E9-9B88780482D6}" type="pres">
      <dgm:prSet presAssocID="{D8DE36CA-905B-4CD6-B0B8-6B52874709BB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515B0B6E-1DED-472B-A0BA-3B7B9A5CCCD8}" type="presOf" srcId="{A53525FE-B425-4E6B-9941-00559D962DC0}" destId="{7C11B8A4-16EA-49D0-9A3C-4F8C653CDCED}" srcOrd="0" destOrd="0" presId="urn:microsoft.com/office/officeart/2005/8/layout/vList4#1"/>
    <dgm:cxn modelId="{1C4F7AD7-6149-441A-B3BA-54B5EBF5115B}" type="presOf" srcId="{07FDF8B5-10BA-4B44-A835-0CA31097F37C}" destId="{79576E8E-683A-45A7-86F3-2B8F4C75FC43}" srcOrd="0" destOrd="0" presId="urn:microsoft.com/office/officeart/2005/8/layout/vList4#1"/>
    <dgm:cxn modelId="{EF04DB4C-D204-4421-A728-7A0B286327AF}" type="presOf" srcId="{D8DE36CA-905B-4CD6-B0B8-6B52874709BB}" destId="{DC6D25DE-0C6A-412B-B2E9-9B88780482D6}" srcOrd="1" destOrd="0" presId="urn:microsoft.com/office/officeart/2005/8/layout/vList4#1"/>
    <dgm:cxn modelId="{94A68B5C-DE1A-4FCD-8BB4-615636368A98}" type="presOf" srcId="{C318A5E1-89E6-4831-BBC6-C61DB90D7EB7}" destId="{195A4D82-73B1-48BD-BDD3-8CDEAC4D9921}" srcOrd="0" destOrd="0" presId="urn:microsoft.com/office/officeart/2005/8/layout/vList4#1"/>
    <dgm:cxn modelId="{FC7CE418-F9C9-4A73-8513-E8FBC15290CE}" type="presOf" srcId="{07FDF8B5-10BA-4B44-A835-0CA31097F37C}" destId="{3D116970-30BA-485B-9919-761227663374}" srcOrd="1" destOrd="0" presId="urn:microsoft.com/office/officeart/2005/8/layout/vList4#1"/>
    <dgm:cxn modelId="{7AF350EA-3168-400B-9213-53680F3133A9}" type="presOf" srcId="{A53525FE-B425-4E6B-9941-00559D962DC0}" destId="{A40E00FE-D7A3-4DA7-8E07-2163679540F6}" srcOrd="1" destOrd="0" presId="urn:microsoft.com/office/officeart/2005/8/layout/vList4#1"/>
    <dgm:cxn modelId="{EFA0B8F9-A968-479C-92AF-6617E13B0B7A}" type="presOf" srcId="{D8DE36CA-905B-4CD6-B0B8-6B52874709BB}" destId="{0BA81C95-26DA-47E0-B047-FDCF73A0117E}" srcOrd="0" destOrd="0" presId="urn:microsoft.com/office/officeart/2005/8/layout/vList4#1"/>
    <dgm:cxn modelId="{3EE1D130-CEE5-42CC-9239-B32B091567C5}" srcId="{C318A5E1-89E6-4831-BBC6-C61DB90D7EB7}" destId="{D8DE36CA-905B-4CD6-B0B8-6B52874709BB}" srcOrd="2" destOrd="0" parTransId="{15559156-92C7-49CF-8C16-35B99827C682}" sibTransId="{825C0E67-DD35-47DC-802A-17ADCE0C7851}"/>
    <dgm:cxn modelId="{57D220D8-98DD-4BF5-AADB-DA73624C39F3}" srcId="{C318A5E1-89E6-4831-BBC6-C61DB90D7EB7}" destId="{A53525FE-B425-4E6B-9941-00559D962DC0}" srcOrd="0" destOrd="0" parTransId="{5D0959C3-092B-429B-9619-464FAD460CE7}" sibTransId="{7D3B7C7C-279B-41D2-8441-0FACC7618B5C}"/>
    <dgm:cxn modelId="{CFEAFDE9-9C3C-4F06-8E99-C20C29684302}" srcId="{C318A5E1-89E6-4831-BBC6-C61DB90D7EB7}" destId="{07FDF8B5-10BA-4B44-A835-0CA31097F37C}" srcOrd="1" destOrd="0" parTransId="{208CF439-277E-4DE6-9341-AD9B0046D7F1}" sibTransId="{C9880721-825D-42CD-965E-BA5D76F76021}"/>
    <dgm:cxn modelId="{C45FC08A-D24C-4167-983F-0A72039D7670}" type="presParOf" srcId="{195A4D82-73B1-48BD-BDD3-8CDEAC4D9921}" destId="{CDAF8B03-30CB-45A8-A9AE-F3F33409CFCD}" srcOrd="0" destOrd="0" presId="urn:microsoft.com/office/officeart/2005/8/layout/vList4#1"/>
    <dgm:cxn modelId="{D1E38037-7AD5-4122-BD77-EBF93407E8EC}" type="presParOf" srcId="{CDAF8B03-30CB-45A8-A9AE-F3F33409CFCD}" destId="{7C11B8A4-16EA-49D0-9A3C-4F8C653CDCED}" srcOrd="0" destOrd="0" presId="urn:microsoft.com/office/officeart/2005/8/layout/vList4#1"/>
    <dgm:cxn modelId="{E96C8DC8-DCA3-4EE1-B025-4AFC75CF2E7C}" type="presParOf" srcId="{CDAF8B03-30CB-45A8-A9AE-F3F33409CFCD}" destId="{23863E0D-6F8B-423D-9ACD-D4414C0E843A}" srcOrd="1" destOrd="0" presId="urn:microsoft.com/office/officeart/2005/8/layout/vList4#1"/>
    <dgm:cxn modelId="{346D7270-5FE3-4D67-BA5A-B0DE1709ACD6}" type="presParOf" srcId="{CDAF8B03-30CB-45A8-A9AE-F3F33409CFCD}" destId="{A40E00FE-D7A3-4DA7-8E07-2163679540F6}" srcOrd="2" destOrd="0" presId="urn:microsoft.com/office/officeart/2005/8/layout/vList4#1"/>
    <dgm:cxn modelId="{276378B2-FBE1-46B1-9FB3-AE719B288EF6}" type="presParOf" srcId="{195A4D82-73B1-48BD-BDD3-8CDEAC4D9921}" destId="{5780C01A-9900-4ABC-BFF6-3F6AC32C1334}" srcOrd="1" destOrd="0" presId="urn:microsoft.com/office/officeart/2005/8/layout/vList4#1"/>
    <dgm:cxn modelId="{5B67320C-808B-462F-A8CB-E9A8C2E7E487}" type="presParOf" srcId="{195A4D82-73B1-48BD-BDD3-8CDEAC4D9921}" destId="{5B281C42-B411-4016-91E2-D53DE167929C}" srcOrd="2" destOrd="0" presId="urn:microsoft.com/office/officeart/2005/8/layout/vList4#1"/>
    <dgm:cxn modelId="{85004F9D-E462-4262-A1B9-FAABA33A1259}" type="presParOf" srcId="{5B281C42-B411-4016-91E2-D53DE167929C}" destId="{79576E8E-683A-45A7-86F3-2B8F4C75FC43}" srcOrd="0" destOrd="0" presId="urn:microsoft.com/office/officeart/2005/8/layout/vList4#1"/>
    <dgm:cxn modelId="{C606BBFE-0246-4955-8C56-F4BBB87AAB03}" type="presParOf" srcId="{5B281C42-B411-4016-91E2-D53DE167929C}" destId="{A8AE51F1-CD0F-42BC-993F-A95404CF1B4A}" srcOrd="1" destOrd="0" presId="urn:microsoft.com/office/officeart/2005/8/layout/vList4#1"/>
    <dgm:cxn modelId="{DEFCDE4A-7DB0-4F8A-9AE2-5F8CB8E31E09}" type="presParOf" srcId="{5B281C42-B411-4016-91E2-D53DE167929C}" destId="{3D116970-30BA-485B-9919-761227663374}" srcOrd="2" destOrd="0" presId="urn:microsoft.com/office/officeart/2005/8/layout/vList4#1"/>
    <dgm:cxn modelId="{D513BC4E-95BB-47A9-A90A-E4421DE31FD2}" type="presParOf" srcId="{195A4D82-73B1-48BD-BDD3-8CDEAC4D9921}" destId="{776B030C-A74E-44D2-8B91-B23987CC65DE}" srcOrd="3" destOrd="0" presId="urn:microsoft.com/office/officeart/2005/8/layout/vList4#1"/>
    <dgm:cxn modelId="{B1C22063-D689-4693-A99E-A8974B37A1B9}" type="presParOf" srcId="{195A4D82-73B1-48BD-BDD3-8CDEAC4D9921}" destId="{7A987B54-C1C1-4FFB-8FE1-E59D075C3728}" srcOrd="4" destOrd="0" presId="urn:microsoft.com/office/officeart/2005/8/layout/vList4#1"/>
    <dgm:cxn modelId="{3EB59D84-DF9C-41D1-AF54-20A89F34E5B1}" type="presParOf" srcId="{7A987B54-C1C1-4FFB-8FE1-E59D075C3728}" destId="{0BA81C95-26DA-47E0-B047-FDCF73A0117E}" srcOrd="0" destOrd="0" presId="urn:microsoft.com/office/officeart/2005/8/layout/vList4#1"/>
    <dgm:cxn modelId="{69541C13-DD16-4884-95DD-044DCA48C5C7}" type="presParOf" srcId="{7A987B54-C1C1-4FFB-8FE1-E59D075C3728}" destId="{CF3D3D19-4A4E-45EC-B631-3A7AFF50499A}" srcOrd="1" destOrd="0" presId="urn:microsoft.com/office/officeart/2005/8/layout/vList4#1"/>
    <dgm:cxn modelId="{AEE94308-33A1-444C-9B66-422DE8E46615}" type="presParOf" srcId="{7A987B54-C1C1-4FFB-8FE1-E59D075C3728}" destId="{DC6D25DE-0C6A-412B-B2E9-9B88780482D6}" srcOrd="2" destOrd="0" presId="urn:microsoft.com/office/officeart/2005/8/layout/vList4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8B747A-26DB-4EBE-8273-FDB61BB335B9}" type="doc">
      <dgm:prSet loTypeId="urn:microsoft.com/office/officeart/2005/8/layout/default#3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id-ID"/>
        </a:p>
      </dgm:t>
    </dgm:pt>
    <dgm:pt modelId="{8E09DD2D-4828-4B21-AFD7-44227EACD8C6}">
      <dgm:prSet phldrT="[Text]" phldr="1"/>
      <dgm:spPr/>
      <dgm:t>
        <a:bodyPr/>
        <a:lstStyle/>
        <a:p>
          <a:endParaRPr lang="id-ID"/>
        </a:p>
      </dgm:t>
    </dgm:pt>
    <dgm:pt modelId="{878BF22A-FB2D-4F83-84EE-F00F58A3775F}" type="parTrans" cxnId="{A9604822-830E-4DCC-B10F-7178FC702783}">
      <dgm:prSet/>
      <dgm:spPr/>
      <dgm:t>
        <a:bodyPr/>
        <a:lstStyle/>
        <a:p>
          <a:endParaRPr lang="id-ID"/>
        </a:p>
      </dgm:t>
    </dgm:pt>
    <dgm:pt modelId="{31397547-8BF8-4C3F-9FBB-EF014CD8949C}" type="sibTrans" cxnId="{A9604822-830E-4DCC-B10F-7178FC702783}">
      <dgm:prSet/>
      <dgm:spPr/>
      <dgm:t>
        <a:bodyPr/>
        <a:lstStyle/>
        <a:p>
          <a:endParaRPr lang="id-ID"/>
        </a:p>
      </dgm:t>
    </dgm:pt>
    <dgm:pt modelId="{D4237758-B68D-4B0A-A1C3-6E3BC685D76C}">
      <dgm:prSet phldrT="[Text]" phldr="1"/>
      <dgm:spPr/>
      <dgm:t>
        <a:bodyPr/>
        <a:lstStyle/>
        <a:p>
          <a:endParaRPr lang="id-ID"/>
        </a:p>
      </dgm:t>
    </dgm:pt>
    <dgm:pt modelId="{ECBD6A00-BDCD-4B8E-83B5-CD511AEB465D}" type="parTrans" cxnId="{6FE83D9C-BBB2-4336-987C-67E4F191CDAE}">
      <dgm:prSet/>
      <dgm:spPr/>
      <dgm:t>
        <a:bodyPr/>
        <a:lstStyle/>
        <a:p>
          <a:endParaRPr lang="id-ID"/>
        </a:p>
      </dgm:t>
    </dgm:pt>
    <dgm:pt modelId="{1422EB66-2B7A-487B-9F80-D59DB43F583F}" type="sibTrans" cxnId="{6FE83D9C-BBB2-4336-987C-67E4F191CDAE}">
      <dgm:prSet/>
      <dgm:spPr/>
      <dgm:t>
        <a:bodyPr/>
        <a:lstStyle/>
        <a:p>
          <a:endParaRPr lang="id-ID"/>
        </a:p>
      </dgm:t>
    </dgm:pt>
    <dgm:pt modelId="{794A8CED-727C-4BAC-8283-283E8FE5D25C}">
      <dgm:prSet phldrT="[Text]" phldr="1"/>
      <dgm:spPr/>
      <dgm:t>
        <a:bodyPr/>
        <a:lstStyle/>
        <a:p>
          <a:endParaRPr lang="id-ID"/>
        </a:p>
      </dgm:t>
    </dgm:pt>
    <dgm:pt modelId="{1B72D5AA-81FA-4B00-B8EC-2335250F37B5}" type="parTrans" cxnId="{1103664E-D66B-4C01-9EDB-48FB3CBF7B15}">
      <dgm:prSet/>
      <dgm:spPr/>
      <dgm:t>
        <a:bodyPr/>
        <a:lstStyle/>
        <a:p>
          <a:endParaRPr lang="id-ID"/>
        </a:p>
      </dgm:t>
    </dgm:pt>
    <dgm:pt modelId="{EE04DEBF-5A79-44CA-98F5-25B3D08702C7}" type="sibTrans" cxnId="{1103664E-D66B-4C01-9EDB-48FB3CBF7B15}">
      <dgm:prSet/>
      <dgm:spPr/>
      <dgm:t>
        <a:bodyPr/>
        <a:lstStyle/>
        <a:p>
          <a:endParaRPr lang="id-ID"/>
        </a:p>
      </dgm:t>
    </dgm:pt>
    <dgm:pt modelId="{9AE2B203-77E5-47C3-8C6A-3220604652E8}">
      <dgm:prSet phldrT="[Text]" phldr="1"/>
      <dgm:spPr/>
      <dgm:t>
        <a:bodyPr/>
        <a:lstStyle/>
        <a:p>
          <a:endParaRPr lang="id-ID"/>
        </a:p>
      </dgm:t>
    </dgm:pt>
    <dgm:pt modelId="{BE20A2FB-7722-4A8A-9EC3-FC728CFA9779}" type="parTrans" cxnId="{2F0FE709-20C7-41C2-9A0C-93F3D6590456}">
      <dgm:prSet/>
      <dgm:spPr/>
      <dgm:t>
        <a:bodyPr/>
        <a:lstStyle/>
        <a:p>
          <a:endParaRPr lang="id-ID"/>
        </a:p>
      </dgm:t>
    </dgm:pt>
    <dgm:pt modelId="{1AF93AB5-8B63-48EF-9395-C26568A595CD}" type="sibTrans" cxnId="{2F0FE709-20C7-41C2-9A0C-93F3D6590456}">
      <dgm:prSet/>
      <dgm:spPr/>
      <dgm:t>
        <a:bodyPr/>
        <a:lstStyle/>
        <a:p>
          <a:endParaRPr lang="id-ID"/>
        </a:p>
      </dgm:t>
    </dgm:pt>
    <dgm:pt modelId="{2BDEE308-AC15-4DD2-AAD5-444657B0391D}">
      <dgm:prSet phldrT="[Text]" phldr="1"/>
      <dgm:spPr/>
      <dgm:t>
        <a:bodyPr/>
        <a:lstStyle/>
        <a:p>
          <a:endParaRPr lang="id-ID"/>
        </a:p>
      </dgm:t>
    </dgm:pt>
    <dgm:pt modelId="{DA107CDA-33D0-42EE-A1A0-85D0A579BAD4}" type="parTrans" cxnId="{ECEEEAE7-FA86-48B6-9A24-C80A1610CAE8}">
      <dgm:prSet/>
      <dgm:spPr/>
      <dgm:t>
        <a:bodyPr/>
        <a:lstStyle/>
        <a:p>
          <a:endParaRPr lang="id-ID"/>
        </a:p>
      </dgm:t>
    </dgm:pt>
    <dgm:pt modelId="{C23BE2CA-646F-42DC-B79B-8BA7FF70D4B1}" type="sibTrans" cxnId="{ECEEEAE7-FA86-48B6-9A24-C80A1610CAE8}">
      <dgm:prSet/>
      <dgm:spPr/>
      <dgm:t>
        <a:bodyPr/>
        <a:lstStyle/>
        <a:p>
          <a:endParaRPr lang="id-ID"/>
        </a:p>
      </dgm:t>
    </dgm:pt>
    <dgm:pt modelId="{AB3D38B1-E970-4904-895A-8B12DCB3F325}" type="pres">
      <dgm:prSet presAssocID="{A88B747A-26DB-4EBE-8273-FDB61BB335B9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B5E619-B6DC-4939-9F1B-774D78E860C2}" type="pres">
      <dgm:prSet presAssocID="{8E09DD2D-4828-4B21-AFD7-44227EACD8C6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D846B1F-F21E-42E7-BA88-FAA6044F6FA6}" type="pres">
      <dgm:prSet presAssocID="{31397547-8BF8-4C3F-9FBB-EF014CD8949C}" presName="sibTrans" presStyleCnt="0"/>
      <dgm:spPr/>
    </dgm:pt>
    <dgm:pt modelId="{D41F7115-9C23-4F65-AFAD-F99C76CF2AFB}" type="pres">
      <dgm:prSet presAssocID="{D4237758-B68D-4B0A-A1C3-6E3BC685D76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37C972F-8E7D-4125-9767-382DF82820E6}" type="pres">
      <dgm:prSet presAssocID="{1422EB66-2B7A-487B-9F80-D59DB43F583F}" presName="sibTrans" presStyleCnt="0"/>
      <dgm:spPr/>
    </dgm:pt>
    <dgm:pt modelId="{D7A0A847-3AE5-4FD8-8AAC-CD22FD74A9A3}" type="pres">
      <dgm:prSet presAssocID="{794A8CED-727C-4BAC-8283-283E8FE5D25C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0A71CA-2424-4CB0-86E0-6702FF020768}" type="pres">
      <dgm:prSet presAssocID="{EE04DEBF-5A79-44CA-98F5-25B3D08702C7}" presName="sibTrans" presStyleCnt="0"/>
      <dgm:spPr/>
    </dgm:pt>
    <dgm:pt modelId="{10E3A123-9E5B-4692-8F87-F22508183734}" type="pres">
      <dgm:prSet presAssocID="{9AE2B203-77E5-47C3-8C6A-3220604652E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13B1823-8438-4DDA-987B-E7C6366D63E4}" type="pres">
      <dgm:prSet presAssocID="{1AF93AB5-8B63-48EF-9395-C26568A595CD}" presName="sibTrans" presStyleCnt="0"/>
      <dgm:spPr/>
    </dgm:pt>
    <dgm:pt modelId="{1E76435C-87DD-4E7F-B5C3-2A7689DE9E81}" type="pres">
      <dgm:prSet presAssocID="{2BDEE308-AC15-4DD2-AAD5-444657B0391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2F0FE709-20C7-41C2-9A0C-93F3D6590456}" srcId="{A88B747A-26DB-4EBE-8273-FDB61BB335B9}" destId="{9AE2B203-77E5-47C3-8C6A-3220604652E8}" srcOrd="3" destOrd="0" parTransId="{BE20A2FB-7722-4A8A-9EC3-FC728CFA9779}" sibTransId="{1AF93AB5-8B63-48EF-9395-C26568A595CD}"/>
    <dgm:cxn modelId="{AEBF8223-7E6A-4F90-B9A8-04D7DCA77747}" type="presOf" srcId="{794A8CED-727C-4BAC-8283-283E8FE5D25C}" destId="{D7A0A847-3AE5-4FD8-8AAC-CD22FD74A9A3}" srcOrd="0" destOrd="0" presId="urn:microsoft.com/office/officeart/2005/8/layout/default#3"/>
    <dgm:cxn modelId="{1103664E-D66B-4C01-9EDB-48FB3CBF7B15}" srcId="{A88B747A-26DB-4EBE-8273-FDB61BB335B9}" destId="{794A8CED-727C-4BAC-8283-283E8FE5D25C}" srcOrd="2" destOrd="0" parTransId="{1B72D5AA-81FA-4B00-B8EC-2335250F37B5}" sibTransId="{EE04DEBF-5A79-44CA-98F5-25B3D08702C7}"/>
    <dgm:cxn modelId="{F8A3C1B9-7024-4F45-BE3F-5AEDEEACD6D5}" type="presOf" srcId="{A88B747A-26DB-4EBE-8273-FDB61BB335B9}" destId="{AB3D38B1-E970-4904-895A-8B12DCB3F325}" srcOrd="0" destOrd="0" presId="urn:microsoft.com/office/officeart/2005/8/layout/default#3"/>
    <dgm:cxn modelId="{F79459F6-6E7E-4CE1-88A8-745C3F97EBAA}" type="presOf" srcId="{8E09DD2D-4828-4B21-AFD7-44227EACD8C6}" destId="{55B5E619-B6DC-4939-9F1B-774D78E860C2}" srcOrd="0" destOrd="0" presId="urn:microsoft.com/office/officeart/2005/8/layout/default#3"/>
    <dgm:cxn modelId="{3A093C38-1D99-415E-8B76-76151722ADDC}" type="presOf" srcId="{9AE2B203-77E5-47C3-8C6A-3220604652E8}" destId="{10E3A123-9E5B-4692-8F87-F22508183734}" srcOrd="0" destOrd="0" presId="urn:microsoft.com/office/officeart/2005/8/layout/default#3"/>
    <dgm:cxn modelId="{ECEEEAE7-FA86-48B6-9A24-C80A1610CAE8}" srcId="{A88B747A-26DB-4EBE-8273-FDB61BB335B9}" destId="{2BDEE308-AC15-4DD2-AAD5-444657B0391D}" srcOrd="4" destOrd="0" parTransId="{DA107CDA-33D0-42EE-A1A0-85D0A579BAD4}" sibTransId="{C23BE2CA-646F-42DC-B79B-8BA7FF70D4B1}"/>
    <dgm:cxn modelId="{6FE83D9C-BBB2-4336-987C-67E4F191CDAE}" srcId="{A88B747A-26DB-4EBE-8273-FDB61BB335B9}" destId="{D4237758-B68D-4B0A-A1C3-6E3BC685D76C}" srcOrd="1" destOrd="0" parTransId="{ECBD6A00-BDCD-4B8E-83B5-CD511AEB465D}" sibTransId="{1422EB66-2B7A-487B-9F80-D59DB43F583F}"/>
    <dgm:cxn modelId="{7A76B0CA-E2C0-49E1-819E-2D89F86C4E84}" type="presOf" srcId="{D4237758-B68D-4B0A-A1C3-6E3BC685D76C}" destId="{D41F7115-9C23-4F65-AFAD-F99C76CF2AFB}" srcOrd="0" destOrd="0" presId="urn:microsoft.com/office/officeart/2005/8/layout/default#3"/>
    <dgm:cxn modelId="{F4FC65EC-CE4D-46F3-AD7A-7E885CEE209F}" type="presOf" srcId="{2BDEE308-AC15-4DD2-AAD5-444657B0391D}" destId="{1E76435C-87DD-4E7F-B5C3-2A7689DE9E81}" srcOrd="0" destOrd="0" presId="urn:microsoft.com/office/officeart/2005/8/layout/default#3"/>
    <dgm:cxn modelId="{A9604822-830E-4DCC-B10F-7178FC702783}" srcId="{A88B747A-26DB-4EBE-8273-FDB61BB335B9}" destId="{8E09DD2D-4828-4B21-AFD7-44227EACD8C6}" srcOrd="0" destOrd="0" parTransId="{878BF22A-FB2D-4F83-84EE-F00F58A3775F}" sibTransId="{31397547-8BF8-4C3F-9FBB-EF014CD8949C}"/>
    <dgm:cxn modelId="{9C90CCDF-CF5F-4091-9519-BFB7D5DA0E9C}" type="presParOf" srcId="{AB3D38B1-E970-4904-895A-8B12DCB3F325}" destId="{55B5E619-B6DC-4939-9F1B-774D78E860C2}" srcOrd="0" destOrd="0" presId="urn:microsoft.com/office/officeart/2005/8/layout/default#3"/>
    <dgm:cxn modelId="{C0084B89-8CE9-4391-B6A2-154B89E11CCF}" type="presParOf" srcId="{AB3D38B1-E970-4904-895A-8B12DCB3F325}" destId="{AD846B1F-F21E-42E7-BA88-FAA6044F6FA6}" srcOrd="1" destOrd="0" presId="urn:microsoft.com/office/officeart/2005/8/layout/default#3"/>
    <dgm:cxn modelId="{DAACEB09-2E83-4538-88ED-E4F623CD82AA}" type="presParOf" srcId="{AB3D38B1-E970-4904-895A-8B12DCB3F325}" destId="{D41F7115-9C23-4F65-AFAD-F99C76CF2AFB}" srcOrd="2" destOrd="0" presId="urn:microsoft.com/office/officeart/2005/8/layout/default#3"/>
    <dgm:cxn modelId="{AC12E676-CCED-4C62-91DA-3E0DE22707E4}" type="presParOf" srcId="{AB3D38B1-E970-4904-895A-8B12DCB3F325}" destId="{537C972F-8E7D-4125-9767-382DF82820E6}" srcOrd="3" destOrd="0" presId="urn:microsoft.com/office/officeart/2005/8/layout/default#3"/>
    <dgm:cxn modelId="{E3D78590-9E86-4E27-B96F-A8049E00C5BD}" type="presParOf" srcId="{AB3D38B1-E970-4904-895A-8B12DCB3F325}" destId="{D7A0A847-3AE5-4FD8-8AAC-CD22FD74A9A3}" srcOrd="4" destOrd="0" presId="urn:microsoft.com/office/officeart/2005/8/layout/default#3"/>
    <dgm:cxn modelId="{F083CF60-539E-4E9D-AA64-E3ECDE009180}" type="presParOf" srcId="{AB3D38B1-E970-4904-895A-8B12DCB3F325}" destId="{280A71CA-2424-4CB0-86E0-6702FF020768}" srcOrd="5" destOrd="0" presId="urn:microsoft.com/office/officeart/2005/8/layout/default#3"/>
    <dgm:cxn modelId="{19C4367C-03B8-416C-925B-B285679AD55D}" type="presParOf" srcId="{AB3D38B1-E970-4904-895A-8B12DCB3F325}" destId="{10E3A123-9E5B-4692-8F87-F22508183734}" srcOrd="6" destOrd="0" presId="urn:microsoft.com/office/officeart/2005/8/layout/default#3"/>
    <dgm:cxn modelId="{209A7A79-93E8-4740-90E8-17D6FA27E27C}" type="presParOf" srcId="{AB3D38B1-E970-4904-895A-8B12DCB3F325}" destId="{613B1823-8438-4DDA-987B-E7C6366D63E4}" srcOrd="7" destOrd="0" presId="urn:microsoft.com/office/officeart/2005/8/layout/default#3"/>
    <dgm:cxn modelId="{5BE33CBA-2074-4662-841D-2C1F00960CBB}" type="presParOf" srcId="{AB3D38B1-E970-4904-895A-8B12DCB3F325}" destId="{1E76435C-87DD-4E7F-B5C3-2A7689DE9E81}" srcOrd="8" destOrd="0" presId="urn:microsoft.com/office/officeart/2005/8/layout/default#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5CD94D9-37E4-4010-B77A-5027BAD703AA}" type="doc">
      <dgm:prSet loTypeId="urn:microsoft.com/office/officeart/2005/8/layout/default#4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d-ID"/>
        </a:p>
      </dgm:t>
    </dgm:pt>
    <dgm:pt modelId="{DAE0605B-AE48-429B-B167-06620907C3FF}">
      <dgm:prSet phldrT="[Text]" custT="1"/>
      <dgm:spPr/>
      <dgm:t>
        <a:bodyPr/>
        <a:lstStyle/>
        <a:p>
          <a:r>
            <a:rPr lang="id-ID" sz="2400" dirty="0" smtClean="0"/>
            <a:t>1. Kurang informasi dalam memilih teknologi yang lebih baik</a:t>
          </a:r>
          <a:endParaRPr lang="id-ID" sz="2400" dirty="0"/>
        </a:p>
      </dgm:t>
    </dgm:pt>
    <dgm:pt modelId="{614DD10F-8278-4FFE-8519-FC8AC7DC93AE}" type="parTrans" cxnId="{2EAC0092-A797-4C73-BF9C-A2488D088ABB}">
      <dgm:prSet/>
      <dgm:spPr/>
      <dgm:t>
        <a:bodyPr/>
        <a:lstStyle/>
        <a:p>
          <a:endParaRPr lang="id-ID"/>
        </a:p>
      </dgm:t>
    </dgm:pt>
    <dgm:pt modelId="{5C6D2190-4154-4AA9-9DBD-4268B47EBEEC}" type="sibTrans" cxnId="{2EAC0092-A797-4C73-BF9C-A2488D088ABB}">
      <dgm:prSet/>
      <dgm:spPr/>
      <dgm:t>
        <a:bodyPr/>
        <a:lstStyle/>
        <a:p>
          <a:endParaRPr lang="id-ID"/>
        </a:p>
      </dgm:t>
    </dgm:pt>
    <dgm:pt modelId="{182BFC5C-E6AB-4B23-BC48-E201A67F89F2}">
      <dgm:prSet phldrT="[Text]" custT="1"/>
      <dgm:spPr/>
      <dgm:t>
        <a:bodyPr/>
        <a:lstStyle/>
        <a:p>
          <a:r>
            <a:rPr lang="id-ID" sz="2400" dirty="0" smtClean="0"/>
            <a:t>2.Kurang pemahaman ilmiah  tentang proses yang berperan dalam uji coba</a:t>
          </a:r>
          <a:endParaRPr lang="id-ID" sz="2400" dirty="0"/>
        </a:p>
      </dgm:t>
    </dgm:pt>
    <dgm:pt modelId="{342E5915-A255-4CB4-B6AE-70FA28849788}" type="parTrans" cxnId="{4B45642B-A8A8-4A18-97F6-FA5435589564}">
      <dgm:prSet/>
      <dgm:spPr/>
      <dgm:t>
        <a:bodyPr/>
        <a:lstStyle/>
        <a:p>
          <a:endParaRPr lang="id-ID"/>
        </a:p>
      </dgm:t>
    </dgm:pt>
    <dgm:pt modelId="{FD03A2E0-CC5C-4B5D-8371-BC727003EB35}" type="sibTrans" cxnId="{4B45642B-A8A8-4A18-97F6-FA5435589564}">
      <dgm:prSet/>
      <dgm:spPr/>
      <dgm:t>
        <a:bodyPr/>
        <a:lstStyle/>
        <a:p>
          <a:endParaRPr lang="id-ID"/>
        </a:p>
      </dgm:t>
    </dgm:pt>
    <dgm:pt modelId="{F20BCBD5-EBFF-433D-80CB-BFF218B8C0D3}">
      <dgm:prSet phldrT="[Text]" custT="1"/>
      <dgm:spPr/>
      <dgm:t>
        <a:bodyPr/>
        <a:lstStyle/>
        <a:p>
          <a:r>
            <a:rPr lang="id-ID" sz="2400" dirty="0" smtClean="0"/>
            <a:t>3. Terlalu banyak variabel dalam uji coba, interpretasi hasil menjadi sulit</a:t>
          </a:r>
          <a:endParaRPr lang="id-ID" sz="2400" dirty="0"/>
        </a:p>
      </dgm:t>
    </dgm:pt>
    <dgm:pt modelId="{59E69530-42CC-4600-AE6C-C1F2DE1150E6}" type="parTrans" cxnId="{0377A37E-1E4C-4D87-8730-6CB1ACAECB1A}">
      <dgm:prSet/>
      <dgm:spPr/>
      <dgm:t>
        <a:bodyPr/>
        <a:lstStyle/>
        <a:p>
          <a:endParaRPr lang="id-ID"/>
        </a:p>
      </dgm:t>
    </dgm:pt>
    <dgm:pt modelId="{5430899C-15A2-4DEA-A7F4-83FFEAABF762}" type="sibTrans" cxnId="{0377A37E-1E4C-4D87-8730-6CB1ACAECB1A}">
      <dgm:prSet/>
      <dgm:spPr/>
      <dgm:t>
        <a:bodyPr/>
        <a:lstStyle/>
        <a:p>
          <a:endParaRPr lang="id-ID"/>
        </a:p>
      </dgm:t>
    </dgm:pt>
    <dgm:pt modelId="{4915EF8F-FBA9-4064-9343-56216FA87489}">
      <dgm:prSet phldrT="[Text]" custT="1"/>
      <dgm:spPr/>
      <dgm:t>
        <a:bodyPr/>
        <a:lstStyle/>
        <a:p>
          <a:r>
            <a:rPr lang="id-ID" sz="2400" dirty="0" smtClean="0"/>
            <a:t>4. Metode pengukuran untuk  </a:t>
          </a:r>
          <a:r>
            <a:rPr lang="id-ID" sz="2400" dirty="0" smtClean="0"/>
            <a:t>menyi</a:t>
          </a:r>
          <a:r>
            <a:rPr lang="en-US" sz="2400" dirty="0" smtClean="0"/>
            <a:t>m</a:t>
          </a:r>
          <a:r>
            <a:rPr lang="id-ID" sz="2400" dirty="0" smtClean="0"/>
            <a:t>pulkan </a:t>
          </a:r>
          <a:r>
            <a:rPr lang="id-ID" sz="2400" dirty="0" smtClean="0"/>
            <a:t>hasil uji coba  tidak memadai</a:t>
          </a:r>
          <a:endParaRPr lang="id-ID" sz="2400" dirty="0"/>
        </a:p>
      </dgm:t>
    </dgm:pt>
    <dgm:pt modelId="{EA2706C4-42D5-4783-96CA-376358F2FD69}" type="parTrans" cxnId="{7ABC898E-17BA-4D23-BC5A-A76CB0C6867F}">
      <dgm:prSet/>
      <dgm:spPr/>
      <dgm:t>
        <a:bodyPr/>
        <a:lstStyle/>
        <a:p>
          <a:endParaRPr lang="id-ID"/>
        </a:p>
      </dgm:t>
    </dgm:pt>
    <dgm:pt modelId="{4F1B6FF9-1A01-4016-B7BA-6924124342F9}" type="sibTrans" cxnId="{7ABC898E-17BA-4D23-BC5A-A76CB0C6867F}">
      <dgm:prSet/>
      <dgm:spPr/>
      <dgm:t>
        <a:bodyPr/>
        <a:lstStyle/>
        <a:p>
          <a:endParaRPr lang="id-ID"/>
        </a:p>
      </dgm:t>
    </dgm:pt>
    <dgm:pt modelId="{0A104C8C-C141-4B41-8EBF-DB2CD547118E}">
      <dgm:prSet phldrT="[Text]" custT="1"/>
      <dgm:spPr/>
      <dgm:t>
        <a:bodyPr/>
        <a:lstStyle/>
        <a:p>
          <a:r>
            <a:rPr lang="id-ID" sz="2400" dirty="0" smtClean="0"/>
            <a:t>5. Isolasi uji coba antar petani, tidak dapat saling memanfaatkan gagasan, penemuan, interpretasi</a:t>
          </a:r>
          <a:endParaRPr lang="id-ID" sz="2400" dirty="0"/>
        </a:p>
      </dgm:t>
    </dgm:pt>
    <dgm:pt modelId="{0EF88925-E1B6-413C-9E70-20AE5CC2549C}" type="parTrans" cxnId="{9C8BFCA0-40DA-4E07-B423-B47D49E858AA}">
      <dgm:prSet/>
      <dgm:spPr/>
      <dgm:t>
        <a:bodyPr/>
        <a:lstStyle/>
        <a:p>
          <a:endParaRPr lang="id-ID"/>
        </a:p>
      </dgm:t>
    </dgm:pt>
    <dgm:pt modelId="{CADD67D1-F51E-4D00-B389-74335A1507DF}" type="sibTrans" cxnId="{9C8BFCA0-40DA-4E07-B423-B47D49E858AA}">
      <dgm:prSet/>
      <dgm:spPr/>
      <dgm:t>
        <a:bodyPr/>
        <a:lstStyle/>
        <a:p>
          <a:endParaRPr lang="id-ID"/>
        </a:p>
      </dgm:t>
    </dgm:pt>
    <dgm:pt modelId="{92043F59-F3D9-495D-B2F6-49C599323965}" type="pres">
      <dgm:prSet presAssocID="{65CD94D9-37E4-4010-B77A-5027BAD703AA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D7474C43-B786-44E6-BFDC-F5EE3E75E948}" type="pres">
      <dgm:prSet presAssocID="{DAE0605B-AE48-429B-B167-06620907C3FF}" presName="node" presStyleLbl="node1" presStyleIdx="0" presStyleCnt="5" custScaleX="173578" custScaleY="24813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9C62716-950D-4E04-88F8-793E59467918}" type="pres">
      <dgm:prSet presAssocID="{5C6D2190-4154-4AA9-9DBD-4268B47EBEEC}" presName="sibTrans" presStyleCnt="0"/>
      <dgm:spPr/>
    </dgm:pt>
    <dgm:pt modelId="{A0237E97-FFF0-4B62-9C75-E8B8690FC218}" type="pres">
      <dgm:prSet presAssocID="{182BFC5C-E6AB-4B23-BC48-E201A67F89F2}" presName="node" presStyleLbl="node1" presStyleIdx="1" presStyleCnt="5" custScaleX="160423" custScaleY="254446" custLinFactNeighborY="-342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91E4CA4-0027-40CF-9AE4-F034859EF648}" type="pres">
      <dgm:prSet presAssocID="{FD03A2E0-CC5C-4B5D-8371-BC727003EB35}" presName="sibTrans" presStyleCnt="0"/>
      <dgm:spPr/>
    </dgm:pt>
    <dgm:pt modelId="{D0FE7792-36AF-4B3D-8FE2-12AD32A4D487}" type="pres">
      <dgm:prSet presAssocID="{F20BCBD5-EBFF-433D-80CB-BFF218B8C0D3}" presName="node" presStyleLbl="node1" presStyleIdx="2" presStyleCnt="5" custScaleX="152492" custScaleY="24817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C31E52-E269-4525-9C8B-2020BAA538FC}" type="pres">
      <dgm:prSet presAssocID="{5430899C-15A2-4DEA-A7F4-83FFEAABF762}" presName="sibTrans" presStyleCnt="0"/>
      <dgm:spPr/>
    </dgm:pt>
    <dgm:pt modelId="{2061630C-93DA-47F3-9319-76E9242650AD}" type="pres">
      <dgm:prSet presAssocID="{4915EF8F-FBA9-4064-9343-56216FA87489}" presName="node" presStyleLbl="node1" presStyleIdx="3" presStyleCnt="5" custScaleX="233505" custScaleY="15490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8213F3-7FD5-4230-B869-B4306BA4EA1F}" type="pres">
      <dgm:prSet presAssocID="{4F1B6FF9-1A01-4016-B7BA-6924124342F9}" presName="sibTrans" presStyleCnt="0"/>
      <dgm:spPr/>
    </dgm:pt>
    <dgm:pt modelId="{4355C7ED-D9D7-4AF8-A432-4AD5848CA327}" type="pres">
      <dgm:prSet presAssocID="{0A104C8C-C141-4B41-8EBF-DB2CD547118E}" presName="node" presStyleLbl="node1" presStyleIdx="4" presStyleCnt="5" custScaleX="286926" custScaleY="171289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D143FDC2-FA0C-4EB4-95AC-79A3A5581638}" type="presOf" srcId="{182BFC5C-E6AB-4B23-BC48-E201A67F89F2}" destId="{A0237E97-FFF0-4B62-9C75-E8B8690FC218}" srcOrd="0" destOrd="0" presId="urn:microsoft.com/office/officeart/2005/8/layout/default#4"/>
    <dgm:cxn modelId="{16B2E410-5478-405E-8C55-9B1988BFE9E7}" type="presOf" srcId="{0A104C8C-C141-4B41-8EBF-DB2CD547118E}" destId="{4355C7ED-D9D7-4AF8-A432-4AD5848CA327}" srcOrd="0" destOrd="0" presId="urn:microsoft.com/office/officeart/2005/8/layout/default#4"/>
    <dgm:cxn modelId="{8F337C55-587B-43D7-BC66-6AFCF27063B3}" type="presOf" srcId="{4915EF8F-FBA9-4064-9343-56216FA87489}" destId="{2061630C-93DA-47F3-9319-76E9242650AD}" srcOrd="0" destOrd="0" presId="urn:microsoft.com/office/officeart/2005/8/layout/default#4"/>
    <dgm:cxn modelId="{25ABBF6B-ABD1-480A-B155-022297124681}" type="presOf" srcId="{65CD94D9-37E4-4010-B77A-5027BAD703AA}" destId="{92043F59-F3D9-495D-B2F6-49C599323965}" srcOrd="0" destOrd="0" presId="urn:microsoft.com/office/officeart/2005/8/layout/default#4"/>
    <dgm:cxn modelId="{244F450A-60EB-4A39-BEF7-2268CC1B73D5}" type="presOf" srcId="{F20BCBD5-EBFF-433D-80CB-BFF218B8C0D3}" destId="{D0FE7792-36AF-4B3D-8FE2-12AD32A4D487}" srcOrd="0" destOrd="0" presId="urn:microsoft.com/office/officeart/2005/8/layout/default#4"/>
    <dgm:cxn modelId="{7ABC898E-17BA-4D23-BC5A-A76CB0C6867F}" srcId="{65CD94D9-37E4-4010-B77A-5027BAD703AA}" destId="{4915EF8F-FBA9-4064-9343-56216FA87489}" srcOrd="3" destOrd="0" parTransId="{EA2706C4-42D5-4783-96CA-376358F2FD69}" sibTransId="{4F1B6FF9-1A01-4016-B7BA-6924124342F9}"/>
    <dgm:cxn modelId="{4B45642B-A8A8-4A18-97F6-FA5435589564}" srcId="{65CD94D9-37E4-4010-B77A-5027BAD703AA}" destId="{182BFC5C-E6AB-4B23-BC48-E201A67F89F2}" srcOrd="1" destOrd="0" parTransId="{342E5915-A255-4CB4-B6AE-70FA28849788}" sibTransId="{FD03A2E0-CC5C-4B5D-8371-BC727003EB35}"/>
    <dgm:cxn modelId="{2EAC0092-A797-4C73-BF9C-A2488D088ABB}" srcId="{65CD94D9-37E4-4010-B77A-5027BAD703AA}" destId="{DAE0605B-AE48-429B-B167-06620907C3FF}" srcOrd="0" destOrd="0" parTransId="{614DD10F-8278-4FFE-8519-FC8AC7DC93AE}" sibTransId="{5C6D2190-4154-4AA9-9DBD-4268B47EBEEC}"/>
    <dgm:cxn modelId="{BD2B03DD-FC2F-4AB4-907F-A09D98853726}" type="presOf" srcId="{DAE0605B-AE48-429B-B167-06620907C3FF}" destId="{D7474C43-B786-44E6-BFDC-F5EE3E75E948}" srcOrd="0" destOrd="0" presId="urn:microsoft.com/office/officeart/2005/8/layout/default#4"/>
    <dgm:cxn modelId="{0377A37E-1E4C-4D87-8730-6CB1ACAECB1A}" srcId="{65CD94D9-37E4-4010-B77A-5027BAD703AA}" destId="{F20BCBD5-EBFF-433D-80CB-BFF218B8C0D3}" srcOrd="2" destOrd="0" parTransId="{59E69530-42CC-4600-AE6C-C1F2DE1150E6}" sibTransId="{5430899C-15A2-4DEA-A7F4-83FFEAABF762}"/>
    <dgm:cxn modelId="{9C8BFCA0-40DA-4E07-B423-B47D49E858AA}" srcId="{65CD94D9-37E4-4010-B77A-5027BAD703AA}" destId="{0A104C8C-C141-4B41-8EBF-DB2CD547118E}" srcOrd="4" destOrd="0" parTransId="{0EF88925-E1B6-413C-9E70-20AE5CC2549C}" sibTransId="{CADD67D1-F51E-4D00-B389-74335A1507DF}"/>
    <dgm:cxn modelId="{8E086D63-D416-4B0C-9898-B50992F56179}" type="presParOf" srcId="{92043F59-F3D9-495D-B2F6-49C599323965}" destId="{D7474C43-B786-44E6-BFDC-F5EE3E75E948}" srcOrd="0" destOrd="0" presId="urn:microsoft.com/office/officeart/2005/8/layout/default#4"/>
    <dgm:cxn modelId="{05A5B53E-EF42-4019-A10E-A665FA34E726}" type="presParOf" srcId="{92043F59-F3D9-495D-B2F6-49C599323965}" destId="{99C62716-950D-4E04-88F8-793E59467918}" srcOrd="1" destOrd="0" presId="urn:microsoft.com/office/officeart/2005/8/layout/default#4"/>
    <dgm:cxn modelId="{E825B891-4AE8-44D6-AC27-520BF15E5209}" type="presParOf" srcId="{92043F59-F3D9-495D-B2F6-49C599323965}" destId="{A0237E97-FFF0-4B62-9C75-E8B8690FC218}" srcOrd="2" destOrd="0" presId="urn:microsoft.com/office/officeart/2005/8/layout/default#4"/>
    <dgm:cxn modelId="{2D10A3EC-A1F1-488B-83B0-B5C788432F91}" type="presParOf" srcId="{92043F59-F3D9-495D-B2F6-49C599323965}" destId="{191E4CA4-0027-40CF-9AE4-F034859EF648}" srcOrd="3" destOrd="0" presId="urn:microsoft.com/office/officeart/2005/8/layout/default#4"/>
    <dgm:cxn modelId="{19E5A637-B09B-4DE5-AFAE-617A3B969827}" type="presParOf" srcId="{92043F59-F3D9-495D-B2F6-49C599323965}" destId="{D0FE7792-36AF-4B3D-8FE2-12AD32A4D487}" srcOrd="4" destOrd="0" presId="urn:microsoft.com/office/officeart/2005/8/layout/default#4"/>
    <dgm:cxn modelId="{CE16A5AA-064B-4E37-ABB8-175B19D7A0CC}" type="presParOf" srcId="{92043F59-F3D9-495D-B2F6-49C599323965}" destId="{1BC31E52-E269-4525-9C8B-2020BAA538FC}" srcOrd="5" destOrd="0" presId="urn:microsoft.com/office/officeart/2005/8/layout/default#4"/>
    <dgm:cxn modelId="{210D0CB6-1593-4710-892E-3075586EB990}" type="presParOf" srcId="{92043F59-F3D9-495D-B2F6-49C599323965}" destId="{2061630C-93DA-47F3-9319-76E9242650AD}" srcOrd="6" destOrd="0" presId="urn:microsoft.com/office/officeart/2005/8/layout/default#4"/>
    <dgm:cxn modelId="{C5C57CDF-7797-4E52-92A9-50B01A3A7972}" type="presParOf" srcId="{92043F59-F3D9-495D-B2F6-49C599323965}" destId="{BA8213F3-7FD5-4230-B869-B4306BA4EA1F}" srcOrd="7" destOrd="0" presId="urn:microsoft.com/office/officeart/2005/8/layout/default#4"/>
    <dgm:cxn modelId="{4CA1F7BC-A268-49B8-A09E-D0DC273F8F78}" type="presParOf" srcId="{92043F59-F3D9-495D-B2F6-49C599323965}" destId="{4355C7ED-D9D7-4AF8-A432-4AD5848CA327}" srcOrd="8" destOrd="0" presId="urn:microsoft.com/office/officeart/2005/8/layout/default#4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EE4D10D-B4D9-4B85-B7FB-8A81645AAAE8}" type="doc">
      <dgm:prSet loTypeId="urn:microsoft.com/office/officeart/2005/8/layout/hProcess7#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id-ID"/>
        </a:p>
      </dgm:t>
    </dgm:pt>
    <dgm:pt modelId="{5EE630F3-B78A-4FDD-99AB-56489555C0F0}">
      <dgm:prSet phldrT="[Text]"/>
      <dgm:spPr/>
      <dgm:t>
        <a:bodyPr/>
        <a:lstStyle/>
        <a:p>
          <a:r>
            <a:rPr lang="id-ID" dirty="0" smtClean="0"/>
            <a:t>1. Jarak yang jauh (kendala fisik : terpisah oleh sungai, gunung)</a:t>
          </a:r>
          <a:endParaRPr lang="id-ID" dirty="0"/>
        </a:p>
      </dgm:t>
    </dgm:pt>
    <dgm:pt modelId="{B303C229-B3C1-43B5-A67C-A2D308C65B01}" type="parTrans" cxnId="{DC4B0814-5488-4862-A028-7496D56F1809}">
      <dgm:prSet/>
      <dgm:spPr/>
      <dgm:t>
        <a:bodyPr/>
        <a:lstStyle/>
        <a:p>
          <a:endParaRPr lang="id-ID"/>
        </a:p>
      </dgm:t>
    </dgm:pt>
    <dgm:pt modelId="{B0BAF5FC-A3A7-4D5F-921B-A8DF84777FE8}" type="sibTrans" cxnId="{DC4B0814-5488-4862-A028-7496D56F1809}">
      <dgm:prSet/>
      <dgm:spPr/>
      <dgm:t>
        <a:bodyPr/>
        <a:lstStyle/>
        <a:p>
          <a:endParaRPr lang="id-ID"/>
        </a:p>
      </dgm:t>
    </dgm:pt>
    <dgm:pt modelId="{A2536C97-51E5-4600-B76E-2301BDADDFCF}">
      <dgm:prSet phldrT="[Text]" phldr="1"/>
      <dgm:spPr/>
      <dgm:t>
        <a:bodyPr/>
        <a:lstStyle/>
        <a:p>
          <a:endParaRPr lang="id-ID"/>
        </a:p>
      </dgm:t>
    </dgm:pt>
    <dgm:pt modelId="{97877CC8-1F0E-400A-B195-E5DB6AB6BFA6}" type="parTrans" cxnId="{7391C21D-66CB-4A74-B661-CF8C1BAEF1C2}">
      <dgm:prSet/>
      <dgm:spPr/>
      <dgm:t>
        <a:bodyPr/>
        <a:lstStyle/>
        <a:p>
          <a:endParaRPr lang="id-ID"/>
        </a:p>
      </dgm:t>
    </dgm:pt>
    <dgm:pt modelId="{B70CC7B0-133B-404B-B8B7-C8BEADC2AD36}" type="sibTrans" cxnId="{7391C21D-66CB-4A74-B661-CF8C1BAEF1C2}">
      <dgm:prSet/>
      <dgm:spPr/>
      <dgm:t>
        <a:bodyPr/>
        <a:lstStyle/>
        <a:p>
          <a:endParaRPr lang="id-ID"/>
        </a:p>
      </dgm:t>
    </dgm:pt>
    <dgm:pt modelId="{C7FF2CD5-8993-46B8-8186-0B1BB3B015AE}">
      <dgm:prSet phldrT="[Text]"/>
      <dgm:spPr/>
      <dgm:t>
        <a:bodyPr/>
        <a:lstStyle/>
        <a:p>
          <a:r>
            <a:rPr lang="id-ID" dirty="0" smtClean="0"/>
            <a:t>2. Friksi politik antar daerah, suku</a:t>
          </a:r>
          <a:endParaRPr lang="id-ID" dirty="0"/>
        </a:p>
      </dgm:t>
    </dgm:pt>
    <dgm:pt modelId="{9C67284C-A24E-4688-963F-F87617C0C0E5}" type="parTrans" cxnId="{6B39BD1E-F977-4ED8-BAA2-096AB14D2D13}">
      <dgm:prSet/>
      <dgm:spPr/>
      <dgm:t>
        <a:bodyPr/>
        <a:lstStyle/>
        <a:p>
          <a:endParaRPr lang="id-ID"/>
        </a:p>
      </dgm:t>
    </dgm:pt>
    <dgm:pt modelId="{E0A74A91-B63A-40EF-B3E5-01B1F2B367F3}" type="sibTrans" cxnId="{6B39BD1E-F977-4ED8-BAA2-096AB14D2D13}">
      <dgm:prSet/>
      <dgm:spPr/>
      <dgm:t>
        <a:bodyPr/>
        <a:lstStyle/>
        <a:p>
          <a:endParaRPr lang="id-ID"/>
        </a:p>
      </dgm:t>
    </dgm:pt>
    <dgm:pt modelId="{A7E39A25-11AE-41B2-B879-9F16C7171274}">
      <dgm:prSet phldrT="[Text]" phldr="1"/>
      <dgm:spPr/>
      <dgm:t>
        <a:bodyPr/>
        <a:lstStyle/>
        <a:p>
          <a:endParaRPr lang="id-ID"/>
        </a:p>
      </dgm:t>
    </dgm:pt>
    <dgm:pt modelId="{61B7BB63-4D11-45FB-8566-515F759A49B8}" type="parTrans" cxnId="{7B128413-3E23-4E37-8CF8-17B275C0D896}">
      <dgm:prSet/>
      <dgm:spPr/>
      <dgm:t>
        <a:bodyPr/>
        <a:lstStyle/>
        <a:p>
          <a:endParaRPr lang="id-ID"/>
        </a:p>
      </dgm:t>
    </dgm:pt>
    <dgm:pt modelId="{5D855262-7011-444F-9C25-E892AE6B8F0E}" type="sibTrans" cxnId="{7B128413-3E23-4E37-8CF8-17B275C0D896}">
      <dgm:prSet/>
      <dgm:spPr/>
      <dgm:t>
        <a:bodyPr/>
        <a:lstStyle/>
        <a:p>
          <a:endParaRPr lang="id-ID"/>
        </a:p>
      </dgm:t>
    </dgm:pt>
    <dgm:pt modelId="{96E93ECE-0F69-4081-8244-8A3A18B51206}">
      <dgm:prSet phldrT="[Text]"/>
      <dgm:spPr/>
      <dgm:t>
        <a:bodyPr/>
        <a:lstStyle/>
        <a:p>
          <a:r>
            <a:rPr lang="id-ID" dirty="0" smtClean="0"/>
            <a:t>3. Masalah bahasa</a:t>
          </a:r>
          <a:endParaRPr lang="id-ID" dirty="0"/>
        </a:p>
      </dgm:t>
    </dgm:pt>
    <dgm:pt modelId="{D8866CE4-3E32-4EE8-91BE-9D7C6194CE8E}" type="parTrans" cxnId="{58A226E7-60C5-4886-9A4D-DB47AADBB5E0}">
      <dgm:prSet/>
      <dgm:spPr/>
      <dgm:t>
        <a:bodyPr/>
        <a:lstStyle/>
        <a:p>
          <a:endParaRPr lang="id-ID"/>
        </a:p>
      </dgm:t>
    </dgm:pt>
    <dgm:pt modelId="{7B2D34B9-B439-4744-AF4D-DE047FF0F0B9}" type="sibTrans" cxnId="{58A226E7-60C5-4886-9A4D-DB47AADBB5E0}">
      <dgm:prSet/>
      <dgm:spPr/>
      <dgm:t>
        <a:bodyPr/>
        <a:lstStyle/>
        <a:p>
          <a:endParaRPr lang="id-ID"/>
        </a:p>
      </dgm:t>
    </dgm:pt>
    <dgm:pt modelId="{5B8B0750-2100-4DD0-A0DB-50552DF2FF69}">
      <dgm:prSet phldrT="[Text]" phldr="1"/>
      <dgm:spPr/>
      <dgm:t>
        <a:bodyPr/>
        <a:lstStyle/>
        <a:p>
          <a:endParaRPr lang="id-ID" dirty="0"/>
        </a:p>
      </dgm:t>
    </dgm:pt>
    <dgm:pt modelId="{8C066BA4-C06D-41A8-8AF3-EBD86E37FE30}" type="sibTrans" cxnId="{B02A5C91-A9C6-4D6A-8B53-4FB99C5D22D3}">
      <dgm:prSet/>
      <dgm:spPr/>
      <dgm:t>
        <a:bodyPr/>
        <a:lstStyle/>
        <a:p>
          <a:endParaRPr lang="id-ID"/>
        </a:p>
      </dgm:t>
    </dgm:pt>
    <dgm:pt modelId="{9CB90430-4F4F-4BBF-A7F9-104BC9423761}" type="parTrans" cxnId="{B02A5C91-A9C6-4D6A-8B53-4FB99C5D22D3}">
      <dgm:prSet/>
      <dgm:spPr/>
      <dgm:t>
        <a:bodyPr/>
        <a:lstStyle/>
        <a:p>
          <a:endParaRPr lang="id-ID"/>
        </a:p>
      </dgm:t>
    </dgm:pt>
    <dgm:pt modelId="{F1E61892-46BC-4EE8-9D46-DA35EC6C4F7D}" type="pres">
      <dgm:prSet presAssocID="{FEE4D10D-B4D9-4B85-B7FB-8A81645AAAE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344ACA3-FBA9-46B0-A86C-6349B4C0A67F}" type="pres">
      <dgm:prSet presAssocID="{5B8B0750-2100-4DD0-A0DB-50552DF2FF69}" presName="compositeNode" presStyleCnt="0">
        <dgm:presLayoutVars>
          <dgm:bulletEnabled val="1"/>
        </dgm:presLayoutVars>
      </dgm:prSet>
      <dgm:spPr/>
    </dgm:pt>
    <dgm:pt modelId="{A1238A5B-C267-4E2B-8A9E-7E52579C162B}" type="pres">
      <dgm:prSet presAssocID="{5B8B0750-2100-4DD0-A0DB-50552DF2FF69}" presName="bgRect" presStyleLbl="node1" presStyleIdx="0" presStyleCnt="3"/>
      <dgm:spPr/>
      <dgm:t>
        <a:bodyPr/>
        <a:lstStyle/>
        <a:p>
          <a:endParaRPr lang="id-ID"/>
        </a:p>
      </dgm:t>
    </dgm:pt>
    <dgm:pt modelId="{18D8D6C1-EA43-4D8F-A856-6C6AEFBE2347}" type="pres">
      <dgm:prSet presAssocID="{5B8B0750-2100-4DD0-A0DB-50552DF2FF69}" presName="parentNode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0573000-DED0-4638-AD6D-FDCE320E5C8D}" type="pres">
      <dgm:prSet presAssocID="{5B8B0750-2100-4DD0-A0DB-50552DF2FF69}" presName="child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0EDE939-92A3-4287-9773-B14B32A42202}" type="pres">
      <dgm:prSet presAssocID="{8C066BA4-C06D-41A8-8AF3-EBD86E37FE30}" presName="hSp" presStyleCnt="0"/>
      <dgm:spPr/>
    </dgm:pt>
    <dgm:pt modelId="{14E4990A-90B3-46BE-A92D-75490AD42B8C}" type="pres">
      <dgm:prSet presAssocID="{8C066BA4-C06D-41A8-8AF3-EBD86E37FE30}" presName="vProcSp" presStyleCnt="0"/>
      <dgm:spPr/>
    </dgm:pt>
    <dgm:pt modelId="{17A4E2D5-63E8-48AB-9040-291609124073}" type="pres">
      <dgm:prSet presAssocID="{8C066BA4-C06D-41A8-8AF3-EBD86E37FE30}" presName="vSp1" presStyleCnt="0"/>
      <dgm:spPr/>
    </dgm:pt>
    <dgm:pt modelId="{5E955C41-29F3-4E27-88BB-0E3FA3329649}" type="pres">
      <dgm:prSet presAssocID="{8C066BA4-C06D-41A8-8AF3-EBD86E37FE30}" presName="simulatedConn" presStyleLbl="solidFgAcc1" presStyleIdx="0" presStyleCnt="2"/>
      <dgm:spPr/>
    </dgm:pt>
    <dgm:pt modelId="{814BFFCF-EB6D-40AA-B810-65E4FA18CE6E}" type="pres">
      <dgm:prSet presAssocID="{8C066BA4-C06D-41A8-8AF3-EBD86E37FE30}" presName="vSp2" presStyleCnt="0"/>
      <dgm:spPr/>
    </dgm:pt>
    <dgm:pt modelId="{E249B3E4-E0AD-4637-8F82-73CC328E50F2}" type="pres">
      <dgm:prSet presAssocID="{8C066BA4-C06D-41A8-8AF3-EBD86E37FE30}" presName="sibTrans" presStyleCnt="0"/>
      <dgm:spPr/>
    </dgm:pt>
    <dgm:pt modelId="{B798EB05-4963-4225-B578-2C1225FD69C5}" type="pres">
      <dgm:prSet presAssocID="{A2536C97-51E5-4600-B76E-2301BDADDFCF}" presName="compositeNode" presStyleCnt="0">
        <dgm:presLayoutVars>
          <dgm:bulletEnabled val="1"/>
        </dgm:presLayoutVars>
      </dgm:prSet>
      <dgm:spPr/>
    </dgm:pt>
    <dgm:pt modelId="{4B1C987F-418B-49D8-9CC1-21A78641F67A}" type="pres">
      <dgm:prSet presAssocID="{A2536C97-51E5-4600-B76E-2301BDADDFCF}" presName="bgRect" presStyleLbl="node1" presStyleIdx="1" presStyleCnt="3"/>
      <dgm:spPr/>
      <dgm:t>
        <a:bodyPr/>
        <a:lstStyle/>
        <a:p>
          <a:endParaRPr lang="en-US"/>
        </a:p>
      </dgm:t>
    </dgm:pt>
    <dgm:pt modelId="{452565EF-0DF3-4502-8D4B-DF3D371B980B}" type="pres">
      <dgm:prSet presAssocID="{A2536C97-51E5-4600-B76E-2301BDADDFCF}" presName="parentNode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F5AE845-A7AA-4607-8BCB-AC3C7F70E7DD}" type="pres">
      <dgm:prSet presAssocID="{A2536C97-51E5-4600-B76E-2301BDADDFCF}" presName="child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C82F23B1-6643-4780-B774-503D9A8BC817}" type="pres">
      <dgm:prSet presAssocID="{B70CC7B0-133B-404B-B8B7-C8BEADC2AD36}" presName="hSp" presStyleCnt="0"/>
      <dgm:spPr/>
    </dgm:pt>
    <dgm:pt modelId="{B530B7E3-60B9-4519-BC67-3E22790C4B92}" type="pres">
      <dgm:prSet presAssocID="{B70CC7B0-133B-404B-B8B7-C8BEADC2AD36}" presName="vProcSp" presStyleCnt="0"/>
      <dgm:spPr/>
    </dgm:pt>
    <dgm:pt modelId="{0156CC10-D199-43B7-B686-AC3E5B56C61A}" type="pres">
      <dgm:prSet presAssocID="{B70CC7B0-133B-404B-B8B7-C8BEADC2AD36}" presName="vSp1" presStyleCnt="0"/>
      <dgm:spPr/>
    </dgm:pt>
    <dgm:pt modelId="{18790947-1248-4408-B62F-EEA8E4B86FCF}" type="pres">
      <dgm:prSet presAssocID="{B70CC7B0-133B-404B-B8B7-C8BEADC2AD36}" presName="simulatedConn" presStyleLbl="solidFgAcc1" presStyleIdx="1" presStyleCnt="2"/>
      <dgm:spPr/>
    </dgm:pt>
    <dgm:pt modelId="{C50909C8-2975-4834-9746-C8F7E25E58E0}" type="pres">
      <dgm:prSet presAssocID="{B70CC7B0-133B-404B-B8B7-C8BEADC2AD36}" presName="vSp2" presStyleCnt="0"/>
      <dgm:spPr/>
    </dgm:pt>
    <dgm:pt modelId="{0CAB97BA-55B6-4A27-935E-E37A3120156E}" type="pres">
      <dgm:prSet presAssocID="{B70CC7B0-133B-404B-B8B7-C8BEADC2AD36}" presName="sibTrans" presStyleCnt="0"/>
      <dgm:spPr/>
    </dgm:pt>
    <dgm:pt modelId="{8DA81C32-D45F-4CF5-A60F-BEA6BF8A4BDB}" type="pres">
      <dgm:prSet presAssocID="{A7E39A25-11AE-41B2-B879-9F16C7171274}" presName="compositeNode" presStyleCnt="0">
        <dgm:presLayoutVars>
          <dgm:bulletEnabled val="1"/>
        </dgm:presLayoutVars>
      </dgm:prSet>
      <dgm:spPr/>
    </dgm:pt>
    <dgm:pt modelId="{E981CC55-2AED-48D7-B7A9-673EED28449B}" type="pres">
      <dgm:prSet presAssocID="{A7E39A25-11AE-41B2-B879-9F16C7171274}" presName="bgRect" presStyleLbl="node1" presStyleIdx="2" presStyleCnt="3"/>
      <dgm:spPr/>
      <dgm:t>
        <a:bodyPr/>
        <a:lstStyle/>
        <a:p>
          <a:endParaRPr lang="en-US"/>
        </a:p>
      </dgm:t>
    </dgm:pt>
    <dgm:pt modelId="{C8CF4596-D467-44B8-8729-EE5774570033}" type="pres">
      <dgm:prSet presAssocID="{A7E39A25-11AE-41B2-B879-9F16C7171274}" presName="parentNode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0AEE65F-D08A-425F-BDE6-D9C69B8E1916}" type="pres">
      <dgm:prSet presAssocID="{A7E39A25-11AE-41B2-B879-9F16C7171274}" presName="child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58A226E7-60C5-4886-9A4D-DB47AADBB5E0}" srcId="{A7E39A25-11AE-41B2-B879-9F16C7171274}" destId="{96E93ECE-0F69-4081-8244-8A3A18B51206}" srcOrd="0" destOrd="0" parTransId="{D8866CE4-3E32-4EE8-91BE-9D7C6194CE8E}" sibTransId="{7B2D34B9-B439-4744-AF4D-DE047FF0F0B9}"/>
    <dgm:cxn modelId="{DC4B0814-5488-4862-A028-7496D56F1809}" srcId="{5B8B0750-2100-4DD0-A0DB-50552DF2FF69}" destId="{5EE630F3-B78A-4FDD-99AB-56489555C0F0}" srcOrd="0" destOrd="0" parTransId="{B303C229-B3C1-43B5-A67C-A2D308C65B01}" sibTransId="{B0BAF5FC-A3A7-4D5F-921B-A8DF84777FE8}"/>
    <dgm:cxn modelId="{D7A28810-77F3-495F-84C5-3F6CD1611CD5}" type="presOf" srcId="{A7E39A25-11AE-41B2-B879-9F16C7171274}" destId="{C8CF4596-D467-44B8-8729-EE5774570033}" srcOrd="1" destOrd="0" presId="urn:microsoft.com/office/officeart/2005/8/layout/hProcess7#1"/>
    <dgm:cxn modelId="{BBB3E35B-95DE-46D2-B45A-D0FE40081395}" type="presOf" srcId="{A2536C97-51E5-4600-B76E-2301BDADDFCF}" destId="{452565EF-0DF3-4502-8D4B-DF3D371B980B}" srcOrd="1" destOrd="0" presId="urn:microsoft.com/office/officeart/2005/8/layout/hProcess7#1"/>
    <dgm:cxn modelId="{418FC412-EB36-4ED9-AFEA-14D894FE729C}" type="presOf" srcId="{96E93ECE-0F69-4081-8244-8A3A18B51206}" destId="{B0AEE65F-D08A-425F-BDE6-D9C69B8E1916}" srcOrd="0" destOrd="0" presId="urn:microsoft.com/office/officeart/2005/8/layout/hProcess7#1"/>
    <dgm:cxn modelId="{05A05771-871F-4AAF-B2ED-F6EAF42F2359}" type="presOf" srcId="{5EE630F3-B78A-4FDD-99AB-56489555C0F0}" destId="{C0573000-DED0-4638-AD6D-FDCE320E5C8D}" srcOrd="0" destOrd="0" presId="urn:microsoft.com/office/officeart/2005/8/layout/hProcess7#1"/>
    <dgm:cxn modelId="{103B62E8-EB2F-45AA-9A2C-317BA7CA6836}" type="presOf" srcId="{A2536C97-51E5-4600-B76E-2301BDADDFCF}" destId="{4B1C987F-418B-49D8-9CC1-21A78641F67A}" srcOrd="0" destOrd="0" presId="urn:microsoft.com/office/officeart/2005/8/layout/hProcess7#1"/>
    <dgm:cxn modelId="{79EA26AE-AEEA-4E12-91FB-22504EAF5254}" type="presOf" srcId="{5B8B0750-2100-4DD0-A0DB-50552DF2FF69}" destId="{A1238A5B-C267-4E2B-8A9E-7E52579C162B}" srcOrd="0" destOrd="0" presId="urn:microsoft.com/office/officeart/2005/8/layout/hProcess7#1"/>
    <dgm:cxn modelId="{B02A5C91-A9C6-4D6A-8B53-4FB99C5D22D3}" srcId="{FEE4D10D-B4D9-4B85-B7FB-8A81645AAAE8}" destId="{5B8B0750-2100-4DD0-A0DB-50552DF2FF69}" srcOrd="0" destOrd="0" parTransId="{9CB90430-4F4F-4BBF-A7F9-104BC9423761}" sibTransId="{8C066BA4-C06D-41A8-8AF3-EBD86E37FE30}"/>
    <dgm:cxn modelId="{852C135C-3900-44D2-AD88-F4947D77FB41}" type="presOf" srcId="{5B8B0750-2100-4DD0-A0DB-50552DF2FF69}" destId="{18D8D6C1-EA43-4D8F-A856-6C6AEFBE2347}" srcOrd="1" destOrd="0" presId="urn:microsoft.com/office/officeart/2005/8/layout/hProcess7#1"/>
    <dgm:cxn modelId="{7B128413-3E23-4E37-8CF8-17B275C0D896}" srcId="{FEE4D10D-B4D9-4B85-B7FB-8A81645AAAE8}" destId="{A7E39A25-11AE-41B2-B879-9F16C7171274}" srcOrd="2" destOrd="0" parTransId="{61B7BB63-4D11-45FB-8566-515F759A49B8}" sibTransId="{5D855262-7011-444F-9C25-E892AE6B8F0E}"/>
    <dgm:cxn modelId="{D75786DF-9A5A-4C30-BD37-FA7808689912}" type="presOf" srcId="{C7FF2CD5-8993-46B8-8186-0B1BB3B015AE}" destId="{5F5AE845-A7AA-4607-8BCB-AC3C7F70E7DD}" srcOrd="0" destOrd="0" presId="urn:microsoft.com/office/officeart/2005/8/layout/hProcess7#1"/>
    <dgm:cxn modelId="{6B39BD1E-F977-4ED8-BAA2-096AB14D2D13}" srcId="{A2536C97-51E5-4600-B76E-2301BDADDFCF}" destId="{C7FF2CD5-8993-46B8-8186-0B1BB3B015AE}" srcOrd="0" destOrd="0" parTransId="{9C67284C-A24E-4688-963F-F87617C0C0E5}" sibTransId="{E0A74A91-B63A-40EF-B3E5-01B1F2B367F3}"/>
    <dgm:cxn modelId="{97EACB2C-E441-42F1-9F12-876D8DF419AB}" type="presOf" srcId="{FEE4D10D-B4D9-4B85-B7FB-8A81645AAAE8}" destId="{F1E61892-46BC-4EE8-9D46-DA35EC6C4F7D}" srcOrd="0" destOrd="0" presId="urn:microsoft.com/office/officeart/2005/8/layout/hProcess7#1"/>
    <dgm:cxn modelId="{5B1304E8-CF14-4804-B1E2-8083C7FA9BEE}" type="presOf" srcId="{A7E39A25-11AE-41B2-B879-9F16C7171274}" destId="{E981CC55-2AED-48D7-B7A9-673EED28449B}" srcOrd="0" destOrd="0" presId="urn:microsoft.com/office/officeart/2005/8/layout/hProcess7#1"/>
    <dgm:cxn modelId="{7391C21D-66CB-4A74-B661-CF8C1BAEF1C2}" srcId="{FEE4D10D-B4D9-4B85-B7FB-8A81645AAAE8}" destId="{A2536C97-51E5-4600-B76E-2301BDADDFCF}" srcOrd="1" destOrd="0" parTransId="{97877CC8-1F0E-400A-B195-E5DB6AB6BFA6}" sibTransId="{B70CC7B0-133B-404B-B8B7-C8BEADC2AD36}"/>
    <dgm:cxn modelId="{AF93BF17-665C-42D6-A80A-7D59A3A990B5}" type="presParOf" srcId="{F1E61892-46BC-4EE8-9D46-DA35EC6C4F7D}" destId="{C344ACA3-FBA9-46B0-A86C-6349B4C0A67F}" srcOrd="0" destOrd="0" presId="urn:microsoft.com/office/officeart/2005/8/layout/hProcess7#1"/>
    <dgm:cxn modelId="{76A33262-9C69-4FA1-A107-46E0DC889C21}" type="presParOf" srcId="{C344ACA3-FBA9-46B0-A86C-6349B4C0A67F}" destId="{A1238A5B-C267-4E2B-8A9E-7E52579C162B}" srcOrd="0" destOrd="0" presId="urn:microsoft.com/office/officeart/2005/8/layout/hProcess7#1"/>
    <dgm:cxn modelId="{BBEDDE56-7DA8-425E-8637-2F346E81EFC9}" type="presParOf" srcId="{C344ACA3-FBA9-46B0-A86C-6349B4C0A67F}" destId="{18D8D6C1-EA43-4D8F-A856-6C6AEFBE2347}" srcOrd="1" destOrd="0" presId="urn:microsoft.com/office/officeart/2005/8/layout/hProcess7#1"/>
    <dgm:cxn modelId="{6BA8E0A6-C80C-43DA-8C67-F3933CC70B8F}" type="presParOf" srcId="{C344ACA3-FBA9-46B0-A86C-6349B4C0A67F}" destId="{C0573000-DED0-4638-AD6D-FDCE320E5C8D}" srcOrd="2" destOrd="0" presId="urn:microsoft.com/office/officeart/2005/8/layout/hProcess7#1"/>
    <dgm:cxn modelId="{13862FD1-5275-4811-B5C9-2867BA23BEED}" type="presParOf" srcId="{F1E61892-46BC-4EE8-9D46-DA35EC6C4F7D}" destId="{40EDE939-92A3-4287-9773-B14B32A42202}" srcOrd="1" destOrd="0" presId="urn:microsoft.com/office/officeart/2005/8/layout/hProcess7#1"/>
    <dgm:cxn modelId="{154C1C6A-B12A-4713-B65C-3CEC1869E20D}" type="presParOf" srcId="{F1E61892-46BC-4EE8-9D46-DA35EC6C4F7D}" destId="{14E4990A-90B3-46BE-A92D-75490AD42B8C}" srcOrd="2" destOrd="0" presId="urn:microsoft.com/office/officeart/2005/8/layout/hProcess7#1"/>
    <dgm:cxn modelId="{5210304C-719B-4174-B271-E9C60E49028D}" type="presParOf" srcId="{14E4990A-90B3-46BE-A92D-75490AD42B8C}" destId="{17A4E2D5-63E8-48AB-9040-291609124073}" srcOrd="0" destOrd="0" presId="urn:microsoft.com/office/officeart/2005/8/layout/hProcess7#1"/>
    <dgm:cxn modelId="{50697174-A530-47A1-8A0E-5E3134749EA3}" type="presParOf" srcId="{14E4990A-90B3-46BE-A92D-75490AD42B8C}" destId="{5E955C41-29F3-4E27-88BB-0E3FA3329649}" srcOrd="1" destOrd="0" presId="urn:microsoft.com/office/officeart/2005/8/layout/hProcess7#1"/>
    <dgm:cxn modelId="{AC639678-CF1B-43E1-9AC3-7D34C4513A03}" type="presParOf" srcId="{14E4990A-90B3-46BE-A92D-75490AD42B8C}" destId="{814BFFCF-EB6D-40AA-B810-65E4FA18CE6E}" srcOrd="2" destOrd="0" presId="urn:microsoft.com/office/officeart/2005/8/layout/hProcess7#1"/>
    <dgm:cxn modelId="{CC21A0FC-99CE-4515-82FF-99102C620343}" type="presParOf" srcId="{F1E61892-46BC-4EE8-9D46-DA35EC6C4F7D}" destId="{E249B3E4-E0AD-4637-8F82-73CC328E50F2}" srcOrd="3" destOrd="0" presId="urn:microsoft.com/office/officeart/2005/8/layout/hProcess7#1"/>
    <dgm:cxn modelId="{3916BACB-DDC4-4927-8776-61B79F491EC5}" type="presParOf" srcId="{F1E61892-46BC-4EE8-9D46-DA35EC6C4F7D}" destId="{B798EB05-4963-4225-B578-2C1225FD69C5}" srcOrd="4" destOrd="0" presId="urn:microsoft.com/office/officeart/2005/8/layout/hProcess7#1"/>
    <dgm:cxn modelId="{500C9EF3-AE18-4A02-B3B6-A9DFD274A2FD}" type="presParOf" srcId="{B798EB05-4963-4225-B578-2C1225FD69C5}" destId="{4B1C987F-418B-49D8-9CC1-21A78641F67A}" srcOrd="0" destOrd="0" presId="urn:microsoft.com/office/officeart/2005/8/layout/hProcess7#1"/>
    <dgm:cxn modelId="{629B4075-5F22-4AA2-A249-B0835555433E}" type="presParOf" srcId="{B798EB05-4963-4225-B578-2C1225FD69C5}" destId="{452565EF-0DF3-4502-8D4B-DF3D371B980B}" srcOrd="1" destOrd="0" presId="urn:microsoft.com/office/officeart/2005/8/layout/hProcess7#1"/>
    <dgm:cxn modelId="{62B0D54F-F771-42B5-84C9-BA9EC2161204}" type="presParOf" srcId="{B798EB05-4963-4225-B578-2C1225FD69C5}" destId="{5F5AE845-A7AA-4607-8BCB-AC3C7F70E7DD}" srcOrd="2" destOrd="0" presId="urn:microsoft.com/office/officeart/2005/8/layout/hProcess7#1"/>
    <dgm:cxn modelId="{450CFB6B-CED0-4C34-BFAA-08B8D37AFD5C}" type="presParOf" srcId="{F1E61892-46BC-4EE8-9D46-DA35EC6C4F7D}" destId="{C82F23B1-6643-4780-B774-503D9A8BC817}" srcOrd="5" destOrd="0" presId="urn:microsoft.com/office/officeart/2005/8/layout/hProcess7#1"/>
    <dgm:cxn modelId="{A44DFE2F-1804-4929-86C2-1FB37F41E51B}" type="presParOf" srcId="{F1E61892-46BC-4EE8-9D46-DA35EC6C4F7D}" destId="{B530B7E3-60B9-4519-BC67-3E22790C4B92}" srcOrd="6" destOrd="0" presId="urn:microsoft.com/office/officeart/2005/8/layout/hProcess7#1"/>
    <dgm:cxn modelId="{F4EF1FE0-F95C-4E56-A174-7BE5552733F6}" type="presParOf" srcId="{B530B7E3-60B9-4519-BC67-3E22790C4B92}" destId="{0156CC10-D199-43B7-B686-AC3E5B56C61A}" srcOrd="0" destOrd="0" presId="urn:microsoft.com/office/officeart/2005/8/layout/hProcess7#1"/>
    <dgm:cxn modelId="{DC3E30C4-FB0A-44DF-9C53-6F44F1775486}" type="presParOf" srcId="{B530B7E3-60B9-4519-BC67-3E22790C4B92}" destId="{18790947-1248-4408-B62F-EEA8E4B86FCF}" srcOrd="1" destOrd="0" presId="urn:microsoft.com/office/officeart/2005/8/layout/hProcess7#1"/>
    <dgm:cxn modelId="{F27F44E2-24B8-46AE-960A-B8593CDAE22B}" type="presParOf" srcId="{B530B7E3-60B9-4519-BC67-3E22790C4B92}" destId="{C50909C8-2975-4834-9746-C8F7E25E58E0}" srcOrd="2" destOrd="0" presId="urn:microsoft.com/office/officeart/2005/8/layout/hProcess7#1"/>
    <dgm:cxn modelId="{4F545DC2-5CAA-420C-9E5F-C88C0D4536E7}" type="presParOf" srcId="{F1E61892-46BC-4EE8-9D46-DA35EC6C4F7D}" destId="{0CAB97BA-55B6-4A27-935E-E37A3120156E}" srcOrd="7" destOrd="0" presId="urn:microsoft.com/office/officeart/2005/8/layout/hProcess7#1"/>
    <dgm:cxn modelId="{EE88ED85-6300-4A71-9584-ED4BFDFBCAC3}" type="presParOf" srcId="{F1E61892-46BC-4EE8-9D46-DA35EC6C4F7D}" destId="{8DA81C32-D45F-4CF5-A60F-BEA6BF8A4BDB}" srcOrd="8" destOrd="0" presId="urn:microsoft.com/office/officeart/2005/8/layout/hProcess7#1"/>
    <dgm:cxn modelId="{592D0F9C-89DB-47D4-BD0E-DAED8B0D0B68}" type="presParOf" srcId="{8DA81C32-D45F-4CF5-A60F-BEA6BF8A4BDB}" destId="{E981CC55-2AED-48D7-B7A9-673EED28449B}" srcOrd="0" destOrd="0" presId="urn:microsoft.com/office/officeart/2005/8/layout/hProcess7#1"/>
    <dgm:cxn modelId="{C1BC3A23-D5F6-41B5-BD14-6F4E8C3986FE}" type="presParOf" srcId="{8DA81C32-D45F-4CF5-A60F-BEA6BF8A4BDB}" destId="{C8CF4596-D467-44B8-8729-EE5774570033}" srcOrd="1" destOrd="0" presId="urn:microsoft.com/office/officeart/2005/8/layout/hProcess7#1"/>
    <dgm:cxn modelId="{A29A88AE-3B2C-4F88-83AC-7E23426F23E7}" type="presParOf" srcId="{8DA81C32-D45F-4CF5-A60F-BEA6BF8A4BDB}" destId="{B0AEE65F-D08A-425F-BDE6-D9C69B8E1916}" srcOrd="2" destOrd="0" presId="urn:microsoft.com/office/officeart/2005/8/layout/hProcess7#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4A8547-E026-4179-A0C1-1A60E621B293}">
      <dsp:nvSpPr>
        <dsp:cNvPr id="0" name=""/>
        <dsp:cNvSpPr/>
      </dsp:nvSpPr>
      <dsp:spPr>
        <a:xfrm rot="16200000">
          <a:off x="-920158" y="921013"/>
          <a:ext cx="4064000" cy="222197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3696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Pengembangan  teknologi oleh petani</a:t>
          </a:r>
          <a:endParaRPr lang="id-ID" sz="2400" kern="1200" dirty="0"/>
        </a:p>
      </dsp:txBody>
      <dsp:txXfrm rot="5400000">
        <a:off x="856" y="812799"/>
        <a:ext cx="2221972" cy="2438400"/>
      </dsp:txXfrm>
    </dsp:sp>
    <dsp:sp modelId="{F41419DB-5EE7-422C-8C9A-417C7A3C471F}">
      <dsp:nvSpPr>
        <dsp:cNvPr id="0" name=""/>
        <dsp:cNvSpPr/>
      </dsp:nvSpPr>
      <dsp:spPr>
        <a:xfrm rot="16200000">
          <a:off x="1468462" y="921013"/>
          <a:ext cx="4064000" cy="222197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0" tIns="0" rIns="127000" bIns="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/>
            <a:t>Dibutuhkan :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Peneliti pertanian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Penyuluh</a:t>
          </a:r>
          <a:endParaRPr lang="id-ID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id-ID" sz="2000" kern="1200" dirty="0" smtClean="0"/>
            <a:t>Pekerja pembangunan</a:t>
          </a:r>
          <a:endParaRPr lang="id-ID" sz="2000" kern="1200" dirty="0"/>
        </a:p>
      </dsp:txBody>
      <dsp:txXfrm rot="5400000">
        <a:off x="2389476" y="812799"/>
        <a:ext cx="2221972" cy="2438400"/>
      </dsp:txXfrm>
    </dsp:sp>
    <dsp:sp modelId="{C9B7B891-81EE-4832-8285-A2F2C592ECAB}">
      <dsp:nvSpPr>
        <dsp:cNvPr id="0" name=""/>
        <dsp:cNvSpPr/>
      </dsp:nvSpPr>
      <dsp:spPr>
        <a:xfrm rot="16200000">
          <a:off x="3857937" y="921013"/>
          <a:ext cx="4064000" cy="2221972"/>
        </a:xfrm>
        <a:prstGeom prst="flowChartManualOperati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0" tIns="0" rIns="609600" bIns="0" numCol="1" spcCol="1270" anchor="ctr" anchorCtr="0">
          <a:noAutofit/>
        </a:bodyPr>
        <a:lstStyle/>
        <a:p>
          <a:pPr lvl="0" algn="ctr" defTabSz="4267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9600" kern="1200" dirty="0" smtClean="0"/>
            <a:t>?</a:t>
          </a:r>
          <a:endParaRPr lang="id-ID" sz="9600" kern="1200" dirty="0"/>
        </a:p>
      </dsp:txBody>
      <dsp:txXfrm rot="5400000">
        <a:off x="4778951" y="812799"/>
        <a:ext cx="2221972" cy="24384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9A14D79-D5CE-4525-820A-997E0A62D7C9}">
      <dsp:nvSpPr>
        <dsp:cNvPr id="0" name=""/>
        <dsp:cNvSpPr/>
      </dsp:nvSpPr>
      <dsp:spPr>
        <a:xfrm>
          <a:off x="0" y="504729"/>
          <a:ext cx="60960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536BF81-EA2A-41C9-864B-D7618E9B05F0}">
      <dsp:nvSpPr>
        <dsp:cNvPr id="0" name=""/>
        <dsp:cNvSpPr/>
      </dsp:nvSpPr>
      <dsp:spPr>
        <a:xfrm>
          <a:off x="304800" y="32408"/>
          <a:ext cx="5362590" cy="944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kern="1200" dirty="0" smtClean="0"/>
            <a:t>Keterbatasan Pengetahuan Lokal</a:t>
          </a:r>
          <a:endParaRPr lang="id-ID" sz="2800" kern="1200" dirty="0"/>
        </a:p>
      </dsp:txBody>
      <dsp:txXfrm>
        <a:off x="350914" y="78522"/>
        <a:ext cx="5270362" cy="852412"/>
      </dsp:txXfrm>
    </dsp:sp>
    <dsp:sp modelId="{C8DF45B7-3387-49DF-969A-4FD0EADD875E}">
      <dsp:nvSpPr>
        <dsp:cNvPr id="0" name=""/>
        <dsp:cNvSpPr/>
      </dsp:nvSpPr>
      <dsp:spPr>
        <a:xfrm>
          <a:off x="0" y="1956249"/>
          <a:ext cx="60960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72EEC27-CE58-4D28-8EDB-12183A2FBEC8}">
      <dsp:nvSpPr>
        <dsp:cNvPr id="0" name=""/>
        <dsp:cNvSpPr/>
      </dsp:nvSpPr>
      <dsp:spPr>
        <a:xfrm>
          <a:off x="367936" y="1571638"/>
          <a:ext cx="5231032" cy="944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Keterbatasan Uji Coba oleh Petani</a:t>
          </a:r>
          <a:endParaRPr lang="id-ID" sz="2400" kern="1200" dirty="0"/>
        </a:p>
      </dsp:txBody>
      <dsp:txXfrm>
        <a:off x="414050" y="1617752"/>
        <a:ext cx="5138804" cy="852412"/>
      </dsp:txXfrm>
    </dsp:sp>
    <dsp:sp modelId="{601646C6-ED5B-4C6A-9CAB-7D8B631D2473}">
      <dsp:nvSpPr>
        <dsp:cNvPr id="0" name=""/>
        <dsp:cNvSpPr/>
      </dsp:nvSpPr>
      <dsp:spPr>
        <a:xfrm>
          <a:off x="0" y="3407769"/>
          <a:ext cx="6096000" cy="8064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772E0B2-113A-4F5C-9088-98C4ED6194AA}">
      <dsp:nvSpPr>
        <dsp:cNvPr id="0" name=""/>
        <dsp:cNvSpPr/>
      </dsp:nvSpPr>
      <dsp:spPr>
        <a:xfrm>
          <a:off x="404795" y="2775625"/>
          <a:ext cx="5245370" cy="9446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1290" tIns="0" rIns="161290" bIns="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Keterbatasan Komunikasi antar Petani</a:t>
          </a:r>
          <a:endParaRPr lang="id-ID" sz="2400" kern="1200" dirty="0"/>
        </a:p>
      </dsp:txBody>
      <dsp:txXfrm>
        <a:off x="450909" y="2821739"/>
        <a:ext cx="5153142" cy="8524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B26984-C36E-4F02-8083-4DE26F0F6ED6}">
      <dsp:nvSpPr>
        <dsp:cNvPr id="0" name=""/>
        <dsp:cNvSpPr/>
      </dsp:nvSpPr>
      <dsp:spPr>
        <a:xfrm rot="10800000">
          <a:off x="954504" y="102"/>
          <a:ext cx="6715119" cy="1117588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2826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/>
            <a:t>Pengetahuan lokal tidak menyebar merata </a:t>
          </a:r>
          <a:r>
            <a:rPr lang="id-ID" sz="2300" kern="1200" dirty="0" smtClean="0"/>
            <a:t>di </a:t>
          </a:r>
          <a:r>
            <a:rPr lang="id-ID" sz="2300" kern="1200" dirty="0" smtClean="0"/>
            <a:t>dalam suatu masyarakat</a:t>
          </a:r>
          <a:endParaRPr lang="id-ID" sz="2300" kern="1200" dirty="0"/>
        </a:p>
      </dsp:txBody>
      <dsp:txXfrm rot="10800000">
        <a:off x="1233901" y="102"/>
        <a:ext cx="6435722" cy="1117588"/>
      </dsp:txXfrm>
    </dsp:sp>
    <dsp:sp modelId="{B5D4B1A9-40B1-4C4F-A8FB-A00669BA0511}">
      <dsp:nvSpPr>
        <dsp:cNvPr id="0" name=""/>
        <dsp:cNvSpPr/>
      </dsp:nvSpPr>
      <dsp:spPr>
        <a:xfrm>
          <a:off x="571326" y="102"/>
          <a:ext cx="1117588" cy="1117588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1AD4AC-6684-437E-B47E-17C7EA2BF6AA}">
      <dsp:nvSpPr>
        <dsp:cNvPr id="0" name=""/>
        <dsp:cNvSpPr/>
      </dsp:nvSpPr>
      <dsp:spPr>
        <a:xfrm rot="10800000">
          <a:off x="954504" y="1451300"/>
          <a:ext cx="6715119" cy="1117588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2826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/>
            <a:t>Individu/kelompok yang berbeda memiliki pengetahuan yang berbeda</a:t>
          </a:r>
          <a:endParaRPr lang="id-ID" sz="2300" kern="1200" dirty="0"/>
        </a:p>
      </dsp:txBody>
      <dsp:txXfrm rot="10800000">
        <a:off x="1233901" y="1451300"/>
        <a:ext cx="6435722" cy="1117588"/>
      </dsp:txXfrm>
    </dsp:sp>
    <dsp:sp modelId="{3739A58B-C3BB-4D6B-A377-52C9DF2A43B1}">
      <dsp:nvSpPr>
        <dsp:cNvPr id="0" name=""/>
        <dsp:cNvSpPr/>
      </dsp:nvSpPr>
      <dsp:spPr>
        <a:xfrm>
          <a:off x="507355" y="1451300"/>
          <a:ext cx="1117588" cy="1117588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2227919-A89E-40F9-A41C-E8C2D350400A}">
      <dsp:nvSpPr>
        <dsp:cNvPr id="0" name=""/>
        <dsp:cNvSpPr/>
      </dsp:nvSpPr>
      <dsp:spPr>
        <a:xfrm rot="10800000">
          <a:off x="1208172" y="2902497"/>
          <a:ext cx="6376894" cy="1590027"/>
        </a:xfrm>
        <a:prstGeom prst="homePlat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2826" tIns="87630" rIns="163576" bIns="8763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/>
            <a:t>Pengetahuan petani terbatas pada apa yang mereka rasakan langsung, melalui pengamatan, dipahami dengan konsep sendiri, berdasarkan pengalaman masa lalu.</a:t>
          </a:r>
          <a:endParaRPr lang="id-ID" sz="2300" kern="1200" dirty="0"/>
        </a:p>
      </dsp:txBody>
      <dsp:txXfrm rot="10800000">
        <a:off x="1605679" y="2902497"/>
        <a:ext cx="5979387" cy="1590027"/>
      </dsp:txXfrm>
    </dsp:sp>
    <dsp:sp modelId="{8026AC1C-FC02-4E7D-9A42-583A2D4314A0}">
      <dsp:nvSpPr>
        <dsp:cNvPr id="0" name=""/>
        <dsp:cNvSpPr/>
      </dsp:nvSpPr>
      <dsp:spPr>
        <a:xfrm>
          <a:off x="580166" y="3138717"/>
          <a:ext cx="1117588" cy="1117588"/>
        </a:xfrm>
        <a:prstGeom prst="ellipse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C11B8A4-16EA-49D0-9A3C-4F8C653CDCED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 smtClean="0"/>
            <a:t>Uji coba tidak terarah</a:t>
          </a:r>
          <a:endParaRPr lang="id-ID" sz="3500" kern="1200" dirty="0"/>
        </a:p>
      </dsp:txBody>
      <dsp:txXfrm>
        <a:off x="1346200" y="0"/>
        <a:ext cx="4749800" cy="1269999"/>
      </dsp:txXfrm>
    </dsp:sp>
    <dsp:sp modelId="{23863E0D-6F8B-423D-9ACD-D4414C0E843A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9576E8E-683A-45A7-86F3-2B8F4C75FC43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solidFill>
          <a:schemeClr val="accent5"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 smtClean="0"/>
            <a:t>Pendekatan analitis kurang</a:t>
          </a:r>
          <a:endParaRPr lang="id-ID" sz="3500" kern="1200" dirty="0"/>
        </a:p>
      </dsp:txBody>
      <dsp:txXfrm>
        <a:off x="1346200" y="1396999"/>
        <a:ext cx="4749800" cy="1269999"/>
      </dsp:txXfrm>
    </dsp:sp>
    <dsp:sp modelId="{A8AE51F1-CD0F-42BC-993F-A95404CF1B4A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-5341183"/>
            <a:satOff val="23809"/>
            <a:lumOff val="210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BA81C95-26DA-47E0-B047-FDCF73A0117E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lvl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500" kern="1200" dirty="0" smtClean="0"/>
            <a:t>Rancangan uji coba lemah</a:t>
          </a:r>
          <a:endParaRPr lang="id-ID" sz="3500" kern="1200" dirty="0"/>
        </a:p>
      </dsp:txBody>
      <dsp:txXfrm>
        <a:off x="1346200" y="2793999"/>
        <a:ext cx="4749800" cy="1269999"/>
      </dsp:txXfrm>
    </dsp:sp>
    <dsp:sp modelId="{CF3D3D19-4A4E-45EC-B631-3A7AFF50499A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-10682366"/>
            <a:satOff val="47617"/>
            <a:lumOff val="42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B5E619-B6DC-4939-9F1B-774D78E860C2}">
      <dsp:nvSpPr>
        <dsp:cNvPr id="0" name=""/>
        <dsp:cNvSpPr/>
      </dsp:nvSpPr>
      <dsp:spPr>
        <a:xfrm>
          <a:off x="916483" y="1984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500" kern="1200"/>
        </a:p>
      </dsp:txBody>
      <dsp:txXfrm>
        <a:off x="916483" y="1984"/>
        <a:ext cx="2030015" cy="1218009"/>
      </dsp:txXfrm>
    </dsp:sp>
    <dsp:sp modelId="{D41F7115-9C23-4F65-AFAD-F99C76CF2AFB}">
      <dsp:nvSpPr>
        <dsp:cNvPr id="0" name=""/>
        <dsp:cNvSpPr/>
      </dsp:nvSpPr>
      <dsp:spPr>
        <a:xfrm>
          <a:off x="3149500" y="1984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500" kern="1200"/>
        </a:p>
      </dsp:txBody>
      <dsp:txXfrm>
        <a:off x="3149500" y="1984"/>
        <a:ext cx="2030015" cy="1218009"/>
      </dsp:txXfrm>
    </dsp:sp>
    <dsp:sp modelId="{D7A0A847-3AE5-4FD8-8AAC-CD22FD74A9A3}">
      <dsp:nvSpPr>
        <dsp:cNvPr id="0" name=""/>
        <dsp:cNvSpPr/>
      </dsp:nvSpPr>
      <dsp:spPr>
        <a:xfrm>
          <a:off x="916483" y="1422995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500" kern="1200"/>
        </a:p>
      </dsp:txBody>
      <dsp:txXfrm>
        <a:off x="916483" y="1422995"/>
        <a:ext cx="2030015" cy="1218009"/>
      </dsp:txXfrm>
    </dsp:sp>
    <dsp:sp modelId="{10E3A123-9E5B-4692-8F87-F22508183734}">
      <dsp:nvSpPr>
        <dsp:cNvPr id="0" name=""/>
        <dsp:cNvSpPr/>
      </dsp:nvSpPr>
      <dsp:spPr>
        <a:xfrm>
          <a:off x="3149500" y="1422995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500" kern="1200"/>
        </a:p>
      </dsp:txBody>
      <dsp:txXfrm>
        <a:off x="3149500" y="1422995"/>
        <a:ext cx="2030015" cy="1218009"/>
      </dsp:txXfrm>
    </dsp:sp>
    <dsp:sp modelId="{1E76435C-87DD-4E7F-B5C3-2A7689DE9E81}">
      <dsp:nvSpPr>
        <dsp:cNvPr id="0" name=""/>
        <dsp:cNvSpPr/>
      </dsp:nvSpPr>
      <dsp:spPr>
        <a:xfrm>
          <a:off x="2032992" y="2844006"/>
          <a:ext cx="2030015" cy="121800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9550" tIns="209550" rIns="209550" bIns="209550" numCol="1" spcCol="1270" anchor="ctr" anchorCtr="0">
          <a:noAutofit/>
        </a:bodyPr>
        <a:lstStyle/>
        <a:p>
          <a:pPr lvl="0" algn="ctr" defTabSz="2444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5500" kern="1200"/>
        </a:p>
      </dsp:txBody>
      <dsp:txXfrm>
        <a:off x="2032992" y="2844006"/>
        <a:ext cx="2030015" cy="121800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7474C43-B786-44E6-BFDC-F5EE3E75E948}">
      <dsp:nvSpPr>
        <dsp:cNvPr id="0" name=""/>
        <dsp:cNvSpPr/>
      </dsp:nvSpPr>
      <dsp:spPr>
        <a:xfrm>
          <a:off x="166953" y="217642"/>
          <a:ext cx="2407235" cy="2064737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1. Kurang informasi dalam memilih teknologi yang lebih baik</a:t>
          </a:r>
          <a:endParaRPr lang="id-ID" sz="2400" kern="1200" dirty="0"/>
        </a:p>
      </dsp:txBody>
      <dsp:txXfrm>
        <a:off x="166953" y="217642"/>
        <a:ext cx="2407235" cy="2064737"/>
      </dsp:txXfrm>
    </dsp:sp>
    <dsp:sp modelId="{A0237E97-FFF0-4B62-9C75-E8B8690FC218}">
      <dsp:nvSpPr>
        <dsp:cNvPr id="0" name=""/>
        <dsp:cNvSpPr/>
      </dsp:nvSpPr>
      <dsp:spPr>
        <a:xfrm>
          <a:off x="2712871" y="162915"/>
          <a:ext cx="2224797" cy="2117243"/>
        </a:xfrm>
        <a:prstGeom prst="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2.Kurang pemahaman ilmiah  tentang proses yang berperan dalam uji coba</a:t>
          </a:r>
          <a:endParaRPr lang="id-ID" sz="2400" kern="1200" dirty="0"/>
        </a:p>
      </dsp:txBody>
      <dsp:txXfrm>
        <a:off x="2712871" y="162915"/>
        <a:ext cx="2224797" cy="2117243"/>
      </dsp:txXfrm>
    </dsp:sp>
    <dsp:sp modelId="{D0FE7792-36AF-4B3D-8FE2-12AD32A4D487}">
      <dsp:nvSpPr>
        <dsp:cNvPr id="0" name=""/>
        <dsp:cNvSpPr/>
      </dsp:nvSpPr>
      <dsp:spPr>
        <a:xfrm>
          <a:off x="5076352" y="217500"/>
          <a:ext cx="2114807" cy="2065020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3. Terlalu banyak variabel dalam uji coba, interpretasi hasil menjadi sulit</a:t>
          </a:r>
          <a:endParaRPr lang="id-ID" sz="2400" kern="1200" dirty="0"/>
        </a:p>
      </dsp:txBody>
      <dsp:txXfrm>
        <a:off x="5076352" y="217500"/>
        <a:ext cx="2114807" cy="2065020"/>
      </dsp:txXfrm>
    </dsp:sp>
    <dsp:sp modelId="{2061630C-93DA-47F3-9319-76E9242650AD}">
      <dsp:nvSpPr>
        <dsp:cNvPr id="0" name=""/>
        <dsp:cNvSpPr/>
      </dsp:nvSpPr>
      <dsp:spPr>
        <a:xfrm>
          <a:off x="963" y="2515485"/>
          <a:ext cx="3238322" cy="1288954"/>
        </a:xfrm>
        <a:prstGeom prst="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4. Metode pengukuran untuk  </a:t>
          </a:r>
          <a:r>
            <a:rPr lang="id-ID" sz="2400" kern="1200" dirty="0" smtClean="0"/>
            <a:t>menyi</a:t>
          </a:r>
          <a:r>
            <a:rPr lang="en-US" sz="2400" kern="1200" dirty="0" smtClean="0"/>
            <a:t>m</a:t>
          </a:r>
          <a:r>
            <a:rPr lang="id-ID" sz="2400" kern="1200" dirty="0" smtClean="0"/>
            <a:t>pulkan </a:t>
          </a:r>
          <a:r>
            <a:rPr lang="id-ID" sz="2400" kern="1200" dirty="0" smtClean="0"/>
            <a:t>hasil uji coba  tidak memadai</a:t>
          </a:r>
          <a:endParaRPr lang="id-ID" sz="2400" kern="1200" dirty="0"/>
        </a:p>
      </dsp:txBody>
      <dsp:txXfrm>
        <a:off x="963" y="2515485"/>
        <a:ext cx="3238322" cy="1288954"/>
      </dsp:txXfrm>
    </dsp:sp>
    <dsp:sp modelId="{4355C7ED-D9D7-4AF8-A432-4AD5848CA327}">
      <dsp:nvSpPr>
        <dsp:cNvPr id="0" name=""/>
        <dsp:cNvSpPr/>
      </dsp:nvSpPr>
      <dsp:spPr>
        <a:xfrm>
          <a:off x="3377968" y="2447315"/>
          <a:ext cx="3979181" cy="1425294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kern="1200" dirty="0" smtClean="0"/>
            <a:t>5. Isolasi uji coba antar petani, tidak dapat saling memanfaatkan gagasan, penemuan, interpretasi</a:t>
          </a:r>
          <a:endParaRPr lang="id-ID" sz="2400" kern="1200" dirty="0"/>
        </a:p>
      </dsp:txBody>
      <dsp:txXfrm>
        <a:off x="3377968" y="2447315"/>
        <a:ext cx="3979181" cy="1425294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238A5B-C267-4E2B-8A9E-7E52579C162B}">
      <dsp:nvSpPr>
        <dsp:cNvPr id="0" name=""/>
        <dsp:cNvSpPr/>
      </dsp:nvSpPr>
      <dsp:spPr>
        <a:xfrm>
          <a:off x="461" y="824911"/>
          <a:ext cx="1985367" cy="2382440"/>
        </a:xfrm>
        <a:prstGeom prst="roundRect">
          <a:avLst>
            <a:gd name="adj" fmla="val 5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anchor="t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200" kern="1200" dirty="0"/>
        </a:p>
      </dsp:txBody>
      <dsp:txXfrm rot="16200000">
        <a:off x="-777802" y="1603175"/>
        <a:ext cx="1953601" cy="397073"/>
      </dsp:txXfrm>
    </dsp:sp>
    <dsp:sp modelId="{C0573000-DED0-4638-AD6D-FDCE320E5C8D}">
      <dsp:nvSpPr>
        <dsp:cNvPr id="0" name=""/>
        <dsp:cNvSpPr/>
      </dsp:nvSpPr>
      <dsp:spPr>
        <a:xfrm>
          <a:off x="397534" y="824911"/>
          <a:ext cx="1479098" cy="23824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0" bIns="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/>
            <a:t>1. Jarak yang jauh (kendala fisik : terpisah oleh sungai, gunung)</a:t>
          </a:r>
          <a:endParaRPr lang="id-ID" sz="2300" kern="1200" dirty="0"/>
        </a:p>
      </dsp:txBody>
      <dsp:txXfrm>
        <a:off x="397534" y="824911"/>
        <a:ext cx="1479098" cy="2382440"/>
      </dsp:txXfrm>
    </dsp:sp>
    <dsp:sp modelId="{4B1C987F-418B-49D8-9CC1-21A78641F67A}">
      <dsp:nvSpPr>
        <dsp:cNvPr id="0" name=""/>
        <dsp:cNvSpPr/>
      </dsp:nvSpPr>
      <dsp:spPr>
        <a:xfrm>
          <a:off x="2055316" y="824911"/>
          <a:ext cx="1985367" cy="2382440"/>
        </a:xfrm>
        <a:prstGeom prst="roundRect">
          <a:avLst>
            <a:gd name="adj" fmla="val 5000"/>
          </a:avLst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anchor="t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200" kern="1200"/>
        </a:p>
      </dsp:txBody>
      <dsp:txXfrm rot="16200000">
        <a:off x="1277052" y="1603175"/>
        <a:ext cx="1953601" cy="397073"/>
      </dsp:txXfrm>
    </dsp:sp>
    <dsp:sp modelId="{5E955C41-29F3-4E27-88BB-0E3FA3329649}">
      <dsp:nvSpPr>
        <dsp:cNvPr id="0" name=""/>
        <dsp:cNvSpPr/>
      </dsp:nvSpPr>
      <dsp:spPr>
        <a:xfrm rot="5400000">
          <a:off x="1890085" y="2719518"/>
          <a:ext cx="350315" cy="29780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F5AE845-A7AA-4607-8BCB-AC3C7F70E7DD}">
      <dsp:nvSpPr>
        <dsp:cNvPr id="0" name=""/>
        <dsp:cNvSpPr/>
      </dsp:nvSpPr>
      <dsp:spPr>
        <a:xfrm>
          <a:off x="2452389" y="824911"/>
          <a:ext cx="1479098" cy="23824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0" bIns="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/>
            <a:t>2. Friksi politik antar daerah, suku</a:t>
          </a:r>
          <a:endParaRPr lang="id-ID" sz="2300" kern="1200" dirty="0"/>
        </a:p>
      </dsp:txBody>
      <dsp:txXfrm>
        <a:off x="2452389" y="824911"/>
        <a:ext cx="1479098" cy="2382440"/>
      </dsp:txXfrm>
    </dsp:sp>
    <dsp:sp modelId="{E981CC55-2AED-48D7-B7A9-673EED28449B}">
      <dsp:nvSpPr>
        <dsp:cNvPr id="0" name=""/>
        <dsp:cNvSpPr/>
      </dsp:nvSpPr>
      <dsp:spPr>
        <a:xfrm>
          <a:off x="4110171" y="824911"/>
          <a:ext cx="1985367" cy="2382440"/>
        </a:xfrm>
        <a:prstGeom prst="roundRect">
          <a:avLst>
            <a:gd name="adj" fmla="val 5000"/>
          </a:avLst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5438" rIns="97790" bIns="0" numCol="1" spcCol="1270" anchor="t" anchorCtr="0">
          <a:noAutofit/>
        </a:bodyPr>
        <a:lstStyle/>
        <a:p>
          <a:pPr lvl="0" algn="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200" kern="1200"/>
        </a:p>
      </dsp:txBody>
      <dsp:txXfrm rot="16200000">
        <a:off x="3331907" y="1603175"/>
        <a:ext cx="1953601" cy="397073"/>
      </dsp:txXfrm>
    </dsp:sp>
    <dsp:sp modelId="{18790947-1248-4408-B62F-EEA8E4B86FCF}">
      <dsp:nvSpPr>
        <dsp:cNvPr id="0" name=""/>
        <dsp:cNvSpPr/>
      </dsp:nvSpPr>
      <dsp:spPr>
        <a:xfrm rot="5400000">
          <a:off x="3944940" y="2719518"/>
          <a:ext cx="350315" cy="297805"/>
        </a:xfrm>
        <a:prstGeom prst="flowChartExtra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AEE65F-D08A-425F-BDE6-D9C69B8E1916}">
      <dsp:nvSpPr>
        <dsp:cNvPr id="0" name=""/>
        <dsp:cNvSpPr/>
      </dsp:nvSpPr>
      <dsp:spPr>
        <a:xfrm>
          <a:off x="4507244" y="824911"/>
          <a:ext cx="1479098" cy="2382440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78867" rIns="0" bIns="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300" kern="1200" dirty="0" smtClean="0"/>
            <a:t>3. Masalah bahasa</a:t>
          </a:r>
          <a:endParaRPr lang="id-ID" sz="2300" kern="1200" dirty="0"/>
        </a:p>
      </dsp:txBody>
      <dsp:txXfrm>
        <a:off x="4507244" y="824911"/>
        <a:ext cx="1479098" cy="23824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4#1">
  <dgm:title val=""/>
  <dgm:desc val=""/>
  <dgm:catLst>
    <dgm:cat type="list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#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#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Process7#1">
  <dgm:title val=""/>
  <dgm:desc val=""/>
  <dgm:catLst>
    <dgm:cat type="process" pri="21000"/>
    <dgm:cat type="lis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ch" forName="hSp" refType="w" refFor="ch" refForName="compositeNode" fact="-0.035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-0.08"/>
      <dgm:constr type="primFontSz" for="des" forName="parentNode" op="equ"/>
      <dgm:constr type="primFontSz" for="des" forName="childNode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hoose name="Name5">
          <dgm:if name="Name6" func="var" arg="dir" op="equ" val="norm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l" for="ch" forName="bgRect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l" for="ch" forName="parentNode"/>
              <dgm:constr type="r" for="ch" forName="childNode" refType="r" refFor="ch" refForName="bgRect" fact="0.945"/>
              <dgm:constr type="h" for="ch" forName="childNode" refType="h" refFor="ch" refForName="bgRect" op="equ"/>
              <dgm:constr type="t" for="ch" forName="childNode"/>
              <dgm:constr type="l" for="ch" forName="childNode" refType="r" refFor="ch" refForName="parentNode"/>
            </dgm:constrLst>
          </dgm:if>
          <dgm:else name="Name7">
            <dgm:constrLst>
              <dgm:constr type="h" refType="w" op="lte" fact="1.2"/>
              <dgm:constr type="w" for="ch" forName="bgRect" refType="w"/>
              <dgm:constr type="h" for="ch" forName="bgRect" refType="h"/>
              <dgm:constr type="t" for="ch" forName="bgRect"/>
              <dgm:constr type="r" for="ch" forName="bgRect" refType="w"/>
              <dgm:constr type="w" for="ch" forName="parentNode" refType="w" refFor="ch" refForName="bgRect" fact="0.2"/>
              <dgm:constr type="h" for="ch" forName="parentNode" refType="h" fact="0.82"/>
              <dgm:constr type="t" for="ch" forName="parentNode"/>
              <dgm:constr type="r" for="ch" forName="parentNode" refType="w"/>
              <dgm:constr type="h" for="ch" forName="childNode" refType="h" refFor="ch" refForName="bgRect"/>
              <dgm:constr type="t" for="ch" forName="childNode"/>
              <dgm:constr type="r" for="ch" forName="childNode" refType="l" refFor="ch" refForName="parentNode"/>
              <dgm:constr type="l" for="ch" forName="childNode" refType="w" refFor="ch" refForName="bgRect" fact="0.055"/>
            </dgm:constrLst>
          </dgm:else>
        </dgm:choose>
        <dgm:ruleLst>
          <dgm:rule type="w" for="ch" forName="childNode" val="NaN" fact="NaN" max="30"/>
        </dgm:ruleLst>
        <dgm:layoutNode name="bgRect" styleLbl="node1">
          <dgm:alg type="sp"/>
          <dgm:shape xmlns:r="http://schemas.openxmlformats.org/officeDocument/2006/relationships" type="roundRect" r:blip="" zOrderOff="-1">
            <dgm:adjLst>
              <dgm:adj idx="1" val="0.05"/>
            </dgm:adjLst>
          </dgm:shape>
          <dgm:presOf axis="self"/>
          <dgm:constrLst/>
          <dgm:ruleLst/>
        </dgm:layoutNode>
        <dgm:layoutNode name="parentNode" styleLbl="node1">
          <dgm:varLst>
            <dgm:chMax val="0"/>
            <dgm:bulletEnabled val="1"/>
          </dgm:varLst>
          <dgm:choose name="Name8">
            <dgm:if name="Name9" func="var" arg="dir" op="equ" val="norm">
              <dgm:alg type="tx">
                <dgm:param type="autoTxRot" val="grav"/>
                <dgm:param type="txAnchorVert" val="t"/>
                <dgm:param type="parTxLTRAlign" val="r"/>
                <dgm:param type="parTxRTLAlign" val="r"/>
              </dgm:alg>
              <dgm:shape xmlns:r="http://schemas.openxmlformats.org/officeDocument/2006/relationships" rot="270" type="rect" r:blip="" hideGeom="1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35"/>
                <dgm:constr type="tMarg" refType="primFontSz" fact="0.27"/>
                <dgm:constr type="bMarg"/>
              </dgm:constrLst>
            </dgm:if>
            <dgm:else name="Name10">
              <dgm:alg type="tx">
                <dgm:param type="autoTxRot" val="grav"/>
                <dgm:param type="txAnchorVert" val="t"/>
                <dgm:param type="parTxLTRAlign" val="l"/>
                <dgm:param type="parTxRTLAlign" val="l"/>
              </dgm:alg>
              <dgm:shape xmlns:r="http://schemas.openxmlformats.org/officeDocument/2006/relationships" rot="90" type="rect" r:blip="" hideGeom="1">
                <dgm:adjLst/>
              </dgm:shape>
              <dgm:presOf axis="self"/>
              <dgm:constrLst>
                <dgm:constr type="primFontSz" val="65"/>
                <dgm:constr type="lMarg" refType="primFontSz" fact="0.35"/>
                <dgm:constr type="rMarg"/>
                <dgm:constr type="tMarg" refType="primFontSz" fact="0.27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choose name="Name11">
          <dgm:if name="Name12" axis="ch" ptType="node" func="cnt" op="gte" val="1">
            <dgm:layoutNode name="childNode" styleLbl="node1" moveWith="bgRect">
              <dgm:varLst>
                <dgm:bulletEnabled val="1"/>
              </dgm:varLst>
              <dgm:alg type="tx">
                <dgm:param type="parTxLTRAlign" val="l"/>
                <dgm:param type="parTxRTLAlign" val="r"/>
                <dgm:param type="txAnchorVert" val="t"/>
              </dgm:alg>
              <dgm:shape xmlns:r="http://schemas.openxmlformats.org/officeDocument/2006/relationships" type="rect" r:blip="" hideGeom="1">
                <dgm:adjLst/>
              </dgm:shape>
              <dgm:presOf axis="des" ptType="node"/>
              <dgm:constrLst>
                <dgm:constr type="primFontSz" val="65"/>
                <dgm:constr type="lMarg"/>
                <dgm:constr type="bMarg"/>
                <dgm:constr type="tMarg" refType="primFontSz" fact="0.27"/>
                <dgm:constr type="rMarg"/>
              </dgm:constrLst>
              <dgm:ruleLst>
                <dgm:rule type="prim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h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vProcSp" moveWith="bgRec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vSp1" refType="w"/>
            <dgm:constr type="w" for="ch" forName="simulatedConn" refType="w"/>
            <dgm:constr type="w" for="ch" forName="vSp2" refType="w"/>
          </dgm:constrLst>
          <dgm:ruleLst/>
          <dgm:layoutNode name="vSp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imulatedConn" styleLbl="solidFgAcc1">
            <dgm:alg type="sp"/>
            <dgm:choose name="Name15">
              <dgm:if name="Name16" func="var" arg="dir" op="equ" val="norm">
                <dgm:shape xmlns:r="http://schemas.openxmlformats.org/officeDocument/2006/relationships" rot="90" type="flowChartExtract" r:blip="">
                  <dgm:adjLst/>
                </dgm:shape>
              </dgm:if>
              <dgm:else name="Name17">
                <dgm:shape xmlns:r="http://schemas.openxmlformats.org/officeDocument/2006/relationships" rot="-90" type="flowChartExtract" r:blip="">
                  <dgm:adjLst/>
                </dgm:shape>
              </dgm:else>
            </dgm:choose>
            <dgm:presOf/>
            <dgm:constrLst/>
            <dgm:ruleLst/>
          </dgm:layoutNode>
          <dgm:layoutNode name="vSp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641C49-8D6E-41A7-BB2F-0778A8F7000A}" type="datetimeFigureOut">
              <a:rPr lang="id-ID" smtClean="0"/>
              <a:pPr/>
              <a:t>03/10/2017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1D209-D8AE-4177-A1DF-9C077DFB39EB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6.xml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12" Type="http://schemas.microsoft.com/office/2007/relationships/diagramDrawing" Target="../diagrams/drawing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11" Type="http://schemas.openxmlformats.org/officeDocument/2006/relationships/diagramColors" Target="../diagrams/colors6.xml"/><Relationship Id="rId5" Type="http://schemas.openxmlformats.org/officeDocument/2006/relationships/diagramQuickStyle" Target="../diagrams/quickStyle5.xml"/><Relationship Id="rId10" Type="http://schemas.openxmlformats.org/officeDocument/2006/relationships/diagramQuickStyle" Target="../diagrams/quickStyle6.xml"/><Relationship Id="rId4" Type="http://schemas.openxmlformats.org/officeDocument/2006/relationships/diagramLayout" Target="../diagrams/layout5.xml"/><Relationship Id="rId9" Type="http://schemas.openxmlformats.org/officeDocument/2006/relationships/diagramLayout" Target="../diagrams/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162_examp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928794" y="2071678"/>
            <a:ext cx="5357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4800" b="1" dirty="0" smtClean="0"/>
              <a:t>TEKNOLOGI DAN PERAN FASILITATOR</a:t>
            </a:r>
            <a:endParaRPr lang="id-ID" sz="48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162_examp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Diagram 3"/>
          <p:cNvGraphicFramePr/>
          <p:nvPr/>
        </p:nvGraphicFramePr>
        <p:xfrm>
          <a:off x="928662" y="1000108"/>
          <a:ext cx="700092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162_examp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Diagram 3"/>
          <p:cNvGraphicFramePr/>
          <p:nvPr/>
        </p:nvGraphicFramePr>
        <p:xfrm>
          <a:off x="1524000" y="928670"/>
          <a:ext cx="6096000" cy="42465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162_examp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1641965" y="214290"/>
            <a:ext cx="571611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dirty="0" smtClean="0"/>
              <a:t>Keterbatasan Pengetahuan Lokal </a:t>
            </a:r>
            <a:endParaRPr lang="id-ID" sz="32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36618719"/>
              </p:ext>
            </p:extLst>
          </p:nvPr>
        </p:nvGraphicFramePr>
        <p:xfrm>
          <a:off x="0" y="1000108"/>
          <a:ext cx="8572528" cy="44926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o</a:t>
            </a:r>
            <a:endParaRPr lang="id-ID" dirty="0"/>
          </a:p>
        </p:txBody>
      </p:sp>
      <p:pic>
        <p:nvPicPr>
          <p:cNvPr id="1026" name="Picture 2" descr="C:\Users\alifia\Documents\BACKGROUND PPT IBU\162_examp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571604" y="285728"/>
            <a:ext cx="58387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dirty="0" smtClean="0"/>
              <a:t>Keterbatasan Uji Coba oleh Petani</a:t>
            </a:r>
            <a:endParaRPr lang="id-ID" sz="32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1524000" y="12964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162_examp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Diagram 3"/>
          <p:cNvGraphicFramePr/>
          <p:nvPr/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032984" y="285728"/>
            <a:ext cx="261058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2800" dirty="0" smtClean="0"/>
              <a:t>Faktor Penyebab</a:t>
            </a:r>
            <a:endParaRPr lang="id-ID" sz="28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622032588"/>
              </p:ext>
            </p:extLst>
          </p:nvPr>
        </p:nvGraphicFramePr>
        <p:xfrm>
          <a:off x="571472" y="1397000"/>
          <a:ext cx="7358114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162_examp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graphicFrame>
        <p:nvGraphicFramePr>
          <p:cNvPr id="4" name="Diagram 3"/>
          <p:cNvGraphicFramePr/>
          <p:nvPr/>
        </p:nvGraphicFramePr>
        <p:xfrm>
          <a:off x="1333520" y="1428736"/>
          <a:ext cx="6096000" cy="40322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85786" y="642918"/>
            <a:ext cx="687566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200" dirty="0" smtClean="0"/>
              <a:t>Hambatan-hambatan dalam Komunikasi</a:t>
            </a:r>
            <a:endParaRPr lang="id-ID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1026" name="Picture 2" descr="C:\Users\alifia\Documents\BACKGROUND PPT IBU\162_example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500034" y="142852"/>
            <a:ext cx="319927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d-ID" sz="3600" dirty="0" smtClean="0"/>
              <a:t>Peran Fasilitator</a:t>
            </a:r>
            <a:endParaRPr lang="id-ID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71407" y="1000108"/>
            <a:ext cx="8429684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id-ID" sz="2400" dirty="0" smtClean="0"/>
              <a:t>Memberikan rangsangan dan motivasi kepada petani untuk bersama-sama dalam menganalisis masalah, menentukan prioritas dan mengembangkan teknologi yang lebih baik</a:t>
            </a:r>
          </a:p>
          <a:p>
            <a:pPr marL="342900" indent="-342900">
              <a:buAutoNum type="arabicPeriod"/>
            </a:pPr>
            <a:r>
              <a:rPr lang="id-ID" sz="2400" dirty="0" smtClean="0"/>
              <a:t>Memberikan informasi ilmiah tentang fenomena yang tidak dapat diamati</a:t>
            </a:r>
          </a:p>
          <a:p>
            <a:pPr marL="342900" indent="-342900">
              <a:buAutoNum type="arabicPeriod"/>
            </a:pPr>
            <a:r>
              <a:rPr lang="id-ID" sz="2400" dirty="0" smtClean="0"/>
              <a:t>Memberikan pilihan-pilihan un tuk diuji</a:t>
            </a:r>
          </a:p>
          <a:p>
            <a:pPr marL="342900" indent="-342900">
              <a:buAutoNum type="arabicPeriod"/>
            </a:pPr>
            <a:r>
              <a:rPr lang="id-ID" sz="2400" dirty="0" smtClean="0"/>
              <a:t>Memberikan metode-metode untuk merancang uji coba, membandingkan hasil, membantu mengambil kesimpulan yang meyakinkan</a:t>
            </a:r>
          </a:p>
          <a:p>
            <a:pPr marL="342900" indent="-342900">
              <a:buAutoNum type="arabicPeriod"/>
            </a:pPr>
            <a:r>
              <a:rPr lang="id-ID" sz="2400" dirty="0" smtClean="0"/>
              <a:t>Memberikan cara-cara yang memungkinkan memperluas penemuan-penemuan petani</a:t>
            </a:r>
          </a:p>
          <a:p>
            <a:pPr marL="342900" indent="-342900">
              <a:buAutoNum type="arabicPeriod"/>
            </a:pPr>
            <a:endParaRPr lang="id-ID" dirty="0" smtClean="0"/>
          </a:p>
          <a:p>
            <a:pPr marL="342900" indent="-342900">
              <a:buAutoNum type="arabicPeriod"/>
            </a:pPr>
            <a:endParaRPr lang="id-ID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pic>
        <p:nvPicPr>
          <p:cNvPr id="2050" name="Picture 2" descr="C:\Users\alifia\Documents\BACKGROUND PPT IBU\Graduation-PPT-55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1428728" y="1787902"/>
            <a:ext cx="400052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9600" dirty="0" smtClean="0">
                <a:solidFill>
                  <a:srgbClr val="0070C0"/>
                </a:solidFill>
              </a:rPr>
              <a:t>Thanks</a:t>
            </a:r>
            <a:endParaRPr lang="id-ID" sz="9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</TotalTime>
  <Words>241</Words>
  <Application>Microsoft Office PowerPoint</Application>
  <PresentationFormat>On-screen Show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o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alifia</dc:creator>
  <cp:lastModifiedBy>Satellite</cp:lastModifiedBy>
  <cp:revision>18</cp:revision>
  <dcterms:created xsi:type="dcterms:W3CDTF">2016-09-02T10:51:02Z</dcterms:created>
  <dcterms:modified xsi:type="dcterms:W3CDTF">2017-10-03T15:58:41Z</dcterms:modified>
</cp:coreProperties>
</file>