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72" r:id="rId4"/>
    <p:sldId id="274" r:id="rId5"/>
    <p:sldId id="301" r:id="rId6"/>
    <p:sldId id="302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EA2D9B-FEF5-40F2-BFDB-E4E0B625EE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88640"/>
            <a:ext cx="3313355" cy="1702160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Perpindahan Kalor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ke-3</a:t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September 2016</a:t>
            </a:r>
          </a:p>
          <a:p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Retno Ringgani, S.T., M.Eng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0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906530"/>
              </p:ext>
            </p:extLst>
          </p:nvPr>
        </p:nvGraphicFramePr>
        <p:xfrm>
          <a:off x="561606" y="682071"/>
          <a:ext cx="8532448" cy="603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Document" r:id="rId3" imgW="8631089" imgH="6102607" progId="Word.Document.12">
                  <p:embed/>
                </p:oleObj>
              </mc:Choice>
              <mc:Fallback>
                <p:oleObj name="Document" r:id="rId3" imgW="8631089" imgH="6102607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06" y="682071"/>
                        <a:ext cx="8532448" cy="6031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/>
          <p:cNvSpPr txBox="1">
            <a:spLocks/>
          </p:cNvSpPr>
          <p:nvPr/>
        </p:nvSpPr>
        <p:spPr>
          <a:xfrm>
            <a:off x="899592" y="5157576"/>
            <a:ext cx="4536504" cy="4774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Pers. 1 = Pers. 2, sehingga diperoleh :</a:t>
            </a:r>
            <a:endParaRPr lang="id-ID" sz="1400" dirty="0"/>
          </a:p>
        </p:txBody>
      </p:sp>
      <p:sp>
        <p:nvSpPr>
          <p:cNvPr id="2" name="Rectangle 1"/>
          <p:cNvSpPr/>
          <p:nvPr/>
        </p:nvSpPr>
        <p:spPr>
          <a:xfrm>
            <a:off x="755576" y="5634996"/>
            <a:ext cx="1872208" cy="8903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Connector 5"/>
          <p:cNvCxnSpPr/>
          <p:nvPr/>
        </p:nvCxnSpPr>
        <p:spPr>
          <a:xfrm>
            <a:off x="960478" y="1351890"/>
            <a:ext cx="18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6422" y="296557"/>
            <a:ext cx="7452887" cy="6138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2.3 Koefisien </a:t>
            </a:r>
            <a:r>
              <a:rPr lang="id-ID" sz="2800" b="1" dirty="0" smtClean="0">
                <a:solidFill>
                  <a:schemeClr val="tx1"/>
                </a:solidFill>
              </a:rPr>
              <a:t>Perpindahan Panas Menyeluruh 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69315"/>
              </p:ext>
            </p:extLst>
          </p:nvPr>
        </p:nvGraphicFramePr>
        <p:xfrm>
          <a:off x="179512" y="332656"/>
          <a:ext cx="90678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Document" r:id="rId3" imgW="8631089" imgH="5501175" progId="Word.Document.12">
                  <p:embed/>
                </p:oleObj>
              </mc:Choice>
              <mc:Fallback>
                <p:oleObj name="Document" r:id="rId3" imgW="8631089" imgH="5501175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2656"/>
                        <a:ext cx="9067800" cy="577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83568" y="620688"/>
            <a:ext cx="18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552" y="4797152"/>
            <a:ext cx="2448272" cy="151216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275856" y="4797152"/>
            <a:ext cx="2952328" cy="151216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48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676064"/>
              </p:ext>
            </p:extLst>
          </p:nvPr>
        </p:nvGraphicFramePr>
        <p:xfrm>
          <a:off x="457200" y="609600"/>
          <a:ext cx="9067800" cy="538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Document" r:id="rId3" imgW="8631089" imgH="5131090" progId="Word.Document.12">
                  <p:embed/>
                </p:oleObj>
              </mc:Choice>
              <mc:Fallback>
                <p:oleObj name="Document" r:id="rId3" imgW="8631089" imgH="5131090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9600"/>
                        <a:ext cx="9067800" cy="538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6423" y="296557"/>
            <a:ext cx="4115578" cy="61387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2.4 Tebal </a:t>
            </a:r>
            <a:r>
              <a:rPr lang="id-ID" sz="2800" b="1" dirty="0" smtClean="0">
                <a:solidFill>
                  <a:schemeClr val="tx1"/>
                </a:solidFill>
              </a:rPr>
              <a:t>Kritis Isolasi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0475" y="1340768"/>
            <a:ext cx="100811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827584" y="5517232"/>
            <a:ext cx="381642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7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211178"/>
              </p:ext>
            </p:extLst>
          </p:nvPr>
        </p:nvGraphicFramePr>
        <p:xfrm>
          <a:off x="615950" y="587375"/>
          <a:ext cx="8521700" cy="610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Document" r:id="rId3" imgW="8631089" imgH="6183326" progId="Word.Document.12">
                  <p:embed/>
                </p:oleObj>
              </mc:Choice>
              <mc:Fallback>
                <p:oleObj name="Document" r:id="rId3" imgW="8631089" imgH="6183326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587375"/>
                        <a:ext cx="8521700" cy="610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18634" y="620688"/>
            <a:ext cx="7697782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61727" y="221203"/>
                <a:ext cx="7452887" cy="1910016"/>
              </a:xfrm>
            </p:spPr>
            <p:txBody>
              <a:bodyPr>
                <a:normAutofit fontScale="90000"/>
              </a:bodyPr>
              <a:lstStyle/>
              <a:p>
                <a:r>
                  <a:rPr lang="id-ID" sz="2800" b="1" u="sng" dirty="0" smtClean="0">
                    <a:solidFill>
                      <a:schemeClr val="tx1"/>
                    </a:solidFill>
                  </a:rPr>
                  <a:t>2. BIDANG SILINDER</a:t>
                </a:r>
                <a:br>
                  <a:rPr lang="id-ID" sz="2800" b="1" u="sng" dirty="0" smtClean="0">
                    <a:solidFill>
                      <a:schemeClr val="tx1"/>
                    </a:solidFill>
                  </a:rPr>
                </a:br>
                <a:r>
                  <a:rPr lang="id-ID" sz="2800" b="1" dirty="0" smtClean="0">
                    <a:solidFill>
                      <a:schemeClr val="tx1"/>
                    </a:solidFill>
                  </a:rPr>
                  <a:t>Suatu silinder/tabung panjang dengan jari-jari dalam </a:t>
                </a:r>
                <a:r>
                  <a:rPr lang="id-ID" sz="2800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id-ID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id-ID" sz="2800" b="1" dirty="0">
                    <a:solidFill>
                      <a:schemeClr val="tx1"/>
                    </a:solidFill>
                  </a:rPr>
                  <a:t>)</a:t>
                </a:r>
                <a:r>
                  <a:rPr lang="id-ID" sz="2800" b="1" dirty="0" smtClean="0">
                    <a:solidFill>
                      <a:schemeClr val="tx1"/>
                    </a:solidFill>
                  </a:rPr>
                  <a:t>, jari-jari luar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id-ID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id-ID" sz="2800" b="1" dirty="0" smtClean="0">
                    <a:solidFill>
                      <a:schemeClr val="tx1"/>
                    </a:solidFill>
                  </a:rPr>
                  <a:t>) dan panjang (L) terlihat pada gambar dibawah :</a:t>
                </a:r>
                <a:endParaRPr lang="id-ID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1727" y="221203"/>
                <a:ext cx="7452887" cy="1910016"/>
              </a:xfrm>
              <a:blipFill rotWithShape="1">
                <a:blip r:embed="rId5"/>
                <a:stretch>
                  <a:fillRect l="-1308" r="-491" b="-764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763688" y="2708920"/>
            <a:ext cx="2160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56687" y="2746160"/>
            <a:ext cx="115113" cy="3095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36766" y="3055727"/>
            <a:ext cx="373714" cy="35650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6423" y="296557"/>
            <a:ext cx="4115578" cy="613872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 smtClean="0">
                <a:solidFill>
                  <a:schemeClr val="tx1"/>
                </a:solidFill>
              </a:rPr>
              <a:t>2.2 Silinder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438605"/>
              </p:ext>
            </p:extLst>
          </p:nvPr>
        </p:nvGraphicFramePr>
        <p:xfrm>
          <a:off x="847475" y="390267"/>
          <a:ext cx="9579407" cy="6171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Document" r:id="rId3" imgW="8631089" imgH="5560273" progId="Word.Document.12">
                  <p:embed/>
                </p:oleObj>
              </mc:Choice>
              <mc:Fallback>
                <p:oleObj name="Document" r:id="rId3" imgW="8631089" imgH="5560273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475" y="390267"/>
                        <a:ext cx="9579407" cy="61719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611560" y="1268760"/>
            <a:ext cx="216024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1560" y="1268760"/>
            <a:ext cx="0" cy="1944216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1560" y="3212976"/>
            <a:ext cx="216024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447946" y="908720"/>
            <a:ext cx="864096" cy="6480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783009" y="363099"/>
            <a:ext cx="432048" cy="36004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7584" y="1988840"/>
            <a:ext cx="6203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37765" y="5805264"/>
            <a:ext cx="1418011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203848" y="5589240"/>
            <a:ext cx="144016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91680" y="1628800"/>
            <a:ext cx="3309803" cy="9548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Pada r = ri                  T = Ti</a:t>
            </a:r>
          </a:p>
          <a:p>
            <a:pPr marL="68580" indent="0">
              <a:buNone/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Pada r =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ro                 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id-ID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03848" y="1844824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03848" y="2243037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2312042" y="723139"/>
            <a:ext cx="1034540" cy="3295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n 16"/>
          <p:cNvSpPr/>
          <p:nvPr/>
        </p:nvSpPr>
        <p:spPr>
          <a:xfrm rot="16200000">
            <a:off x="5982682" y="629383"/>
            <a:ext cx="1355100" cy="1872208"/>
          </a:xfrm>
          <a:prstGeom prst="can">
            <a:avLst>
              <a:gd name="adj" fmla="val 48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5854288" y="1177336"/>
            <a:ext cx="301887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3" name="Straight Arrow Connector 22"/>
          <p:cNvCxnSpPr>
            <a:endCxn id="18" idx="6"/>
          </p:cNvCxnSpPr>
          <p:nvPr/>
        </p:nvCxnSpPr>
        <p:spPr>
          <a:xfrm flipV="1">
            <a:off x="6005231" y="1555378"/>
            <a:ext cx="150944" cy="101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312042" y="1587235"/>
            <a:ext cx="747790" cy="477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4005033" y="1606114"/>
            <a:ext cx="747790" cy="477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2312042" y="2023920"/>
            <a:ext cx="747790" cy="477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005231" y="1587235"/>
            <a:ext cx="222953" cy="4366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05033" y="2004327"/>
            <a:ext cx="747790" cy="477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04909"/>
              </p:ext>
            </p:extLst>
          </p:nvPr>
        </p:nvGraphicFramePr>
        <p:xfrm>
          <a:off x="467544" y="310412"/>
          <a:ext cx="8961754" cy="62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Document" r:id="rId3" imgW="8631089" imgH="6001347" progId="Word.Document.12">
                  <p:embed/>
                </p:oleObj>
              </mc:Choice>
              <mc:Fallback>
                <p:oleObj name="Document" r:id="rId3" imgW="8631089" imgH="6001347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10412"/>
                        <a:ext cx="8961754" cy="623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139952" y="2636912"/>
            <a:ext cx="3024336" cy="72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611560" y="4293096"/>
            <a:ext cx="151216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2699792" y="4293096"/>
            <a:ext cx="158417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076056" y="4293096"/>
            <a:ext cx="151216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11560" y="5301208"/>
            <a:ext cx="2736304" cy="12961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923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27" y="404664"/>
            <a:ext cx="8231913" cy="618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620688"/>
            <a:ext cx="770485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1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6" y="476672"/>
            <a:ext cx="8152386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55776" y="1340768"/>
            <a:ext cx="2592288" cy="10801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2267744" y="3356992"/>
            <a:ext cx="4320480" cy="2592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36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9437" y="277748"/>
            <a:ext cx="7452887" cy="1910016"/>
          </a:xfrm>
        </p:spPr>
        <p:txBody>
          <a:bodyPr>
            <a:normAutofit/>
          </a:bodyPr>
          <a:lstStyle/>
          <a:p>
            <a:r>
              <a:rPr lang="id-ID" sz="2800" b="1" u="sng" dirty="0">
                <a:solidFill>
                  <a:schemeClr val="tx1"/>
                </a:solidFill>
              </a:rPr>
              <a:t>3</a:t>
            </a:r>
            <a:r>
              <a:rPr lang="id-ID" sz="2800" b="1" u="sng" dirty="0" smtClean="0">
                <a:solidFill>
                  <a:schemeClr val="tx1"/>
                </a:solidFill>
              </a:rPr>
              <a:t>. BOLA</a:t>
            </a:r>
            <a:br>
              <a:rPr lang="id-ID" sz="2800" b="1" u="sng" dirty="0" smtClean="0">
                <a:solidFill>
                  <a:schemeClr val="tx1"/>
                </a:solidFill>
              </a:rPr>
            </a:br>
            <a:endParaRPr lang="id-ID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03389"/>
              </p:ext>
            </p:extLst>
          </p:nvPr>
        </p:nvGraphicFramePr>
        <p:xfrm>
          <a:off x="899592" y="1844824"/>
          <a:ext cx="10192780" cy="410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Document" r:id="rId3" imgW="8605843" imgH="3461837" progId="Word.Document.12">
                  <p:embed/>
                </p:oleObj>
              </mc:Choice>
              <mc:Fallback>
                <p:oleObj name="Document" r:id="rId3" imgW="8605843" imgH="3461837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10192780" cy="410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15616" y="3429000"/>
            <a:ext cx="9217024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1115616" y="2204864"/>
            <a:ext cx="2664296" cy="1224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72202032"/>
              </p:ext>
            </p:extLst>
          </p:nvPr>
        </p:nvGraphicFramePr>
        <p:xfrm>
          <a:off x="251521" y="2"/>
          <a:ext cx="9073008" cy="365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Document" r:id="rId3" imgW="8605843" imgH="3461837" progId="Word.Document.12">
                  <p:embed/>
                </p:oleObj>
              </mc:Choice>
              <mc:Fallback>
                <p:oleObj name="Document" r:id="rId3" imgW="8605843" imgH="3461837" progId="Word.Document.12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2"/>
                        <a:ext cx="9073008" cy="3650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0"/>
            <a:ext cx="4104456" cy="170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76056" y="0"/>
            <a:ext cx="2999895" cy="522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400" b="1" dirty="0" smtClean="0">
                <a:solidFill>
                  <a:schemeClr val="bg1"/>
                </a:solidFill>
              </a:rPr>
              <a:t>CONTOH SOAL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029702"/>
              </p:ext>
            </p:extLst>
          </p:nvPr>
        </p:nvGraphicFramePr>
        <p:xfrm>
          <a:off x="539552" y="376954"/>
          <a:ext cx="8553750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Document" r:id="rId3" imgW="8631089" imgH="5377213" progId="Word.Document.12">
                  <p:embed/>
                </p:oleObj>
              </mc:Choice>
              <mc:Fallback>
                <p:oleObj name="Document" r:id="rId3" imgW="8631089" imgH="5377213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6954"/>
                        <a:ext cx="8553750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292080" y="0"/>
            <a:ext cx="2999895" cy="522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400" b="1" dirty="0" smtClean="0">
                <a:solidFill>
                  <a:schemeClr val="bg1"/>
                </a:solidFill>
              </a:rPr>
              <a:t>JAWABAN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398265"/>
            <a:ext cx="936104" cy="31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5076056" y="2276872"/>
            <a:ext cx="3600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5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497</TotalTime>
  <Words>50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Austin</vt:lpstr>
      <vt:lpstr>Document</vt:lpstr>
      <vt:lpstr>Perpindahan Kalor</vt:lpstr>
      <vt:lpstr>2. BIDANG SILINDER Suatu silinder/tabung panjang dengan jari-jari dalam (r_i), jari-jari luar (r_o) dan panjang (L) terlihat pada gambar dibawah :</vt:lpstr>
      <vt:lpstr>PowerPoint Presentation</vt:lpstr>
      <vt:lpstr>PowerPoint Presentation</vt:lpstr>
      <vt:lpstr>PowerPoint Presentation</vt:lpstr>
      <vt:lpstr>PowerPoint Presentation</vt:lpstr>
      <vt:lpstr>3. BOLA </vt:lpstr>
      <vt:lpstr>PowerPoint Presentation</vt:lpstr>
      <vt:lpstr>PowerPoint Presentation</vt:lpstr>
      <vt:lpstr>2.3 Koefisien Perpindahan Panas Menyeluruh </vt:lpstr>
      <vt:lpstr>PowerPoint Presentation</vt:lpstr>
      <vt:lpstr>2.4 Tebal Kritis Isolasi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Kalor</dc:title>
  <dc:creator>Dell</dc:creator>
  <cp:lastModifiedBy>Dell</cp:lastModifiedBy>
  <cp:revision>187</cp:revision>
  <dcterms:created xsi:type="dcterms:W3CDTF">2016-09-02T14:33:44Z</dcterms:created>
  <dcterms:modified xsi:type="dcterms:W3CDTF">2016-09-22T18:18:38Z</dcterms:modified>
</cp:coreProperties>
</file>