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EDF3C21-536C-433A-A5B0-A1639366D98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FBF647-D8C8-4705-9CD9-879208AEE6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571480"/>
            <a:ext cx="8715436" cy="3000396"/>
          </a:xfrm>
        </p:spPr>
        <p:txBody>
          <a:bodyPr>
            <a:normAutofit/>
          </a:bodyPr>
          <a:lstStyle/>
          <a:p>
            <a:pPr algn="ctr"/>
            <a:r>
              <a:rPr lang="en-US" sz="2400" dirty="0" err="1" smtClean="0">
                <a:effectLst/>
              </a:rPr>
              <a:t>Uji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Coba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Implementasi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Kampus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Merdeka</a:t>
            </a:r>
            <a:r>
              <a:rPr lang="en-US" sz="2400" dirty="0" smtClean="0">
                <a:effectLst/>
              </a:rPr>
              <a:t> </a:t>
            </a:r>
            <a:br>
              <a:rPr lang="en-US" sz="2400" dirty="0" smtClean="0">
                <a:effectLst/>
              </a:rPr>
            </a:br>
            <a:r>
              <a:rPr lang="en-US" sz="2400" dirty="0" err="1" smtClean="0">
                <a:effectLst/>
              </a:rPr>
              <a:t>Kuliah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Lintas</a:t>
            </a:r>
            <a:r>
              <a:rPr lang="en-US" sz="2400" dirty="0" smtClean="0">
                <a:effectLst/>
              </a:rPr>
              <a:t> Program </a:t>
            </a:r>
            <a:r>
              <a:rPr lang="en-US" sz="2400" dirty="0" err="1" smtClean="0">
                <a:effectLst/>
              </a:rPr>
              <a:t>Studi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Berbasis</a:t>
            </a:r>
            <a:r>
              <a:rPr lang="en-US" sz="2400" dirty="0" smtClean="0">
                <a:effectLst/>
              </a:rPr>
              <a:t> </a:t>
            </a:r>
            <a:r>
              <a:rPr lang="en-US" sz="2400" i="1" dirty="0" smtClean="0">
                <a:effectLst/>
              </a:rPr>
              <a:t>E-learning</a:t>
            </a:r>
            <a:br>
              <a:rPr lang="en-US" sz="2400" i="1" dirty="0" smtClean="0">
                <a:effectLst/>
              </a:rPr>
            </a:br>
            <a:r>
              <a:rPr lang="en-US" sz="2700" dirty="0" smtClean="0">
                <a:effectLst/>
              </a:rPr>
              <a:t/>
            </a:r>
            <a:br>
              <a:rPr lang="en-US" sz="2700" dirty="0" smtClean="0">
                <a:effectLst/>
              </a:rPr>
            </a:br>
            <a:r>
              <a:rPr lang="en-US" sz="3200" b="1" dirty="0" smtClean="0">
                <a:effectLst/>
              </a:rPr>
              <a:t>“</a:t>
            </a:r>
            <a:r>
              <a:rPr lang="en-US" sz="3200" b="1" dirty="0" err="1" smtClean="0">
                <a:effectLst/>
              </a:rPr>
              <a:t>Kolaborasi</a:t>
            </a:r>
            <a:r>
              <a:rPr lang="en-US" sz="3200" b="1" dirty="0" smtClean="0">
                <a:effectLst/>
              </a:rPr>
              <a:t> </a:t>
            </a:r>
            <a:r>
              <a:rPr lang="en-US" sz="3200" b="1" dirty="0" err="1" smtClean="0">
                <a:effectLst/>
              </a:rPr>
              <a:t>Interdisipliner</a:t>
            </a:r>
            <a:r>
              <a:rPr lang="en-US" sz="3200" b="1" dirty="0" smtClean="0">
                <a:effectLst/>
              </a:rPr>
              <a:t> </a:t>
            </a:r>
            <a:r>
              <a:rPr lang="en-US" sz="3200" b="1" dirty="0" err="1" smtClean="0">
                <a:effectLst/>
              </a:rPr>
              <a:t>Hubungan</a:t>
            </a:r>
            <a:r>
              <a:rPr lang="en-US" sz="3200" b="1" dirty="0" smtClean="0">
                <a:effectLst/>
              </a:rPr>
              <a:t> </a:t>
            </a:r>
            <a:r>
              <a:rPr lang="en-US" sz="3200" b="1" dirty="0" err="1" smtClean="0">
                <a:effectLst/>
              </a:rPr>
              <a:t>Internasional</a:t>
            </a:r>
            <a:r>
              <a:rPr lang="en-US" sz="3200" b="1" dirty="0" smtClean="0">
                <a:effectLst/>
              </a:rPr>
              <a:t> (HI) </a:t>
            </a:r>
            <a:r>
              <a:rPr lang="en-US" sz="3200" b="1" dirty="0" err="1" smtClean="0">
                <a:effectLst/>
              </a:rPr>
              <a:t>dan</a:t>
            </a:r>
            <a:r>
              <a:rPr lang="en-US" sz="3200" b="1" dirty="0" smtClean="0">
                <a:effectLst/>
              </a:rPr>
              <a:t> </a:t>
            </a:r>
            <a:r>
              <a:rPr lang="en-US" sz="3200" b="1" dirty="0" err="1" smtClean="0">
                <a:effectLst/>
              </a:rPr>
              <a:t>Hubungan</a:t>
            </a:r>
            <a:r>
              <a:rPr lang="en-US" sz="3200" b="1" dirty="0" smtClean="0">
                <a:effectLst/>
              </a:rPr>
              <a:t> </a:t>
            </a:r>
            <a:r>
              <a:rPr lang="en-US" sz="3200" b="1" dirty="0" err="1" smtClean="0">
                <a:effectLst/>
              </a:rPr>
              <a:t>Masyarakat</a:t>
            </a:r>
            <a:r>
              <a:rPr lang="en-US" sz="3200" b="1" dirty="0" smtClean="0">
                <a:effectLst/>
              </a:rPr>
              <a:t> (</a:t>
            </a:r>
            <a:r>
              <a:rPr lang="en-US" sz="3200" b="1" dirty="0" err="1" smtClean="0">
                <a:effectLst/>
              </a:rPr>
              <a:t>Humas</a:t>
            </a:r>
            <a:r>
              <a:rPr lang="en-US" sz="3200" b="1" dirty="0" smtClean="0">
                <a:effectLst/>
              </a:rPr>
              <a:t>)”</a:t>
            </a:r>
            <a:endParaRPr lang="en-US" sz="4400" b="1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4357694"/>
            <a:ext cx="7929618" cy="785818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Tim Teaching:</a:t>
            </a:r>
          </a:p>
          <a:p>
            <a:pPr algn="r"/>
            <a:r>
              <a:rPr lang="en-US" sz="2400" dirty="0" err="1" smtClean="0"/>
              <a:t>Medi</a:t>
            </a:r>
            <a:r>
              <a:rPr lang="en-US" sz="2400" dirty="0" smtClean="0"/>
              <a:t> </a:t>
            </a:r>
            <a:r>
              <a:rPr lang="en-US" sz="2400" dirty="0" err="1" smtClean="0"/>
              <a:t>Trilaksono</a:t>
            </a:r>
            <a:r>
              <a:rPr lang="en-US" sz="2400" dirty="0" smtClean="0"/>
              <a:t> </a:t>
            </a:r>
            <a:r>
              <a:rPr lang="en-US" sz="2400" dirty="0" err="1" smtClean="0"/>
              <a:t>Dwi</a:t>
            </a:r>
            <a:r>
              <a:rPr lang="en-US" sz="2400" dirty="0" smtClean="0"/>
              <a:t> </a:t>
            </a:r>
            <a:r>
              <a:rPr lang="en-US" sz="2400" dirty="0" err="1" smtClean="0"/>
              <a:t>Abadi</a:t>
            </a:r>
            <a:r>
              <a:rPr lang="en-US" sz="2400" dirty="0" smtClean="0"/>
              <a:t>, </a:t>
            </a:r>
            <a:r>
              <a:rPr lang="en-US" sz="2400" dirty="0" err="1" smtClean="0"/>
              <a:t>S.I.Kom</a:t>
            </a:r>
            <a:r>
              <a:rPr lang="en-US" sz="2400" dirty="0" smtClean="0"/>
              <a:t>, M.A. (</a:t>
            </a:r>
            <a:r>
              <a:rPr lang="en-US" sz="2400" dirty="0" err="1" smtClean="0"/>
              <a:t>Humas</a:t>
            </a:r>
            <a:r>
              <a:rPr lang="en-US" sz="2400" dirty="0" smtClean="0"/>
              <a:t>)</a:t>
            </a:r>
          </a:p>
          <a:p>
            <a:pPr algn="r"/>
            <a:r>
              <a:rPr lang="en-US" sz="2400" dirty="0" err="1" smtClean="0"/>
              <a:t>Hestutomo</a:t>
            </a:r>
            <a:r>
              <a:rPr lang="en-US" sz="2400" dirty="0" smtClean="0"/>
              <a:t> </a:t>
            </a:r>
            <a:r>
              <a:rPr lang="en-US" sz="2400" dirty="0" err="1" smtClean="0"/>
              <a:t>Restu</a:t>
            </a:r>
            <a:r>
              <a:rPr lang="en-US" sz="2400" dirty="0" smtClean="0"/>
              <a:t> </a:t>
            </a:r>
            <a:r>
              <a:rPr lang="en-US" sz="2400" dirty="0" err="1" smtClean="0"/>
              <a:t>Kuncoro</a:t>
            </a:r>
            <a:r>
              <a:rPr lang="en-US" sz="2400" dirty="0" smtClean="0"/>
              <a:t>, S.I.P, M.A. (HI)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 </a:t>
            </a:r>
            <a:r>
              <a:rPr lang="en-US" dirty="0" err="1" smtClean="0"/>
              <a:t>Merdeka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smtClean="0"/>
              <a:t>1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Sistem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akreditasi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perguruan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tinggi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Akreditasi</a:t>
            </a:r>
            <a:r>
              <a:rPr lang="en-US" sz="2000" dirty="0" smtClean="0"/>
              <a:t> </a:t>
            </a:r>
            <a:r>
              <a:rPr lang="en-US" sz="2000" dirty="0" smtClean="0"/>
              <a:t>yang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ditetapkan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Badan</a:t>
            </a:r>
            <a:r>
              <a:rPr lang="en-US" sz="2000" dirty="0" smtClean="0"/>
              <a:t> </a:t>
            </a:r>
            <a:r>
              <a:rPr lang="en-US" sz="2000" dirty="0" err="1" smtClean="0"/>
              <a:t>Akreditasi</a:t>
            </a:r>
            <a:r>
              <a:rPr lang="en-US" sz="2000" dirty="0" smtClean="0"/>
              <a:t> </a:t>
            </a:r>
            <a:r>
              <a:rPr lang="en-US" sz="2000" dirty="0" err="1" smtClean="0"/>
              <a:t>Nasional</a:t>
            </a:r>
            <a:r>
              <a:rPr lang="en-US" sz="2000" dirty="0" smtClean="0"/>
              <a:t> </a:t>
            </a:r>
            <a:r>
              <a:rPr lang="en-US" sz="2000" dirty="0" err="1" smtClean="0"/>
              <a:t>Perguruan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(BAN-PT) </a:t>
            </a:r>
            <a:r>
              <a:rPr lang="en-US" sz="2000" dirty="0" err="1" smtClean="0"/>
              <a:t>tetap</a:t>
            </a:r>
            <a:r>
              <a:rPr lang="en-US" sz="2000" dirty="0" smtClean="0"/>
              <a:t>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 </a:t>
            </a:r>
            <a:r>
              <a:rPr lang="en-US" sz="2000" dirty="0" err="1" smtClean="0"/>
              <a:t>selama</a:t>
            </a:r>
            <a:r>
              <a:rPr lang="en-US" sz="2000" dirty="0" smtClean="0"/>
              <a:t> 5 </a:t>
            </a:r>
            <a:r>
              <a:rPr lang="en-US" sz="2000" dirty="0" err="1" smtClean="0"/>
              <a:t>tahun</a:t>
            </a:r>
            <a:r>
              <a:rPr lang="en-US" sz="2000" dirty="0" smtClean="0"/>
              <a:t> </a:t>
            </a:r>
            <a:r>
              <a:rPr lang="en-US" sz="2000" dirty="0" err="1" smtClean="0"/>
              <a:t>namun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diperbaharui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otomatis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smtClean="0"/>
              <a:t>2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Hak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belajar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tiga</a:t>
            </a:r>
            <a:r>
              <a:rPr lang="en-US" sz="2000" b="1" dirty="0" smtClean="0"/>
              <a:t> semester </a:t>
            </a:r>
            <a:r>
              <a:rPr lang="en-US" sz="2000" b="1" dirty="0" err="1" smtClean="0"/>
              <a:t>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luar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prodi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Perguruan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wajib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sukarela</a:t>
            </a:r>
            <a:r>
              <a:rPr lang="en-US" sz="2000" dirty="0" smtClean="0"/>
              <a:t>, </a:t>
            </a:r>
            <a:r>
              <a:rPr lang="en-US" sz="2000" dirty="0" err="1" smtClean="0"/>
              <a:t>jadi</a:t>
            </a:r>
            <a:r>
              <a:rPr lang="en-US" sz="2000" dirty="0" smtClean="0"/>
              <a:t> 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 </a:t>
            </a:r>
            <a:r>
              <a:rPr lang="en-US" sz="2000" dirty="0" err="1" smtClean="0"/>
              <a:t>boleh</a:t>
            </a:r>
            <a:r>
              <a:rPr lang="en-US" sz="2000" dirty="0" smtClean="0"/>
              <a:t> </a:t>
            </a:r>
            <a:r>
              <a:rPr lang="en-US" sz="2000" dirty="0" err="1" smtClean="0"/>
              <a:t>mengambil</a:t>
            </a:r>
            <a:r>
              <a:rPr lang="en-US" sz="2000" dirty="0" smtClean="0"/>
              <a:t> </a:t>
            </a:r>
            <a:r>
              <a:rPr lang="en-US" sz="2000" dirty="0" err="1" smtClean="0"/>
              <a:t>ataupun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SKS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luar</a:t>
            </a:r>
            <a:r>
              <a:rPr lang="en-US" sz="2000" dirty="0" smtClean="0"/>
              <a:t> </a:t>
            </a:r>
            <a:r>
              <a:rPr lang="en-US" sz="2000" dirty="0" err="1" smtClean="0"/>
              <a:t>kampusnya</a:t>
            </a:r>
            <a:r>
              <a:rPr lang="en-US" sz="2000" dirty="0" smtClean="0"/>
              <a:t> </a:t>
            </a:r>
            <a:r>
              <a:rPr lang="en-US" sz="2000" dirty="0" err="1" smtClean="0"/>
              <a:t>sebanyak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semester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setara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40 </a:t>
            </a:r>
            <a:r>
              <a:rPr lang="en-US" sz="2000" dirty="0" smtClean="0"/>
              <a:t>SKS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smtClean="0"/>
              <a:t>3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Pembukaan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baru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Otonomi</a:t>
            </a:r>
            <a:r>
              <a:rPr lang="en-US" sz="2000" dirty="0" smtClean="0"/>
              <a:t> </a:t>
            </a:r>
            <a:r>
              <a:rPr lang="en-US" sz="2000" dirty="0" err="1" smtClean="0"/>
              <a:t>diberikan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PTN </a:t>
            </a:r>
            <a:r>
              <a:rPr lang="en-US" sz="2000" dirty="0" err="1" smtClean="0"/>
              <a:t>dan</a:t>
            </a:r>
            <a:r>
              <a:rPr lang="en-US" sz="2000" dirty="0" smtClean="0"/>
              <a:t> PTS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akreditasi</a:t>
            </a:r>
            <a:r>
              <a:rPr lang="en-US" sz="2000" dirty="0" smtClean="0"/>
              <a:t> A </a:t>
            </a:r>
            <a:r>
              <a:rPr lang="en-US" sz="2000" dirty="0" err="1" smtClean="0"/>
              <a:t>dan</a:t>
            </a:r>
            <a:r>
              <a:rPr lang="en-US" sz="2000" dirty="0" smtClean="0"/>
              <a:t> B,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/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universitas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masuk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QS Top 100 World Universities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smtClean="0"/>
              <a:t>4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Kemudahan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menjadi</a:t>
            </a:r>
            <a:r>
              <a:rPr lang="en-US" sz="2000" b="1" dirty="0" smtClean="0"/>
              <a:t> PTN-BH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Kemendikbud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mempermudah</a:t>
            </a:r>
            <a:r>
              <a:rPr lang="en-US" sz="2000" dirty="0" smtClean="0"/>
              <a:t> </a:t>
            </a:r>
            <a:r>
              <a:rPr lang="en-US" sz="2000" dirty="0" err="1" smtClean="0"/>
              <a:t>persyaratan</a:t>
            </a:r>
            <a:r>
              <a:rPr lang="en-US" sz="2000" dirty="0" smtClean="0"/>
              <a:t> PTN BLU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Satker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PTN BH </a:t>
            </a:r>
            <a:r>
              <a:rPr lang="en-US" sz="2000" dirty="0" err="1" smtClean="0"/>
              <a:t>tanpa</a:t>
            </a:r>
            <a:r>
              <a:rPr lang="en-US" sz="2000" dirty="0" smtClean="0"/>
              <a:t> </a:t>
            </a:r>
            <a:r>
              <a:rPr lang="en-US" sz="2000" dirty="0" err="1" smtClean="0"/>
              <a:t>terikat</a:t>
            </a:r>
            <a:r>
              <a:rPr lang="en-US" sz="2000" dirty="0" smtClean="0"/>
              <a:t> status </a:t>
            </a:r>
            <a:r>
              <a:rPr lang="en-US" sz="2000" dirty="0" err="1" smtClean="0"/>
              <a:t>akreditasi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Blended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Blended learning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, model </a:t>
            </a:r>
            <a:r>
              <a:rPr lang="en-US" dirty="0" err="1" smtClean="0"/>
              <a:t>pengajaran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, </a:t>
            </a:r>
            <a:r>
              <a:rPr lang="en-US" dirty="0" err="1" smtClean="0"/>
              <a:t>memperkenalkan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media dialog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. Blended learning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(face-to-face)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online,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</TotalTime>
  <Words>93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Median</vt:lpstr>
      <vt:lpstr>Uji Coba Implementasi Kampus Merdeka  Kuliah Lintas Program Studi Berbasis E-learning  “Kolaborasi Interdisipliner Hubungan Internasional (HI) dan Hubungan Masyarakat (Humas)”</vt:lpstr>
      <vt:lpstr>Kebijakan Kampus Merdeka</vt:lpstr>
      <vt:lpstr>Blended Learning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Uji Coba Implementasi Kampus Merdeka  Kuliah Lintas Program Studi Berbasis E-learning “Kolaborasi Interdisipliner Hubungan Internasional (HI) dan Hubungan Masyarakat (Humas)”</dc:title>
  <dc:creator>DELL</dc:creator>
  <cp:lastModifiedBy>DELL</cp:lastModifiedBy>
  <cp:revision>3</cp:revision>
  <dcterms:created xsi:type="dcterms:W3CDTF">2020-04-10T07:51:12Z</dcterms:created>
  <dcterms:modified xsi:type="dcterms:W3CDTF">2020-04-10T08:12:57Z</dcterms:modified>
</cp:coreProperties>
</file>