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46.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media/image70.png" ContentType="image/png"/>
  <Override PartName="/ppt/media/image67.wmf" ContentType="image/x-wmf"/>
  <Override PartName="/ppt/media/image66.wmf" ContentType="image/x-wmf"/>
  <Override PartName="/ppt/media/image65.wmf" ContentType="image/x-wmf"/>
  <Override PartName="/ppt/media/image64.wmf" ContentType="image/x-wmf"/>
  <Override PartName="/ppt/media/image63.wmf" ContentType="image/x-wmf"/>
  <Override PartName="/ppt/media/image62.wmf" ContentType="image/x-wmf"/>
  <Override PartName="/ppt/media/image61.wmf" ContentType="image/x-wmf"/>
  <Override PartName="/ppt/media/image60.wmf" ContentType="image/x-wmf"/>
  <Override PartName="/ppt/media/image57.wmf" ContentType="image/x-wmf"/>
  <Override PartName="/ppt/media/image56.wmf" ContentType="image/x-wmf"/>
  <Override PartName="/ppt/media/image55.wmf" ContentType="image/x-wmf"/>
  <Override PartName="/ppt/media/image54.wmf" ContentType="image/x-wmf"/>
  <Override PartName="/ppt/media/image53.wmf" ContentType="image/x-wmf"/>
  <Override PartName="/ppt/media/image50.wmf" ContentType="image/x-wmf"/>
  <Override PartName="/ppt/media/image2.png" ContentType="image/png"/>
  <Override PartName="/ppt/media/image41.wmf" ContentType="image/x-wmf"/>
  <Override PartName="/ppt/media/image49.jpeg" ContentType="image/jpeg"/>
  <Override PartName="/ppt/media/image48.wmf" ContentType="image/x-wmf"/>
  <Override PartName="/ppt/media/image8.png" ContentType="image/png"/>
  <Override PartName="/ppt/media/image47.wmf" ContentType="image/x-wmf"/>
  <Override PartName="/ppt/media/image7.png" ContentType="image/png"/>
  <Override PartName="/ppt/media/image46.wmf" ContentType="image/x-wmf"/>
  <Override PartName="/ppt/media/image6.png" ContentType="image/png"/>
  <Override PartName="/ppt/media/image45.wmf" ContentType="image/x-wmf"/>
  <Override PartName="/ppt/media/image5.png" ContentType="image/png"/>
  <Override PartName="/ppt/media/image44.wmf" ContentType="image/x-wmf"/>
  <Override PartName="/ppt/media/image3.png" ContentType="image/png"/>
  <Override PartName="/ppt/media/image42.wmf" ContentType="image/x-wmf"/>
  <Override PartName="/ppt/media/image40.wmf" ContentType="image/x-wmf"/>
  <Override PartName="/ppt/media/image39.wmf" ContentType="image/x-wmf"/>
  <Override PartName="/ppt/media/image38.wmf" ContentType="image/x-wmf"/>
  <Override PartName="/ppt/media/image37.wmf" ContentType="image/x-wmf"/>
  <Override PartName="/ppt/media/image36.wmf" ContentType="image/x-wmf"/>
  <Override PartName="/ppt/media/image35.wmf" ContentType="image/x-wmf"/>
  <Override PartName="/ppt/media/image34.wmf" ContentType="image/x-wmf"/>
  <Override PartName="/ppt/media/image32.wmf" ContentType="image/x-wmf"/>
  <Override PartName="/ppt/media/image27.png" ContentType="image/png"/>
  <Override PartName="/ppt/media/image24.png" ContentType="image/png"/>
  <Override PartName="/ppt/media/image23.png" ContentType="image/png"/>
  <Override PartName="/ppt/media/image22.png" ContentType="image/png"/>
  <Override PartName="/ppt/media/image69.wmf" ContentType="image/x-wmf"/>
  <Override PartName="/ppt/media/image21.png" ContentType="image/png"/>
  <Override PartName="/ppt/media/image19.png" ContentType="image/png"/>
  <Override PartName="/ppt/media/image68.wmf" ContentType="image/x-wmf"/>
  <Override PartName="/ppt/media/image20.png" ContentType="image/png"/>
  <Override PartName="/ppt/media/image18.png" ContentType="image/png"/>
  <Override PartName="/ppt/media/image12.jpeg" ContentType="image/jpeg"/>
  <Override PartName="/ppt/media/image15.png" ContentType="image/png"/>
  <Override PartName="/ppt/media/image13.png" ContentType="image/png"/>
  <Override PartName="/ppt/media/image29.wmf" ContentType="image/x-wmf"/>
  <Override PartName="/ppt/media/image59.wmf" ContentType="image/x-wmf"/>
  <Override PartName="/ppt/media/image11.png" ContentType="image/png"/>
  <Override PartName="/ppt/media/image58.wmf" ContentType="image/x-wmf"/>
  <Override PartName="/ppt/media/image10.png" ContentType="image/png"/>
  <Override PartName="/ppt/media/image9.jpeg" ContentType="image/jpeg"/>
  <Override PartName="/ppt/media/image1.jpeg" ContentType="image/jpeg"/>
  <Override PartName="/ppt/media/image33.wmf" ContentType="image/x-wmf"/>
  <Override PartName="/ppt/media/image28.png" ContentType="image/png"/>
  <Override PartName="/ppt/media/image14.png" ContentType="image/png"/>
  <Override PartName="/ppt/media/image30.wmf" ContentType="image/x-wmf"/>
  <Override PartName="/ppt/media/image25.png" ContentType="image/png"/>
  <Override PartName="/ppt/media/image51.wmf" ContentType="image/x-wmf"/>
  <Override PartName="/ppt/media/image43.wmf" ContentType="image/x-wmf"/>
  <Override PartName="/ppt/media/image4.jpeg" ContentType="image/jpeg"/>
  <Override PartName="/ppt/media/image17.png" ContentType="image/png"/>
  <Override PartName="/ppt/media/image31.wmf" ContentType="image/x-wmf"/>
  <Override PartName="/ppt/media/image26.png" ContentType="image/png"/>
  <Override PartName="/ppt/media/image52.wmf" ContentType="image/x-wmf"/>
  <Override PartName="/ppt/media/image16.png" ContentType="image/png"/>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PlaceHolder 1"/>
          <p:cNvSpPr>
            <a:spLocks noGrp="1"/>
          </p:cNvSpPr>
          <p:nvPr>
            <p:ph type="body"/>
          </p:nvPr>
        </p:nvSpPr>
        <p:spPr>
          <a:xfrm>
            <a:off x="756000" y="5078520"/>
            <a:ext cx="6047640" cy="4811040"/>
          </a:xfrm>
          <a:prstGeom prst="rect">
            <a:avLst/>
          </a:prstGeom>
        </p:spPr>
        <p:txBody>
          <a:bodyPr lIns="0" rIns="0" tIns="0" bIns="0"/>
          <a:p>
            <a:r>
              <a:rPr lang="en-US" sz="2000">
                <a:latin typeface="Arial"/>
              </a:rPr>
              <a:t>Click to edit the notes format</a:t>
            </a:r>
            <a:endParaRPr/>
          </a:p>
        </p:txBody>
      </p:sp>
      <p:sp>
        <p:nvSpPr>
          <p:cNvPr id="193" name="PlaceHolder 2"/>
          <p:cNvSpPr>
            <a:spLocks noGrp="1"/>
          </p:cNvSpPr>
          <p:nvPr>
            <p:ph type="hdr"/>
          </p:nvPr>
        </p:nvSpPr>
        <p:spPr>
          <a:xfrm>
            <a:off x="0" y="0"/>
            <a:ext cx="3280320" cy="534240"/>
          </a:xfrm>
          <a:prstGeom prst="rect">
            <a:avLst/>
          </a:prstGeom>
        </p:spPr>
        <p:txBody>
          <a:bodyPr lIns="0" rIns="0" tIns="0" bIns="0"/>
          <a:p>
            <a:r>
              <a:rPr lang="en-US" sz="1400">
                <a:latin typeface="Times New Roman"/>
              </a:rPr>
              <a:t>&lt;header&gt;</a:t>
            </a:r>
            <a:endParaRPr/>
          </a:p>
        </p:txBody>
      </p:sp>
      <p:sp>
        <p:nvSpPr>
          <p:cNvPr id="194" name="PlaceHolder 3"/>
          <p:cNvSpPr>
            <a:spLocks noGrp="1"/>
          </p:cNvSpPr>
          <p:nvPr>
            <p:ph type="dt"/>
          </p:nvPr>
        </p:nvSpPr>
        <p:spPr>
          <a:xfrm>
            <a:off x="4279320" y="0"/>
            <a:ext cx="3280320" cy="534240"/>
          </a:xfrm>
          <a:prstGeom prst="rect">
            <a:avLst/>
          </a:prstGeom>
        </p:spPr>
        <p:txBody>
          <a:bodyPr lIns="0" rIns="0" tIns="0" bIns="0"/>
          <a:p>
            <a:pPr algn="r"/>
            <a:r>
              <a:rPr lang="en-US" sz="1400">
                <a:latin typeface="Times New Roman"/>
              </a:rPr>
              <a:t>&lt;date/time&gt;</a:t>
            </a:r>
            <a:endParaRPr/>
          </a:p>
        </p:txBody>
      </p:sp>
      <p:sp>
        <p:nvSpPr>
          <p:cNvPr id="195" name="PlaceHolder 4"/>
          <p:cNvSpPr>
            <a:spLocks noGrp="1"/>
          </p:cNvSpPr>
          <p:nvPr>
            <p:ph type="ftr"/>
          </p:nvPr>
        </p:nvSpPr>
        <p:spPr>
          <a:xfrm>
            <a:off x="0" y="10157400"/>
            <a:ext cx="3280320" cy="534240"/>
          </a:xfrm>
          <a:prstGeom prst="rect">
            <a:avLst/>
          </a:prstGeom>
        </p:spPr>
        <p:txBody>
          <a:bodyPr lIns="0" rIns="0" tIns="0" bIns="0" anchor="b"/>
          <a:p>
            <a:r>
              <a:rPr lang="en-US" sz="1400">
                <a:latin typeface="Times New Roman"/>
              </a:rPr>
              <a:t>&lt;footer&gt;</a:t>
            </a:r>
            <a:endParaRPr/>
          </a:p>
        </p:txBody>
      </p:sp>
      <p:sp>
        <p:nvSpPr>
          <p:cNvPr id="196" name="PlaceHolder 5"/>
          <p:cNvSpPr>
            <a:spLocks noGrp="1"/>
          </p:cNvSpPr>
          <p:nvPr>
            <p:ph type="sldNum"/>
          </p:nvPr>
        </p:nvSpPr>
        <p:spPr>
          <a:xfrm>
            <a:off x="4279320" y="10157400"/>
            <a:ext cx="3280320" cy="534240"/>
          </a:xfrm>
          <a:prstGeom prst="rect">
            <a:avLst/>
          </a:prstGeom>
        </p:spPr>
        <p:txBody>
          <a:bodyPr lIns="0" rIns="0" tIns="0" bIns="0" anchor="b"/>
          <a:p>
            <a:pPr algn="r"/>
            <a:fld id="{CA4161ED-E990-4364-ACE6-AF3FA4EA9FE7}"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4" name="TextShape 1"/>
          <p:cNvSpPr txBox="1"/>
          <p:nvPr/>
        </p:nvSpPr>
        <p:spPr>
          <a:xfrm>
            <a:off x="3884760" y="8685360"/>
            <a:ext cx="2971440" cy="456840"/>
          </a:xfrm>
          <a:prstGeom prst="rect">
            <a:avLst/>
          </a:prstGeom>
        </p:spPr>
        <p:txBody>
          <a:bodyPr anchor="b"/>
          <a:p>
            <a:pPr>
              <a:lnSpc>
                <a:spcPct val="100000"/>
              </a:lnSpc>
            </a:pPr>
            <a:fld id="{51EEB9E8-A0E3-481E-868C-AB9A14FE03FE}" type="slidenum">
              <a:rPr lang="en-US" sz="1400">
                <a:solidFill>
                  <a:srgbClr val="000000"/>
                </a:solidFill>
                <a:latin typeface="Times New Roman"/>
                <a:ea typeface="DejaVuSans"/>
              </a:rPr>
              <a:t>&lt;number&gt;</a:t>
            </a:fld>
            <a:endParaRPr/>
          </a:p>
        </p:txBody>
      </p:sp>
      <p:sp>
        <p:nvSpPr>
          <p:cNvPr id="465" name="CustomShape 2"/>
          <p:cNvSpPr/>
          <p:nvPr/>
        </p:nvSpPr>
        <p:spPr>
          <a:xfrm>
            <a:off x="545400" y="1111320"/>
            <a:ext cx="4167000" cy="5555880"/>
          </a:xfrm>
          <a:prstGeom prst="rect">
            <a:avLst/>
          </a:prstGeom>
          <a:solidFill>
            <a:srgbClr val="ffffff"/>
          </a:solidFill>
          <a:ln w="9360">
            <a:solidFill>
              <a:srgbClr val="000000"/>
            </a:solidFill>
            <a:miter/>
          </a:ln>
        </p:spPr>
      </p:sp>
      <p:sp>
        <p:nvSpPr>
          <p:cNvPr id="466" name="PlaceHolder 3"/>
          <p:cNvSpPr>
            <a:spLocks noGrp="1"/>
          </p:cNvSpPr>
          <p:nvPr>
            <p:ph type="body"/>
          </p:nvPr>
        </p:nvSpPr>
        <p:spPr>
          <a:xfrm>
            <a:off x="914400" y="4343400"/>
            <a:ext cx="5025240" cy="4110120"/>
          </a:xfrm>
          <a:prstGeom prst="rect">
            <a:avLst/>
          </a:prstGeom>
        </p:spPr>
        <p:txBody>
          <a:bodyPr anchor="ctr"/>
          <a:p>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7" name="TextShape 1"/>
          <p:cNvSpPr txBox="1"/>
          <p:nvPr/>
        </p:nvSpPr>
        <p:spPr>
          <a:xfrm>
            <a:off x="3884760" y="8685360"/>
            <a:ext cx="2971440" cy="456840"/>
          </a:xfrm>
          <a:prstGeom prst="rect">
            <a:avLst/>
          </a:prstGeom>
        </p:spPr>
        <p:txBody>
          <a:bodyPr anchor="b"/>
          <a:p>
            <a:pPr>
              <a:lnSpc>
                <a:spcPct val="100000"/>
              </a:lnSpc>
            </a:pPr>
            <a:fld id="{8F72EF4B-9019-4872-9318-2A34A155D34F}" type="slidenum">
              <a:rPr lang="en-US" sz="1400">
                <a:solidFill>
                  <a:srgbClr val="000000"/>
                </a:solidFill>
                <a:latin typeface="Times New Roman"/>
                <a:ea typeface="DejaVuSans"/>
              </a:rPr>
              <a:t>&lt;number&gt;</a:t>
            </a:fld>
            <a:endParaRPr/>
          </a:p>
        </p:txBody>
      </p:sp>
      <p:sp>
        <p:nvSpPr>
          <p:cNvPr id="468" name="CustomShape 2"/>
          <p:cNvSpPr/>
          <p:nvPr/>
        </p:nvSpPr>
        <p:spPr>
          <a:xfrm>
            <a:off x="545400" y="1111320"/>
            <a:ext cx="4167000" cy="5555880"/>
          </a:xfrm>
          <a:prstGeom prst="rect">
            <a:avLst/>
          </a:prstGeom>
          <a:solidFill>
            <a:srgbClr val="ffffff"/>
          </a:solidFill>
          <a:ln w="9360">
            <a:solidFill>
              <a:srgbClr val="000000"/>
            </a:solidFill>
            <a:miter/>
          </a:ln>
        </p:spPr>
      </p:sp>
      <p:sp>
        <p:nvSpPr>
          <p:cNvPr id="469" name="PlaceHolder 3"/>
          <p:cNvSpPr>
            <a:spLocks noGrp="1"/>
          </p:cNvSpPr>
          <p:nvPr>
            <p:ph type="body"/>
          </p:nvPr>
        </p:nvSpPr>
        <p:spPr>
          <a:xfrm>
            <a:off x="914400" y="4343400"/>
            <a:ext cx="5025240" cy="4110120"/>
          </a:xfrm>
          <a:prstGeom prst="rect">
            <a:avLst/>
          </a:prstGeom>
        </p:spPr>
        <p:txBody>
          <a:bodyPr anchor="ctr"/>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27" name="PlaceHolder 2"/>
          <p:cNvSpPr>
            <a:spLocks noGrp="1"/>
          </p:cNvSpPr>
          <p:nvPr>
            <p:ph type="body"/>
          </p:nvPr>
        </p:nvSpPr>
        <p:spPr>
          <a:xfrm>
            <a:off x="533520" y="6324480"/>
            <a:ext cx="1523520" cy="181440"/>
          </a:xfrm>
          <a:prstGeom prst="rect">
            <a:avLst/>
          </a:prstGeom>
        </p:spPr>
        <p:txBody>
          <a:bodyPr lIns="0" rIns="0" tIns="0" bIns="0"/>
          <a:p>
            <a:endParaRPr/>
          </a:p>
        </p:txBody>
      </p:sp>
      <p:sp>
        <p:nvSpPr>
          <p:cNvPr id="28" name="PlaceHolder 3"/>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30"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31"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32" name="PlaceHolder 4"/>
          <p:cNvSpPr>
            <a:spLocks noGrp="1"/>
          </p:cNvSpPr>
          <p:nvPr>
            <p:ph type="body"/>
          </p:nvPr>
        </p:nvSpPr>
        <p:spPr>
          <a:xfrm>
            <a:off x="1314360" y="6523560"/>
            <a:ext cx="743400" cy="181440"/>
          </a:xfrm>
          <a:prstGeom prst="rect">
            <a:avLst/>
          </a:prstGeom>
        </p:spPr>
        <p:txBody>
          <a:bodyPr lIns="0" rIns="0" tIns="0" bIns="0"/>
          <a:p>
            <a:endParaRPr/>
          </a:p>
        </p:txBody>
      </p:sp>
      <p:sp>
        <p:nvSpPr>
          <p:cNvPr id="33" name="PlaceHolder 5"/>
          <p:cNvSpPr>
            <a:spLocks noGrp="1"/>
          </p:cNvSpPr>
          <p:nvPr>
            <p:ph type="body"/>
          </p:nvPr>
        </p:nvSpPr>
        <p:spPr>
          <a:xfrm>
            <a:off x="533520" y="6523560"/>
            <a:ext cx="743400" cy="1814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35" name="PlaceHolder 2"/>
          <p:cNvSpPr>
            <a:spLocks noGrp="1"/>
          </p:cNvSpPr>
          <p:nvPr>
            <p:ph type="body"/>
          </p:nvPr>
        </p:nvSpPr>
        <p:spPr>
          <a:xfrm>
            <a:off x="533520" y="6324480"/>
            <a:ext cx="1523520" cy="380520"/>
          </a:xfrm>
          <a:prstGeom prst="rect">
            <a:avLst/>
          </a:prstGeom>
        </p:spPr>
        <p:txBody>
          <a:bodyPr lIns="0" rIns="0" tIns="0" bIns="0"/>
          <a:p>
            <a:endParaRPr/>
          </a:p>
        </p:txBody>
      </p:sp>
      <p:sp>
        <p:nvSpPr>
          <p:cNvPr id="36" name="PlaceHolder 3"/>
          <p:cNvSpPr>
            <a:spLocks noGrp="1"/>
          </p:cNvSpPr>
          <p:nvPr>
            <p:ph type="body"/>
          </p:nvPr>
        </p:nvSpPr>
        <p:spPr>
          <a:xfrm>
            <a:off x="533520" y="6324480"/>
            <a:ext cx="1523520" cy="380520"/>
          </a:xfrm>
          <a:prstGeom prst="rect">
            <a:avLst/>
          </a:prstGeom>
        </p:spPr>
        <p:txBody>
          <a:bodyPr lIns="0" rIns="0" tIns="0" bIns="0"/>
          <a:p>
            <a:endParaRPr/>
          </a:p>
        </p:txBody>
      </p:sp>
      <p:pic>
        <p:nvPicPr>
          <p:cNvPr id="37" name="" descr=""/>
          <p:cNvPicPr/>
          <p:nvPr/>
        </p:nvPicPr>
        <p:blipFill>
          <a:blip r:embed="rId2"/>
          <a:stretch>
            <a:fillRect/>
          </a:stretch>
        </p:blipFill>
        <p:spPr>
          <a:xfrm>
            <a:off x="1056600" y="6324120"/>
            <a:ext cx="477000" cy="380520"/>
          </a:xfrm>
          <a:prstGeom prst="rect">
            <a:avLst/>
          </a:prstGeom>
          <a:ln>
            <a:noFill/>
          </a:ln>
        </p:spPr>
      </p:pic>
      <p:pic>
        <p:nvPicPr>
          <p:cNvPr id="38" name="" descr=""/>
          <p:cNvPicPr/>
          <p:nvPr/>
        </p:nvPicPr>
        <p:blipFill>
          <a:blip r:embed="rId3"/>
          <a:stretch>
            <a:fillRect/>
          </a:stretch>
        </p:blipFill>
        <p:spPr>
          <a:xfrm>
            <a:off x="1056600" y="6324120"/>
            <a:ext cx="477000" cy="3805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45" name="PlaceHolder 2"/>
          <p:cNvSpPr>
            <a:spLocks noGrp="1"/>
          </p:cNvSpPr>
          <p:nvPr>
            <p:ph type="subTitle"/>
          </p:nvPr>
        </p:nvSpPr>
        <p:spPr>
          <a:xfrm>
            <a:off x="533520" y="5830920"/>
            <a:ext cx="1523520" cy="136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47" name="PlaceHolder 2"/>
          <p:cNvSpPr>
            <a:spLocks noGrp="1"/>
          </p:cNvSpPr>
          <p:nvPr>
            <p:ph type="body"/>
          </p:nvPr>
        </p:nvSpPr>
        <p:spPr>
          <a:xfrm>
            <a:off x="533520" y="6324480"/>
            <a:ext cx="1523520" cy="3805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49"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50" name="PlaceHolder 3"/>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2666880" y="2776680"/>
            <a:ext cx="3352320" cy="13050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2666880" y="2857680"/>
            <a:ext cx="3352320" cy="5298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54"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55" name="PlaceHolder 3"/>
          <p:cNvSpPr>
            <a:spLocks noGrp="1"/>
          </p:cNvSpPr>
          <p:nvPr>
            <p:ph type="body"/>
          </p:nvPr>
        </p:nvSpPr>
        <p:spPr>
          <a:xfrm>
            <a:off x="533520" y="6523560"/>
            <a:ext cx="743400" cy="181440"/>
          </a:xfrm>
          <a:prstGeom prst="rect">
            <a:avLst/>
          </a:prstGeom>
        </p:spPr>
        <p:txBody>
          <a:bodyPr lIns="0" rIns="0" tIns="0" bIns="0"/>
          <a:p>
            <a:endParaRPr/>
          </a:p>
        </p:txBody>
      </p:sp>
      <p:sp>
        <p:nvSpPr>
          <p:cNvPr id="56" name="PlaceHolder 4"/>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6" name="PlaceHolder 2"/>
          <p:cNvSpPr>
            <a:spLocks noGrp="1"/>
          </p:cNvSpPr>
          <p:nvPr>
            <p:ph type="subTitle"/>
          </p:nvPr>
        </p:nvSpPr>
        <p:spPr>
          <a:xfrm>
            <a:off x="533520" y="5830920"/>
            <a:ext cx="1523520" cy="136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58"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59"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60" name="PlaceHolder 4"/>
          <p:cNvSpPr>
            <a:spLocks noGrp="1"/>
          </p:cNvSpPr>
          <p:nvPr>
            <p:ph type="body"/>
          </p:nvPr>
        </p:nvSpPr>
        <p:spPr>
          <a:xfrm>
            <a:off x="1314360" y="6523560"/>
            <a:ext cx="743400" cy="1814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62"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63"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64" name="PlaceHolder 4"/>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66" name="PlaceHolder 2"/>
          <p:cNvSpPr>
            <a:spLocks noGrp="1"/>
          </p:cNvSpPr>
          <p:nvPr>
            <p:ph type="body"/>
          </p:nvPr>
        </p:nvSpPr>
        <p:spPr>
          <a:xfrm>
            <a:off x="533520" y="6324480"/>
            <a:ext cx="1523520" cy="181440"/>
          </a:xfrm>
          <a:prstGeom prst="rect">
            <a:avLst/>
          </a:prstGeom>
        </p:spPr>
        <p:txBody>
          <a:bodyPr lIns="0" rIns="0" tIns="0" bIns="0"/>
          <a:p>
            <a:endParaRPr/>
          </a:p>
        </p:txBody>
      </p:sp>
      <p:sp>
        <p:nvSpPr>
          <p:cNvPr id="67" name="PlaceHolder 3"/>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69"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70"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71" name="PlaceHolder 4"/>
          <p:cNvSpPr>
            <a:spLocks noGrp="1"/>
          </p:cNvSpPr>
          <p:nvPr>
            <p:ph type="body"/>
          </p:nvPr>
        </p:nvSpPr>
        <p:spPr>
          <a:xfrm>
            <a:off x="1314360" y="6523560"/>
            <a:ext cx="743400" cy="181440"/>
          </a:xfrm>
          <a:prstGeom prst="rect">
            <a:avLst/>
          </a:prstGeom>
        </p:spPr>
        <p:txBody>
          <a:bodyPr lIns="0" rIns="0" tIns="0" bIns="0"/>
          <a:p>
            <a:endParaRPr/>
          </a:p>
        </p:txBody>
      </p:sp>
      <p:sp>
        <p:nvSpPr>
          <p:cNvPr id="72" name="PlaceHolder 5"/>
          <p:cNvSpPr>
            <a:spLocks noGrp="1"/>
          </p:cNvSpPr>
          <p:nvPr>
            <p:ph type="body"/>
          </p:nvPr>
        </p:nvSpPr>
        <p:spPr>
          <a:xfrm>
            <a:off x="533520" y="6523560"/>
            <a:ext cx="743400" cy="1814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74" name="PlaceHolder 2"/>
          <p:cNvSpPr>
            <a:spLocks noGrp="1"/>
          </p:cNvSpPr>
          <p:nvPr>
            <p:ph type="body"/>
          </p:nvPr>
        </p:nvSpPr>
        <p:spPr>
          <a:xfrm>
            <a:off x="533520" y="6324480"/>
            <a:ext cx="1523520" cy="380520"/>
          </a:xfrm>
          <a:prstGeom prst="rect">
            <a:avLst/>
          </a:prstGeom>
        </p:spPr>
        <p:txBody>
          <a:bodyPr lIns="0" rIns="0" tIns="0" bIns="0"/>
          <a:p>
            <a:endParaRPr/>
          </a:p>
        </p:txBody>
      </p:sp>
      <p:sp>
        <p:nvSpPr>
          <p:cNvPr id="75" name="PlaceHolder 3"/>
          <p:cNvSpPr>
            <a:spLocks noGrp="1"/>
          </p:cNvSpPr>
          <p:nvPr>
            <p:ph type="body"/>
          </p:nvPr>
        </p:nvSpPr>
        <p:spPr>
          <a:xfrm>
            <a:off x="533520" y="6324480"/>
            <a:ext cx="1523520" cy="380520"/>
          </a:xfrm>
          <a:prstGeom prst="rect">
            <a:avLst/>
          </a:prstGeom>
        </p:spPr>
        <p:txBody>
          <a:bodyPr lIns="0" rIns="0" tIns="0" bIns="0"/>
          <a:p>
            <a:endParaRPr/>
          </a:p>
        </p:txBody>
      </p:sp>
      <p:pic>
        <p:nvPicPr>
          <p:cNvPr id="76" name="" descr=""/>
          <p:cNvPicPr/>
          <p:nvPr/>
        </p:nvPicPr>
        <p:blipFill>
          <a:blip r:embed="rId2"/>
          <a:stretch>
            <a:fillRect/>
          </a:stretch>
        </p:blipFill>
        <p:spPr>
          <a:xfrm>
            <a:off x="1056600" y="6324120"/>
            <a:ext cx="477000" cy="380520"/>
          </a:xfrm>
          <a:prstGeom prst="rect">
            <a:avLst/>
          </a:prstGeom>
          <a:ln>
            <a:noFill/>
          </a:ln>
        </p:spPr>
      </p:pic>
      <p:pic>
        <p:nvPicPr>
          <p:cNvPr id="77" name="" descr=""/>
          <p:cNvPicPr/>
          <p:nvPr/>
        </p:nvPicPr>
        <p:blipFill>
          <a:blip r:embed="rId3"/>
          <a:stretch>
            <a:fillRect/>
          </a:stretch>
        </p:blipFill>
        <p:spPr>
          <a:xfrm>
            <a:off x="1056600" y="6324120"/>
            <a:ext cx="477000" cy="3805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84" name="PlaceHolder 2"/>
          <p:cNvSpPr>
            <a:spLocks noGrp="1"/>
          </p:cNvSpPr>
          <p:nvPr>
            <p:ph type="subTitle"/>
          </p:nvPr>
        </p:nvSpPr>
        <p:spPr>
          <a:xfrm>
            <a:off x="533520" y="5830920"/>
            <a:ext cx="1523520" cy="136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86" name="PlaceHolder 2"/>
          <p:cNvSpPr>
            <a:spLocks noGrp="1"/>
          </p:cNvSpPr>
          <p:nvPr>
            <p:ph type="body"/>
          </p:nvPr>
        </p:nvSpPr>
        <p:spPr>
          <a:xfrm>
            <a:off x="533520" y="6324480"/>
            <a:ext cx="1523520" cy="3805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88"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89" name="PlaceHolder 3"/>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2666880" y="2776680"/>
            <a:ext cx="3352320" cy="130500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8" name="PlaceHolder 2"/>
          <p:cNvSpPr>
            <a:spLocks noGrp="1"/>
          </p:cNvSpPr>
          <p:nvPr>
            <p:ph type="body"/>
          </p:nvPr>
        </p:nvSpPr>
        <p:spPr>
          <a:xfrm>
            <a:off x="533520" y="6324480"/>
            <a:ext cx="1523520" cy="3805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2666880" y="2857680"/>
            <a:ext cx="3352320" cy="529812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93"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94" name="PlaceHolder 3"/>
          <p:cNvSpPr>
            <a:spLocks noGrp="1"/>
          </p:cNvSpPr>
          <p:nvPr>
            <p:ph type="body"/>
          </p:nvPr>
        </p:nvSpPr>
        <p:spPr>
          <a:xfrm>
            <a:off x="533520" y="6523560"/>
            <a:ext cx="743400" cy="181440"/>
          </a:xfrm>
          <a:prstGeom prst="rect">
            <a:avLst/>
          </a:prstGeom>
        </p:spPr>
        <p:txBody>
          <a:bodyPr lIns="0" rIns="0" tIns="0" bIns="0"/>
          <a:p>
            <a:endParaRPr/>
          </a:p>
        </p:txBody>
      </p:sp>
      <p:sp>
        <p:nvSpPr>
          <p:cNvPr id="95" name="PlaceHolder 4"/>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97"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98"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99" name="PlaceHolder 4"/>
          <p:cNvSpPr>
            <a:spLocks noGrp="1"/>
          </p:cNvSpPr>
          <p:nvPr>
            <p:ph type="body"/>
          </p:nvPr>
        </p:nvSpPr>
        <p:spPr>
          <a:xfrm>
            <a:off x="1314360" y="6523560"/>
            <a:ext cx="743400" cy="1814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01"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02"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03" name="PlaceHolder 4"/>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05" name="PlaceHolder 2"/>
          <p:cNvSpPr>
            <a:spLocks noGrp="1"/>
          </p:cNvSpPr>
          <p:nvPr>
            <p:ph type="body"/>
          </p:nvPr>
        </p:nvSpPr>
        <p:spPr>
          <a:xfrm>
            <a:off x="533520" y="6324480"/>
            <a:ext cx="1523520" cy="181440"/>
          </a:xfrm>
          <a:prstGeom prst="rect">
            <a:avLst/>
          </a:prstGeom>
        </p:spPr>
        <p:txBody>
          <a:bodyPr lIns="0" rIns="0" tIns="0" bIns="0"/>
          <a:p>
            <a:endParaRPr/>
          </a:p>
        </p:txBody>
      </p:sp>
      <p:sp>
        <p:nvSpPr>
          <p:cNvPr id="106" name="PlaceHolder 3"/>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08"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09"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10" name="PlaceHolder 4"/>
          <p:cNvSpPr>
            <a:spLocks noGrp="1"/>
          </p:cNvSpPr>
          <p:nvPr>
            <p:ph type="body"/>
          </p:nvPr>
        </p:nvSpPr>
        <p:spPr>
          <a:xfrm>
            <a:off x="1314360" y="6523560"/>
            <a:ext cx="743400" cy="181440"/>
          </a:xfrm>
          <a:prstGeom prst="rect">
            <a:avLst/>
          </a:prstGeom>
        </p:spPr>
        <p:txBody>
          <a:bodyPr lIns="0" rIns="0" tIns="0" bIns="0"/>
          <a:p>
            <a:endParaRPr/>
          </a:p>
        </p:txBody>
      </p:sp>
      <p:sp>
        <p:nvSpPr>
          <p:cNvPr id="111" name="PlaceHolder 5"/>
          <p:cNvSpPr>
            <a:spLocks noGrp="1"/>
          </p:cNvSpPr>
          <p:nvPr>
            <p:ph type="body"/>
          </p:nvPr>
        </p:nvSpPr>
        <p:spPr>
          <a:xfrm>
            <a:off x="533520" y="6523560"/>
            <a:ext cx="743400" cy="1814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13" name="PlaceHolder 2"/>
          <p:cNvSpPr>
            <a:spLocks noGrp="1"/>
          </p:cNvSpPr>
          <p:nvPr>
            <p:ph type="body"/>
          </p:nvPr>
        </p:nvSpPr>
        <p:spPr>
          <a:xfrm>
            <a:off x="533520" y="6324480"/>
            <a:ext cx="1523520" cy="380520"/>
          </a:xfrm>
          <a:prstGeom prst="rect">
            <a:avLst/>
          </a:prstGeom>
        </p:spPr>
        <p:txBody>
          <a:bodyPr lIns="0" rIns="0" tIns="0" bIns="0"/>
          <a:p>
            <a:endParaRPr/>
          </a:p>
        </p:txBody>
      </p:sp>
      <p:sp>
        <p:nvSpPr>
          <p:cNvPr id="114" name="PlaceHolder 3"/>
          <p:cNvSpPr>
            <a:spLocks noGrp="1"/>
          </p:cNvSpPr>
          <p:nvPr>
            <p:ph type="body"/>
          </p:nvPr>
        </p:nvSpPr>
        <p:spPr>
          <a:xfrm>
            <a:off x="533520" y="6324480"/>
            <a:ext cx="1523520" cy="380520"/>
          </a:xfrm>
          <a:prstGeom prst="rect">
            <a:avLst/>
          </a:prstGeom>
        </p:spPr>
        <p:txBody>
          <a:bodyPr lIns="0" rIns="0" tIns="0" bIns="0"/>
          <a:p>
            <a:endParaRPr/>
          </a:p>
        </p:txBody>
      </p:sp>
      <p:pic>
        <p:nvPicPr>
          <p:cNvPr id="115" name="" descr=""/>
          <p:cNvPicPr/>
          <p:nvPr/>
        </p:nvPicPr>
        <p:blipFill>
          <a:blip r:embed="rId2"/>
          <a:stretch>
            <a:fillRect/>
          </a:stretch>
        </p:blipFill>
        <p:spPr>
          <a:xfrm>
            <a:off x="1056600" y="6324120"/>
            <a:ext cx="477000" cy="380520"/>
          </a:xfrm>
          <a:prstGeom prst="rect">
            <a:avLst/>
          </a:prstGeom>
          <a:ln>
            <a:noFill/>
          </a:ln>
        </p:spPr>
      </p:pic>
      <p:pic>
        <p:nvPicPr>
          <p:cNvPr id="116" name="" descr=""/>
          <p:cNvPicPr/>
          <p:nvPr/>
        </p:nvPicPr>
        <p:blipFill>
          <a:blip r:embed="rId3"/>
          <a:stretch>
            <a:fillRect/>
          </a:stretch>
        </p:blipFill>
        <p:spPr>
          <a:xfrm>
            <a:off x="1056600" y="6324120"/>
            <a:ext cx="477000" cy="3805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22" name="PlaceHolder 2"/>
          <p:cNvSpPr>
            <a:spLocks noGrp="1"/>
          </p:cNvSpPr>
          <p:nvPr>
            <p:ph type="subTitle"/>
          </p:nvPr>
        </p:nvSpPr>
        <p:spPr>
          <a:xfrm>
            <a:off x="533520" y="5830920"/>
            <a:ext cx="1523520" cy="136764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24" name="PlaceHolder 2"/>
          <p:cNvSpPr>
            <a:spLocks noGrp="1"/>
          </p:cNvSpPr>
          <p:nvPr>
            <p:ph type="body"/>
          </p:nvPr>
        </p:nvSpPr>
        <p:spPr>
          <a:xfrm>
            <a:off x="533520" y="6324480"/>
            <a:ext cx="1523520" cy="3805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0"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11" name="PlaceHolder 3"/>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26"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127" name="PlaceHolder 3"/>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2666880" y="2776680"/>
            <a:ext cx="3352320" cy="130500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2666880" y="2857680"/>
            <a:ext cx="3352320" cy="529812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31"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32" name="PlaceHolder 3"/>
          <p:cNvSpPr>
            <a:spLocks noGrp="1"/>
          </p:cNvSpPr>
          <p:nvPr>
            <p:ph type="body"/>
          </p:nvPr>
        </p:nvSpPr>
        <p:spPr>
          <a:xfrm>
            <a:off x="533520" y="6523560"/>
            <a:ext cx="743400" cy="181440"/>
          </a:xfrm>
          <a:prstGeom prst="rect">
            <a:avLst/>
          </a:prstGeom>
        </p:spPr>
        <p:txBody>
          <a:bodyPr lIns="0" rIns="0" tIns="0" bIns="0"/>
          <a:p>
            <a:endParaRPr/>
          </a:p>
        </p:txBody>
      </p:sp>
      <p:sp>
        <p:nvSpPr>
          <p:cNvPr id="133" name="PlaceHolder 4"/>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35"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136"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37" name="PlaceHolder 4"/>
          <p:cNvSpPr>
            <a:spLocks noGrp="1"/>
          </p:cNvSpPr>
          <p:nvPr>
            <p:ph type="body"/>
          </p:nvPr>
        </p:nvSpPr>
        <p:spPr>
          <a:xfrm>
            <a:off x="1314360" y="6523560"/>
            <a:ext cx="743400" cy="1814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39"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40"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41" name="PlaceHolder 4"/>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43" name="PlaceHolder 2"/>
          <p:cNvSpPr>
            <a:spLocks noGrp="1"/>
          </p:cNvSpPr>
          <p:nvPr>
            <p:ph type="body"/>
          </p:nvPr>
        </p:nvSpPr>
        <p:spPr>
          <a:xfrm>
            <a:off x="533520" y="6324480"/>
            <a:ext cx="1523520" cy="181440"/>
          </a:xfrm>
          <a:prstGeom prst="rect">
            <a:avLst/>
          </a:prstGeom>
        </p:spPr>
        <p:txBody>
          <a:bodyPr lIns="0" rIns="0" tIns="0" bIns="0"/>
          <a:p>
            <a:endParaRPr/>
          </a:p>
        </p:txBody>
      </p:sp>
      <p:sp>
        <p:nvSpPr>
          <p:cNvPr id="144" name="PlaceHolder 3"/>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46"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47"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48" name="PlaceHolder 4"/>
          <p:cNvSpPr>
            <a:spLocks noGrp="1"/>
          </p:cNvSpPr>
          <p:nvPr>
            <p:ph type="body"/>
          </p:nvPr>
        </p:nvSpPr>
        <p:spPr>
          <a:xfrm>
            <a:off x="1314360" y="6523560"/>
            <a:ext cx="743400" cy="181440"/>
          </a:xfrm>
          <a:prstGeom prst="rect">
            <a:avLst/>
          </a:prstGeom>
        </p:spPr>
        <p:txBody>
          <a:bodyPr lIns="0" rIns="0" tIns="0" bIns="0"/>
          <a:p>
            <a:endParaRPr/>
          </a:p>
        </p:txBody>
      </p:sp>
      <p:sp>
        <p:nvSpPr>
          <p:cNvPr id="149" name="PlaceHolder 5"/>
          <p:cNvSpPr>
            <a:spLocks noGrp="1"/>
          </p:cNvSpPr>
          <p:nvPr>
            <p:ph type="body"/>
          </p:nvPr>
        </p:nvSpPr>
        <p:spPr>
          <a:xfrm>
            <a:off x="533520" y="6523560"/>
            <a:ext cx="743400" cy="1814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51" name="PlaceHolder 2"/>
          <p:cNvSpPr>
            <a:spLocks noGrp="1"/>
          </p:cNvSpPr>
          <p:nvPr>
            <p:ph type="body"/>
          </p:nvPr>
        </p:nvSpPr>
        <p:spPr>
          <a:xfrm>
            <a:off x="533520" y="6324480"/>
            <a:ext cx="1523520" cy="380520"/>
          </a:xfrm>
          <a:prstGeom prst="rect">
            <a:avLst/>
          </a:prstGeom>
        </p:spPr>
        <p:txBody>
          <a:bodyPr lIns="0" rIns="0" tIns="0" bIns="0"/>
          <a:p>
            <a:endParaRPr/>
          </a:p>
        </p:txBody>
      </p:sp>
      <p:sp>
        <p:nvSpPr>
          <p:cNvPr id="152" name="PlaceHolder 3"/>
          <p:cNvSpPr>
            <a:spLocks noGrp="1"/>
          </p:cNvSpPr>
          <p:nvPr>
            <p:ph type="body"/>
          </p:nvPr>
        </p:nvSpPr>
        <p:spPr>
          <a:xfrm>
            <a:off x="533520" y="6324480"/>
            <a:ext cx="1523520" cy="380520"/>
          </a:xfrm>
          <a:prstGeom prst="rect">
            <a:avLst/>
          </a:prstGeom>
        </p:spPr>
        <p:txBody>
          <a:bodyPr lIns="0" rIns="0" tIns="0" bIns="0"/>
          <a:p>
            <a:endParaRPr/>
          </a:p>
        </p:txBody>
      </p:sp>
      <p:pic>
        <p:nvPicPr>
          <p:cNvPr id="153" name="" descr=""/>
          <p:cNvPicPr/>
          <p:nvPr/>
        </p:nvPicPr>
        <p:blipFill>
          <a:blip r:embed="rId2"/>
          <a:stretch>
            <a:fillRect/>
          </a:stretch>
        </p:blipFill>
        <p:spPr>
          <a:xfrm>
            <a:off x="1056600" y="6324120"/>
            <a:ext cx="477000" cy="380520"/>
          </a:xfrm>
          <a:prstGeom prst="rect">
            <a:avLst/>
          </a:prstGeom>
          <a:ln>
            <a:noFill/>
          </a:ln>
        </p:spPr>
      </p:pic>
      <p:pic>
        <p:nvPicPr>
          <p:cNvPr id="154" name="" descr=""/>
          <p:cNvPicPr/>
          <p:nvPr/>
        </p:nvPicPr>
        <p:blipFill>
          <a:blip r:embed="rId3"/>
          <a:stretch>
            <a:fillRect/>
          </a:stretch>
        </p:blipFill>
        <p:spPr>
          <a:xfrm>
            <a:off x="1056600" y="6324120"/>
            <a:ext cx="477000" cy="38052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666880" y="2776680"/>
            <a:ext cx="3352320" cy="130500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59" name="PlaceHolder 2"/>
          <p:cNvSpPr>
            <a:spLocks noGrp="1"/>
          </p:cNvSpPr>
          <p:nvPr>
            <p:ph type="subTitle"/>
          </p:nvPr>
        </p:nvSpPr>
        <p:spPr>
          <a:xfrm>
            <a:off x="533520" y="5830920"/>
            <a:ext cx="1523520" cy="136764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61" name="PlaceHolder 2"/>
          <p:cNvSpPr>
            <a:spLocks noGrp="1"/>
          </p:cNvSpPr>
          <p:nvPr>
            <p:ph type="body"/>
          </p:nvPr>
        </p:nvSpPr>
        <p:spPr>
          <a:xfrm>
            <a:off x="533520" y="6324480"/>
            <a:ext cx="1523520" cy="38052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63"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164" name="PlaceHolder 3"/>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2666880" y="2776680"/>
            <a:ext cx="3352320" cy="130500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2666880" y="2857680"/>
            <a:ext cx="3352320" cy="529812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68"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69" name="PlaceHolder 3"/>
          <p:cNvSpPr>
            <a:spLocks noGrp="1"/>
          </p:cNvSpPr>
          <p:nvPr>
            <p:ph type="body"/>
          </p:nvPr>
        </p:nvSpPr>
        <p:spPr>
          <a:xfrm>
            <a:off x="533520" y="6523560"/>
            <a:ext cx="743400" cy="181440"/>
          </a:xfrm>
          <a:prstGeom prst="rect">
            <a:avLst/>
          </a:prstGeom>
        </p:spPr>
        <p:txBody>
          <a:bodyPr lIns="0" rIns="0" tIns="0" bIns="0"/>
          <a:p>
            <a:endParaRPr/>
          </a:p>
        </p:txBody>
      </p:sp>
      <p:sp>
        <p:nvSpPr>
          <p:cNvPr id="170" name="PlaceHolder 4"/>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72"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173"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74" name="PlaceHolder 4"/>
          <p:cNvSpPr>
            <a:spLocks noGrp="1"/>
          </p:cNvSpPr>
          <p:nvPr>
            <p:ph type="body"/>
          </p:nvPr>
        </p:nvSpPr>
        <p:spPr>
          <a:xfrm>
            <a:off x="1314360" y="6523560"/>
            <a:ext cx="743400" cy="18144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76"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77"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78" name="PlaceHolder 4"/>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80" name="PlaceHolder 2"/>
          <p:cNvSpPr>
            <a:spLocks noGrp="1"/>
          </p:cNvSpPr>
          <p:nvPr>
            <p:ph type="body"/>
          </p:nvPr>
        </p:nvSpPr>
        <p:spPr>
          <a:xfrm>
            <a:off x="533520" y="6324480"/>
            <a:ext cx="1523520" cy="181440"/>
          </a:xfrm>
          <a:prstGeom prst="rect">
            <a:avLst/>
          </a:prstGeom>
        </p:spPr>
        <p:txBody>
          <a:bodyPr lIns="0" rIns="0" tIns="0" bIns="0"/>
          <a:p>
            <a:endParaRPr/>
          </a:p>
        </p:txBody>
      </p:sp>
      <p:sp>
        <p:nvSpPr>
          <p:cNvPr id="181" name="PlaceHolder 3"/>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83"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84"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185" name="PlaceHolder 4"/>
          <p:cNvSpPr>
            <a:spLocks noGrp="1"/>
          </p:cNvSpPr>
          <p:nvPr>
            <p:ph type="body"/>
          </p:nvPr>
        </p:nvSpPr>
        <p:spPr>
          <a:xfrm>
            <a:off x="1314360" y="6523560"/>
            <a:ext cx="743400" cy="181440"/>
          </a:xfrm>
          <a:prstGeom prst="rect">
            <a:avLst/>
          </a:prstGeom>
        </p:spPr>
        <p:txBody>
          <a:bodyPr lIns="0" rIns="0" tIns="0" bIns="0"/>
          <a:p>
            <a:endParaRPr/>
          </a:p>
        </p:txBody>
      </p:sp>
      <p:sp>
        <p:nvSpPr>
          <p:cNvPr id="186" name="PlaceHolder 5"/>
          <p:cNvSpPr>
            <a:spLocks noGrp="1"/>
          </p:cNvSpPr>
          <p:nvPr>
            <p:ph type="body"/>
          </p:nvPr>
        </p:nvSpPr>
        <p:spPr>
          <a:xfrm>
            <a:off x="533520" y="6523560"/>
            <a:ext cx="743400" cy="18144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666880" y="2857680"/>
            <a:ext cx="3352320" cy="529812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88" name="PlaceHolder 2"/>
          <p:cNvSpPr>
            <a:spLocks noGrp="1"/>
          </p:cNvSpPr>
          <p:nvPr>
            <p:ph type="body"/>
          </p:nvPr>
        </p:nvSpPr>
        <p:spPr>
          <a:xfrm>
            <a:off x="533520" y="6324480"/>
            <a:ext cx="1523520" cy="380520"/>
          </a:xfrm>
          <a:prstGeom prst="rect">
            <a:avLst/>
          </a:prstGeom>
        </p:spPr>
        <p:txBody>
          <a:bodyPr lIns="0" rIns="0" tIns="0" bIns="0"/>
          <a:p>
            <a:endParaRPr/>
          </a:p>
        </p:txBody>
      </p:sp>
      <p:sp>
        <p:nvSpPr>
          <p:cNvPr id="189" name="PlaceHolder 3"/>
          <p:cNvSpPr>
            <a:spLocks noGrp="1"/>
          </p:cNvSpPr>
          <p:nvPr>
            <p:ph type="body"/>
          </p:nvPr>
        </p:nvSpPr>
        <p:spPr>
          <a:xfrm>
            <a:off x="533520" y="6324480"/>
            <a:ext cx="1523520" cy="380520"/>
          </a:xfrm>
          <a:prstGeom prst="rect">
            <a:avLst/>
          </a:prstGeom>
        </p:spPr>
        <p:txBody>
          <a:bodyPr lIns="0" rIns="0" tIns="0" bIns="0"/>
          <a:p>
            <a:endParaRPr/>
          </a:p>
        </p:txBody>
      </p:sp>
      <p:pic>
        <p:nvPicPr>
          <p:cNvPr id="190" name="" descr=""/>
          <p:cNvPicPr/>
          <p:nvPr/>
        </p:nvPicPr>
        <p:blipFill>
          <a:blip r:embed="rId2"/>
          <a:stretch>
            <a:fillRect/>
          </a:stretch>
        </p:blipFill>
        <p:spPr>
          <a:xfrm>
            <a:off x="1056600" y="6324120"/>
            <a:ext cx="477000" cy="380520"/>
          </a:xfrm>
          <a:prstGeom prst="rect">
            <a:avLst/>
          </a:prstGeom>
          <a:ln>
            <a:noFill/>
          </a:ln>
        </p:spPr>
      </p:pic>
      <p:pic>
        <p:nvPicPr>
          <p:cNvPr id="191" name="" descr=""/>
          <p:cNvPicPr/>
          <p:nvPr/>
        </p:nvPicPr>
        <p:blipFill>
          <a:blip r:embed="rId3"/>
          <a:stretch>
            <a:fillRect/>
          </a:stretch>
        </p:blipFill>
        <p:spPr>
          <a:xfrm>
            <a:off x="1056600" y="6324120"/>
            <a:ext cx="477000" cy="38052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5"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16" name="PlaceHolder 3"/>
          <p:cNvSpPr>
            <a:spLocks noGrp="1"/>
          </p:cNvSpPr>
          <p:nvPr>
            <p:ph type="body"/>
          </p:nvPr>
        </p:nvSpPr>
        <p:spPr>
          <a:xfrm>
            <a:off x="533520" y="6523560"/>
            <a:ext cx="743400" cy="181440"/>
          </a:xfrm>
          <a:prstGeom prst="rect">
            <a:avLst/>
          </a:prstGeom>
        </p:spPr>
        <p:txBody>
          <a:bodyPr lIns="0" rIns="0" tIns="0" bIns="0"/>
          <a:p>
            <a:endParaRPr/>
          </a:p>
        </p:txBody>
      </p:sp>
      <p:sp>
        <p:nvSpPr>
          <p:cNvPr id="17" name="PlaceHolder 4"/>
          <p:cNvSpPr>
            <a:spLocks noGrp="1"/>
          </p:cNvSpPr>
          <p:nvPr>
            <p:ph type="body"/>
          </p:nvPr>
        </p:nvSpPr>
        <p:spPr>
          <a:xfrm>
            <a:off x="1314360" y="6324480"/>
            <a:ext cx="743400" cy="3805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19" name="PlaceHolder 2"/>
          <p:cNvSpPr>
            <a:spLocks noGrp="1"/>
          </p:cNvSpPr>
          <p:nvPr>
            <p:ph type="body"/>
          </p:nvPr>
        </p:nvSpPr>
        <p:spPr>
          <a:xfrm>
            <a:off x="533520" y="6324480"/>
            <a:ext cx="743400" cy="380520"/>
          </a:xfrm>
          <a:prstGeom prst="rect">
            <a:avLst/>
          </a:prstGeom>
        </p:spPr>
        <p:txBody>
          <a:bodyPr lIns="0" rIns="0" tIns="0" bIns="0"/>
          <a:p>
            <a:endParaRPr/>
          </a:p>
        </p:txBody>
      </p:sp>
      <p:sp>
        <p:nvSpPr>
          <p:cNvPr id="20"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21" name="PlaceHolder 4"/>
          <p:cNvSpPr>
            <a:spLocks noGrp="1"/>
          </p:cNvSpPr>
          <p:nvPr>
            <p:ph type="body"/>
          </p:nvPr>
        </p:nvSpPr>
        <p:spPr>
          <a:xfrm>
            <a:off x="1314360" y="6523560"/>
            <a:ext cx="743400" cy="1814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666880" y="2776680"/>
            <a:ext cx="3352320" cy="1305000"/>
          </a:xfrm>
          <a:prstGeom prst="rect">
            <a:avLst/>
          </a:prstGeom>
        </p:spPr>
        <p:txBody>
          <a:bodyPr lIns="0" rIns="0" tIns="0" bIns="0" anchor="ctr"/>
          <a:p>
            <a:endParaRPr/>
          </a:p>
        </p:txBody>
      </p:sp>
      <p:sp>
        <p:nvSpPr>
          <p:cNvPr id="23" name="PlaceHolder 2"/>
          <p:cNvSpPr>
            <a:spLocks noGrp="1"/>
          </p:cNvSpPr>
          <p:nvPr>
            <p:ph type="body"/>
          </p:nvPr>
        </p:nvSpPr>
        <p:spPr>
          <a:xfrm>
            <a:off x="533520" y="6324480"/>
            <a:ext cx="743400" cy="181440"/>
          </a:xfrm>
          <a:prstGeom prst="rect">
            <a:avLst/>
          </a:prstGeom>
        </p:spPr>
        <p:txBody>
          <a:bodyPr lIns="0" rIns="0" tIns="0" bIns="0"/>
          <a:p>
            <a:endParaRPr/>
          </a:p>
        </p:txBody>
      </p:sp>
      <p:sp>
        <p:nvSpPr>
          <p:cNvPr id="24" name="PlaceHolder 3"/>
          <p:cNvSpPr>
            <a:spLocks noGrp="1"/>
          </p:cNvSpPr>
          <p:nvPr>
            <p:ph type="body"/>
          </p:nvPr>
        </p:nvSpPr>
        <p:spPr>
          <a:xfrm>
            <a:off x="1314360" y="6324480"/>
            <a:ext cx="743400" cy="181440"/>
          </a:xfrm>
          <a:prstGeom prst="rect">
            <a:avLst/>
          </a:prstGeom>
        </p:spPr>
        <p:txBody>
          <a:bodyPr lIns="0" rIns="0" tIns="0" bIns="0"/>
          <a:p>
            <a:endParaRPr/>
          </a:p>
        </p:txBody>
      </p:sp>
      <p:sp>
        <p:nvSpPr>
          <p:cNvPr id="25" name="PlaceHolder 4"/>
          <p:cNvSpPr>
            <a:spLocks noGrp="1"/>
          </p:cNvSpPr>
          <p:nvPr>
            <p:ph type="body"/>
          </p:nvPr>
        </p:nvSpPr>
        <p:spPr>
          <a:xfrm>
            <a:off x="533520" y="6523560"/>
            <a:ext cx="1523520" cy="1814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9.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2.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a:fillRect/>
          </a:stretch>
        </p:blipFill>
        <p:spPr>
          <a:xfrm>
            <a:off x="0" y="0"/>
            <a:ext cx="9143640" cy="6857640"/>
          </a:xfrm>
          <a:prstGeom prst="rect">
            <a:avLst/>
          </a:prstGeom>
          <a:ln>
            <a:noFill/>
          </a:ln>
        </p:spPr>
      </p:pic>
      <p:sp>
        <p:nvSpPr>
          <p:cNvPr id="1" name="CustomShape 1"/>
          <p:cNvSpPr/>
          <p:nvPr/>
        </p:nvSpPr>
        <p:spPr>
          <a:xfrm>
            <a:off x="533520" y="1523880"/>
            <a:ext cx="4419360" cy="609120"/>
          </a:xfrm>
          <a:prstGeom prst="rect">
            <a:avLst/>
          </a:prstGeom>
          <a:noFill/>
          <a:ln>
            <a:noFill/>
          </a:ln>
        </p:spPr>
      </p:sp>
      <p:sp>
        <p:nvSpPr>
          <p:cNvPr id="2" name="PlaceHolder 2"/>
          <p:cNvSpPr>
            <a:spLocks noGrp="1"/>
          </p:cNvSpPr>
          <p:nvPr>
            <p:ph type="title"/>
          </p:nvPr>
        </p:nvSpPr>
        <p:spPr>
          <a:xfrm>
            <a:off x="533520" y="838080"/>
            <a:ext cx="5486040" cy="609120"/>
          </a:xfrm>
          <a:prstGeom prst="rect">
            <a:avLst/>
          </a:prstGeom>
        </p:spPr>
        <p:txBody>
          <a:bodyPr anchor="ctr"/>
          <a:p>
            <a:pPr>
              <a:lnSpc>
                <a:spcPct val="100000"/>
              </a:lnSpc>
            </a:pPr>
            <a:r>
              <a:rPr lang="en-US" sz="4000">
                <a:solidFill>
                  <a:srgbClr val="006600"/>
                </a:solidFill>
                <a:latin typeface="Franklin Gothic Demi Cond"/>
              </a:rPr>
              <a:t>Click to edit the title text formatClick to edit Master title style</a:t>
            </a:r>
            <a:endParaRPr/>
          </a:p>
        </p:txBody>
      </p:sp>
      <p:sp>
        <p:nvSpPr>
          <p:cNvPr id="3" name="PlaceHolder 3"/>
          <p:cNvSpPr>
            <a:spLocks noGrp="1"/>
          </p:cNvSpPr>
          <p:nvPr>
            <p:ph type="body"/>
          </p:nvPr>
        </p:nvSpPr>
        <p:spPr>
          <a:xfrm>
            <a:off x="609480" y="5562720"/>
            <a:ext cx="1599840" cy="380520"/>
          </a:xfrm>
          <a:prstGeom prst="rect">
            <a:avLst/>
          </a:prstGeom>
        </p:spPr>
        <p:txBody>
          <a:bodyPr/>
          <a:p>
            <a:pPr>
              <a:buSzPct val="45000"/>
              <a:buFont typeface="StarSymbol"/>
              <a:buChar char=""/>
            </a:pPr>
            <a:r>
              <a:rPr lang="en-US">
                <a:solidFill>
                  <a:srgbClr val="006600"/>
                </a:solidFill>
                <a:latin typeface="Franklin Gothic Demi"/>
              </a:rPr>
              <a:t>Click to edit the outline text format</a:t>
            </a:r>
            <a:endParaRPr/>
          </a:p>
          <a:p>
            <a:pPr lvl="1">
              <a:buSzPct val="75000"/>
              <a:buFont typeface="StarSymbol"/>
              <a:buChar char=""/>
            </a:pPr>
            <a:r>
              <a:rPr lang="en-US">
                <a:solidFill>
                  <a:srgbClr val="006600"/>
                </a:solidFill>
                <a:latin typeface="Franklin Gothic Demi"/>
              </a:rPr>
              <a:t>Second Outline Level</a:t>
            </a:r>
            <a:endParaRPr/>
          </a:p>
          <a:p>
            <a:pPr lvl="2">
              <a:buSzPct val="45000"/>
              <a:buFont typeface="StarSymbol"/>
              <a:buChar char=""/>
            </a:pPr>
            <a:r>
              <a:rPr lang="en-US">
                <a:solidFill>
                  <a:srgbClr val="006600"/>
                </a:solidFill>
                <a:latin typeface="Franklin Gothic Demi"/>
              </a:rPr>
              <a:t>Third Outline Level</a:t>
            </a:r>
            <a:endParaRPr/>
          </a:p>
          <a:p>
            <a:pPr lvl="3">
              <a:buSzPct val="75000"/>
              <a:buFont typeface="StarSymbol"/>
              <a:buChar char=""/>
            </a:pPr>
            <a:r>
              <a:rPr lang="en-US">
                <a:solidFill>
                  <a:srgbClr val="006600"/>
                </a:solidFill>
                <a:latin typeface="Franklin Gothic Demi"/>
              </a:rPr>
              <a:t>Fourth Outline Level</a:t>
            </a:r>
            <a:endParaRPr/>
          </a:p>
          <a:p>
            <a:pPr lvl="4">
              <a:buSzPct val="45000"/>
              <a:buFont typeface="StarSymbol"/>
              <a:buChar char=""/>
            </a:pPr>
            <a:r>
              <a:rPr lang="en-US">
                <a:solidFill>
                  <a:srgbClr val="006600"/>
                </a:solidFill>
                <a:latin typeface="Franklin Gothic Demi"/>
              </a:rPr>
              <a:t>Fifth Outline Level</a:t>
            </a:r>
            <a:endParaRPr/>
          </a:p>
          <a:p>
            <a:pPr lvl="5">
              <a:buSzPct val="45000"/>
              <a:buFont typeface="StarSymbol"/>
              <a:buChar char=""/>
            </a:pPr>
            <a:r>
              <a:rPr lang="en-US">
                <a:solidFill>
                  <a:srgbClr val="006600"/>
                </a:solidFill>
                <a:latin typeface="Franklin Gothic Demi"/>
              </a:rPr>
              <a:t>Sixth Outline Level</a:t>
            </a:r>
            <a:endParaRPr/>
          </a:p>
          <a:p>
            <a:pPr>
              <a:lnSpc>
                <a:spcPct val="100000"/>
              </a:lnSpc>
            </a:pPr>
            <a:r>
              <a:rPr lang="en-US">
                <a:solidFill>
                  <a:srgbClr val="006600"/>
                </a:solidFill>
                <a:latin typeface="Franklin Gothic Demi"/>
              </a:rPr>
              <a:t>Seventh Outline LevelClick to edit Master text styles</a:t>
            </a:r>
            <a:endParaRPr/>
          </a:p>
        </p:txBody>
      </p:sp>
      <p:sp>
        <p:nvSpPr>
          <p:cNvPr id="4" name="PlaceHolder 4"/>
          <p:cNvSpPr>
            <a:spLocks noGrp="1"/>
          </p:cNvSpPr>
          <p:nvPr>
            <p:ph type="body"/>
          </p:nvPr>
        </p:nvSpPr>
        <p:spPr>
          <a:xfrm>
            <a:off x="533520" y="1600200"/>
            <a:ext cx="1904760" cy="533160"/>
          </a:xfrm>
          <a:prstGeom prst="rect">
            <a:avLst/>
          </a:prstGeom>
        </p:spPr>
        <p:txBody>
          <a:bodyPr/>
          <a:p>
            <a:pPr>
              <a:buSzPct val="45000"/>
              <a:buFont typeface="StarSymbol"/>
              <a:buChar char=""/>
            </a:pPr>
            <a:r>
              <a:rPr lang="en-US" sz="3200">
                <a:solidFill>
                  <a:srgbClr val="006600"/>
                </a:solidFill>
                <a:latin typeface="Franklin Gothic Medium"/>
              </a:rPr>
              <a:t>Click to edit the outline text format</a:t>
            </a:r>
            <a:endParaRPr/>
          </a:p>
          <a:p>
            <a:pPr lvl="1">
              <a:buSzPct val="75000"/>
              <a:buFont typeface="StarSymbol"/>
              <a:buChar char=""/>
            </a:pPr>
            <a:r>
              <a:rPr lang="en-US" sz="3200">
                <a:solidFill>
                  <a:srgbClr val="006600"/>
                </a:solidFill>
                <a:latin typeface="Franklin Gothic Medium"/>
              </a:rPr>
              <a:t>Second Outline Level</a:t>
            </a:r>
            <a:endParaRPr/>
          </a:p>
          <a:p>
            <a:pPr lvl="2">
              <a:buSzPct val="45000"/>
              <a:buFont typeface="StarSymbol"/>
              <a:buChar char=""/>
            </a:pPr>
            <a:r>
              <a:rPr lang="en-US" sz="3200">
                <a:solidFill>
                  <a:srgbClr val="006600"/>
                </a:solidFill>
                <a:latin typeface="Franklin Gothic Medium"/>
              </a:rPr>
              <a:t>Third Outline Level</a:t>
            </a:r>
            <a:endParaRPr/>
          </a:p>
          <a:p>
            <a:pPr lvl="3">
              <a:buSzPct val="75000"/>
              <a:buFont typeface="StarSymbol"/>
              <a:buChar char=""/>
            </a:pPr>
            <a:r>
              <a:rPr lang="en-US" sz="3200">
                <a:solidFill>
                  <a:srgbClr val="006600"/>
                </a:solidFill>
                <a:latin typeface="Franklin Gothic Medium"/>
              </a:rPr>
              <a:t>Fourth Outline Level</a:t>
            </a:r>
            <a:endParaRPr/>
          </a:p>
          <a:p>
            <a:pPr lvl="4">
              <a:buSzPct val="45000"/>
              <a:buFont typeface="StarSymbol"/>
              <a:buChar char=""/>
            </a:pPr>
            <a:r>
              <a:rPr lang="en-US" sz="3200">
                <a:solidFill>
                  <a:srgbClr val="006600"/>
                </a:solidFill>
                <a:latin typeface="Franklin Gothic Medium"/>
              </a:rPr>
              <a:t>Fifth Outline Level</a:t>
            </a:r>
            <a:endParaRPr/>
          </a:p>
          <a:p>
            <a:pPr lvl="5">
              <a:buSzPct val="45000"/>
              <a:buFont typeface="StarSymbol"/>
              <a:buChar char=""/>
            </a:pPr>
            <a:r>
              <a:rPr lang="en-US" sz="3200">
                <a:solidFill>
                  <a:srgbClr val="006600"/>
                </a:solidFill>
                <a:latin typeface="Franklin Gothic Medium"/>
              </a:rPr>
              <a:t>Sixth Outline Level</a:t>
            </a:r>
            <a:endParaRPr/>
          </a:p>
          <a:p>
            <a:pPr>
              <a:lnSpc>
                <a:spcPct val="100000"/>
              </a:lnSpc>
            </a:pPr>
            <a:r>
              <a:rPr lang="en-US" sz="3200">
                <a:solidFill>
                  <a:srgbClr val="006600"/>
                </a:solidFill>
                <a:latin typeface="Franklin Gothic Medium"/>
              </a:rPr>
              <a:t>Seventh Outline LevelClick to edit Master text styles</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9" name="Picture 6" descr=""/>
          <p:cNvPicPr/>
          <p:nvPr/>
        </p:nvPicPr>
        <p:blipFill>
          <a:blip r:embed="rId2"/>
          <a:stretch>
            <a:fillRect/>
          </a:stretch>
        </p:blipFill>
        <p:spPr>
          <a:xfrm>
            <a:off x="0" y="0"/>
            <a:ext cx="9143640" cy="6857640"/>
          </a:xfrm>
          <a:prstGeom prst="rect">
            <a:avLst/>
          </a:prstGeom>
          <a:ln>
            <a:noFill/>
          </a:ln>
        </p:spPr>
      </p:pic>
      <p:sp>
        <p:nvSpPr>
          <p:cNvPr id="40" name="PlaceHolder 1"/>
          <p:cNvSpPr>
            <a:spLocks noGrp="1"/>
          </p:cNvSpPr>
          <p:nvPr>
            <p:ph type="body"/>
          </p:nvPr>
        </p:nvSpPr>
        <p:spPr>
          <a:xfrm>
            <a:off x="457200" y="380880"/>
            <a:ext cx="2630160" cy="609120"/>
          </a:xfrm>
          <a:prstGeom prst="rect">
            <a:avLst/>
          </a:prstGeom>
        </p:spPr>
        <p:txBody>
          <a:bodyPr anchor="b"/>
          <a:p>
            <a:pPr>
              <a:buSzPct val="45000"/>
              <a:buFont typeface="StarSymbol"/>
              <a:buChar char=""/>
            </a:pPr>
            <a:r>
              <a:rPr lang="en-US" sz="4000">
                <a:solidFill>
                  <a:srgbClr val="006600"/>
                </a:solidFill>
                <a:latin typeface="Franklin Gothic Demi Cond"/>
              </a:rPr>
              <a:t>Click to edit the outline text format</a:t>
            </a:r>
            <a:endParaRPr/>
          </a:p>
          <a:p>
            <a:pPr lvl="1">
              <a:buSzPct val="75000"/>
              <a:buFont typeface="StarSymbol"/>
              <a:buChar char=""/>
            </a:pPr>
            <a:r>
              <a:rPr lang="en-US" sz="4000">
                <a:solidFill>
                  <a:srgbClr val="006600"/>
                </a:solidFill>
                <a:latin typeface="Franklin Gothic Demi Cond"/>
              </a:rPr>
              <a:t>Second Outline Level</a:t>
            </a:r>
            <a:endParaRPr/>
          </a:p>
          <a:p>
            <a:pPr lvl="2">
              <a:buSzPct val="45000"/>
              <a:buFont typeface="StarSymbol"/>
              <a:buChar char=""/>
            </a:pPr>
            <a:r>
              <a:rPr lang="en-US" sz="4000">
                <a:solidFill>
                  <a:srgbClr val="006600"/>
                </a:solidFill>
                <a:latin typeface="Franklin Gothic Demi Cond"/>
              </a:rPr>
              <a:t>Third Outline Level</a:t>
            </a:r>
            <a:endParaRPr/>
          </a:p>
          <a:p>
            <a:pPr lvl="3">
              <a:buSzPct val="75000"/>
              <a:buFont typeface="StarSymbol"/>
              <a:buChar char=""/>
            </a:pPr>
            <a:r>
              <a:rPr lang="en-US" sz="4000">
                <a:solidFill>
                  <a:srgbClr val="006600"/>
                </a:solidFill>
                <a:latin typeface="Franklin Gothic Demi Cond"/>
              </a:rPr>
              <a:t>Fourth Outline Level</a:t>
            </a:r>
            <a:endParaRPr/>
          </a:p>
          <a:p>
            <a:pPr lvl="4">
              <a:buSzPct val="45000"/>
              <a:buFont typeface="StarSymbol"/>
              <a:buChar char=""/>
            </a:pPr>
            <a:r>
              <a:rPr lang="en-US" sz="4000">
                <a:solidFill>
                  <a:srgbClr val="006600"/>
                </a:solidFill>
                <a:latin typeface="Franklin Gothic Demi Cond"/>
              </a:rPr>
              <a:t>Fifth Outline Level</a:t>
            </a:r>
            <a:endParaRPr/>
          </a:p>
          <a:p>
            <a:pPr lvl="5">
              <a:buSzPct val="45000"/>
              <a:buFont typeface="StarSymbol"/>
              <a:buChar char=""/>
            </a:pPr>
            <a:r>
              <a:rPr lang="en-US" sz="4000">
                <a:solidFill>
                  <a:srgbClr val="006600"/>
                </a:solidFill>
                <a:latin typeface="Franklin Gothic Demi Cond"/>
              </a:rPr>
              <a:t>Sixth Outline Level</a:t>
            </a:r>
            <a:endParaRPr/>
          </a:p>
          <a:p>
            <a:pPr>
              <a:lnSpc>
                <a:spcPct val="100000"/>
              </a:lnSpc>
            </a:pPr>
            <a:r>
              <a:rPr lang="en-US" sz="4000">
                <a:solidFill>
                  <a:srgbClr val="006600"/>
                </a:solidFill>
                <a:latin typeface="Franklin Gothic Demi Cond"/>
              </a:rPr>
              <a:t>Seventh Outline LevelClick to edit Master text styles</a:t>
            </a:r>
            <a:endParaRPr/>
          </a:p>
        </p:txBody>
      </p:sp>
      <p:sp>
        <p:nvSpPr>
          <p:cNvPr id="41" name="PlaceHolder 2"/>
          <p:cNvSpPr>
            <a:spLocks noGrp="1"/>
          </p:cNvSpPr>
          <p:nvPr>
            <p:ph type="body"/>
          </p:nvPr>
        </p:nvSpPr>
        <p:spPr>
          <a:xfrm>
            <a:off x="457200" y="1143000"/>
            <a:ext cx="8229240" cy="4647960"/>
          </a:xfrm>
          <a:prstGeom prst="rect">
            <a:avLst/>
          </a:prstGeom>
        </p:spPr>
        <p:txBody>
          <a:bodyPr/>
          <a:p>
            <a:pPr>
              <a:buSzPct val="45000"/>
              <a:buFont typeface="StarSymbol"/>
              <a:buChar char=""/>
            </a:pPr>
            <a:r>
              <a:rPr lang="en-US" sz="2400">
                <a:solidFill>
                  <a:srgbClr val="006600"/>
                </a:solidFill>
                <a:latin typeface="Franklin Gothic Demi Cond"/>
              </a:rPr>
              <a:t>Click to edit the outline text format</a:t>
            </a:r>
            <a:endParaRPr/>
          </a:p>
          <a:p>
            <a:pPr lvl="1">
              <a:buSzPct val="75000"/>
              <a:buFont typeface="StarSymbol"/>
              <a:buChar char=""/>
            </a:pPr>
            <a:r>
              <a:rPr lang="en-US" sz="2400">
                <a:solidFill>
                  <a:srgbClr val="006600"/>
                </a:solidFill>
                <a:latin typeface="Franklin Gothic Demi Cond"/>
              </a:rPr>
              <a:t>Second Outline Level</a:t>
            </a:r>
            <a:endParaRPr/>
          </a:p>
          <a:p>
            <a:pPr lvl="2">
              <a:buSzPct val="45000"/>
              <a:buFont typeface="StarSymbol"/>
              <a:buChar char=""/>
            </a:pPr>
            <a:r>
              <a:rPr lang="en-US" sz="2400">
                <a:solidFill>
                  <a:srgbClr val="006600"/>
                </a:solidFill>
                <a:latin typeface="Franklin Gothic Demi Cond"/>
              </a:rPr>
              <a:t>Third Outline Level</a:t>
            </a:r>
            <a:endParaRPr/>
          </a:p>
          <a:p>
            <a:pPr lvl="3">
              <a:buSzPct val="75000"/>
              <a:buFont typeface="StarSymbol"/>
              <a:buChar char=""/>
            </a:pPr>
            <a:r>
              <a:rPr lang="en-US" sz="2400">
                <a:solidFill>
                  <a:srgbClr val="006600"/>
                </a:solidFill>
                <a:latin typeface="Franklin Gothic Demi Cond"/>
              </a:rPr>
              <a:t>Fourth Outline Level</a:t>
            </a:r>
            <a:endParaRPr/>
          </a:p>
          <a:p>
            <a:pPr lvl="4">
              <a:buSzPct val="45000"/>
              <a:buFont typeface="StarSymbol"/>
              <a:buChar char=""/>
            </a:pPr>
            <a:r>
              <a:rPr lang="en-US" sz="2400">
                <a:solidFill>
                  <a:srgbClr val="006600"/>
                </a:solidFill>
                <a:latin typeface="Franklin Gothic Demi Cond"/>
              </a:rPr>
              <a:t>Fifth Outline Level</a:t>
            </a:r>
            <a:endParaRPr/>
          </a:p>
          <a:p>
            <a:pPr lvl="5">
              <a:buSzPct val="45000"/>
              <a:buFont typeface="StarSymbol"/>
              <a:buChar char=""/>
            </a:pPr>
            <a:r>
              <a:rPr lang="en-US" sz="2400">
                <a:solidFill>
                  <a:srgbClr val="006600"/>
                </a:solidFill>
                <a:latin typeface="Franklin Gothic Demi Cond"/>
              </a:rPr>
              <a:t>Sixth Outline Level</a:t>
            </a:r>
            <a:endParaRPr/>
          </a:p>
          <a:p>
            <a:pPr>
              <a:lnSpc>
                <a:spcPct val="100000"/>
              </a:lnSpc>
            </a:pPr>
            <a:r>
              <a:rPr lang="en-US" sz="2400">
                <a:solidFill>
                  <a:srgbClr val="006600"/>
                </a:solidFill>
                <a:latin typeface="Franklin Gothic Demi Cond"/>
              </a:rPr>
              <a:t>Seventh Outline LevelClick to edit Master text styles</a:t>
            </a:r>
            <a:endParaRPr/>
          </a:p>
        </p:txBody>
      </p:sp>
      <p:sp>
        <p:nvSpPr>
          <p:cNvPr id="42" name="PlaceHolder 3"/>
          <p:cNvSpPr>
            <a:spLocks noGrp="1"/>
          </p:cNvSpPr>
          <p:nvPr>
            <p:ph type="body"/>
          </p:nvPr>
        </p:nvSpPr>
        <p:spPr>
          <a:xfrm>
            <a:off x="6934320" y="6477120"/>
            <a:ext cx="1752120" cy="380520"/>
          </a:xfrm>
          <a:prstGeom prst="rect">
            <a:avLst/>
          </a:prstGeom>
        </p:spPr>
        <p:txBody>
          <a:bodyPr/>
          <a:p>
            <a:pPr>
              <a:buSzPct val="45000"/>
              <a:buFont typeface="StarSymbol"/>
              <a:buChar char=""/>
            </a:pPr>
            <a:r>
              <a:rPr lang="en-US">
                <a:solidFill>
                  <a:srgbClr val="006600"/>
                </a:solidFill>
                <a:latin typeface="Franklin Gothic Demi Cond"/>
              </a:rPr>
              <a:t>Click to edit the outline text format</a:t>
            </a:r>
            <a:endParaRPr/>
          </a:p>
          <a:p>
            <a:pPr lvl="1">
              <a:buSzPct val="75000"/>
              <a:buFont typeface="StarSymbol"/>
              <a:buChar char=""/>
            </a:pPr>
            <a:r>
              <a:rPr lang="en-US">
                <a:solidFill>
                  <a:srgbClr val="006600"/>
                </a:solidFill>
                <a:latin typeface="Franklin Gothic Demi Cond"/>
              </a:rPr>
              <a:t>Second Outline Level</a:t>
            </a:r>
            <a:endParaRPr/>
          </a:p>
          <a:p>
            <a:pPr lvl="2">
              <a:buSzPct val="45000"/>
              <a:buFont typeface="StarSymbol"/>
              <a:buChar char=""/>
            </a:pPr>
            <a:r>
              <a:rPr lang="en-US">
                <a:solidFill>
                  <a:srgbClr val="006600"/>
                </a:solidFill>
                <a:latin typeface="Franklin Gothic Demi Cond"/>
              </a:rPr>
              <a:t>Third Outline Level</a:t>
            </a:r>
            <a:endParaRPr/>
          </a:p>
          <a:p>
            <a:pPr lvl="3">
              <a:buSzPct val="75000"/>
              <a:buFont typeface="StarSymbol"/>
              <a:buChar char=""/>
            </a:pPr>
            <a:r>
              <a:rPr lang="en-US">
                <a:solidFill>
                  <a:srgbClr val="006600"/>
                </a:solidFill>
                <a:latin typeface="Franklin Gothic Demi Cond"/>
              </a:rPr>
              <a:t>Fourth Outline Level</a:t>
            </a:r>
            <a:endParaRPr/>
          </a:p>
          <a:p>
            <a:pPr lvl="4">
              <a:buSzPct val="45000"/>
              <a:buFont typeface="StarSymbol"/>
              <a:buChar char=""/>
            </a:pPr>
            <a:r>
              <a:rPr lang="en-US">
                <a:solidFill>
                  <a:srgbClr val="006600"/>
                </a:solidFill>
                <a:latin typeface="Franklin Gothic Demi Cond"/>
              </a:rPr>
              <a:t>Fifth Outline Level</a:t>
            </a:r>
            <a:endParaRPr/>
          </a:p>
          <a:p>
            <a:pPr lvl="5">
              <a:buSzPct val="45000"/>
              <a:buFont typeface="StarSymbol"/>
              <a:buChar char=""/>
            </a:pPr>
            <a:r>
              <a:rPr lang="en-US">
                <a:solidFill>
                  <a:srgbClr val="006600"/>
                </a:solidFill>
                <a:latin typeface="Franklin Gothic Demi Cond"/>
              </a:rPr>
              <a:t>Sixth Outline Level</a:t>
            </a:r>
            <a:endParaRPr/>
          </a:p>
          <a:p>
            <a:pPr>
              <a:lnSpc>
                <a:spcPct val="100000"/>
              </a:lnSpc>
            </a:pPr>
            <a:r>
              <a:rPr lang="en-US">
                <a:solidFill>
                  <a:srgbClr val="006600"/>
                </a:solidFill>
                <a:latin typeface="Franklin Gothic Demi Cond"/>
              </a:rPr>
              <a:t>Seventh Outline LevelClick to edit Master text styles</a:t>
            </a:r>
            <a:endParaRPr/>
          </a:p>
        </p:txBody>
      </p:sp>
      <p:sp>
        <p:nvSpPr>
          <p:cNvPr id="43" name="PlaceHolder 4"/>
          <p:cNvSpPr>
            <a:spLocks noGrp="1"/>
          </p:cNvSpPr>
          <p:nvPr>
            <p:ph type="title"/>
          </p:nvPr>
        </p:nvSpPr>
        <p:spPr>
          <a:xfrm>
            <a:off x="457200" y="273600"/>
            <a:ext cx="8229240" cy="1144800"/>
          </a:xfrm>
          <a:prstGeom prst="rect">
            <a:avLst/>
          </a:prstGeom>
        </p:spPr>
        <p:txBody>
          <a:bodyPr lIns="0" rIns="0" tIns="0" bIns="0" anchor="ctr"/>
          <a:p>
            <a:r>
              <a:rPr lang="en-US" sz="4400">
                <a:latin typeface="Calibri"/>
              </a:rPr>
              <a:t>Click to edit the title text format</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79"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80"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4/12/16</a:t>
            </a:r>
            <a:endParaRPr/>
          </a:p>
        </p:txBody>
      </p:sp>
      <p:sp>
        <p:nvSpPr>
          <p:cNvPr id="81" name="PlaceHolder 4"/>
          <p:cNvSpPr>
            <a:spLocks noGrp="1"/>
          </p:cNvSpPr>
          <p:nvPr>
            <p:ph type="ftr"/>
          </p:nvPr>
        </p:nvSpPr>
        <p:spPr>
          <a:xfrm>
            <a:off x="3124080" y="6356520"/>
            <a:ext cx="2895120" cy="364680"/>
          </a:xfrm>
          <a:prstGeom prst="rect">
            <a:avLst/>
          </a:prstGeom>
        </p:spPr>
        <p:txBody>
          <a:bodyPr anchor="ctr"/>
          <a:p>
            <a:endParaRPr/>
          </a:p>
        </p:txBody>
      </p:sp>
      <p:sp>
        <p:nvSpPr>
          <p:cNvPr id="82" name="PlaceHolder 5"/>
          <p:cNvSpPr>
            <a:spLocks noGrp="1"/>
          </p:cNvSpPr>
          <p:nvPr>
            <p:ph type="sldNum"/>
          </p:nvPr>
        </p:nvSpPr>
        <p:spPr>
          <a:xfrm>
            <a:off x="6553080" y="6356520"/>
            <a:ext cx="2133360" cy="364680"/>
          </a:xfrm>
          <a:prstGeom prst="rect">
            <a:avLst/>
          </a:prstGeom>
        </p:spPr>
        <p:txBody>
          <a:bodyPr anchor="ctr"/>
          <a:p>
            <a:pPr>
              <a:lnSpc>
                <a:spcPct val="100000"/>
              </a:lnSpc>
            </a:pPr>
            <a:fld id="{9C3DBB1E-39A4-450D-876A-D94EC872851F}" type="slidenum">
              <a:rPr lang="en-US" sz="1200">
                <a:solidFill>
                  <a:srgbClr val="8b8b8b"/>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17" name="Picture 6" descr=""/>
          <p:cNvPicPr/>
          <p:nvPr/>
        </p:nvPicPr>
        <p:blipFill>
          <a:blip r:embed="rId2"/>
          <a:stretch>
            <a:fillRect/>
          </a:stretch>
        </p:blipFill>
        <p:spPr>
          <a:xfrm>
            <a:off x="0" y="0"/>
            <a:ext cx="9143640" cy="6857640"/>
          </a:xfrm>
          <a:prstGeom prst="rect">
            <a:avLst/>
          </a:prstGeom>
          <a:ln>
            <a:noFill/>
          </a:ln>
        </p:spPr>
      </p:pic>
      <p:sp>
        <p:nvSpPr>
          <p:cNvPr id="118" name="PlaceHolder 1"/>
          <p:cNvSpPr>
            <a:spLocks noGrp="1"/>
          </p:cNvSpPr>
          <p:nvPr>
            <p:ph type="title"/>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Click to edit the title text formatClick to edit Master title style</a:t>
            </a:r>
            <a:endParaRPr/>
          </a:p>
        </p:txBody>
      </p:sp>
      <p:sp>
        <p:nvSpPr>
          <p:cNvPr id="119" name="PlaceHolder 2"/>
          <p:cNvSpPr>
            <a:spLocks noGrp="1"/>
          </p:cNvSpPr>
          <p:nvPr>
            <p:ph type="body"/>
          </p:nvPr>
        </p:nvSpPr>
        <p:spPr>
          <a:xfrm>
            <a:off x="457200" y="1447920"/>
            <a:ext cx="8229240" cy="4495320"/>
          </a:xfrm>
          <a:prstGeom prst="rect">
            <a:avLst/>
          </a:prstGeom>
        </p:spPr>
        <p:txBody>
          <a:bodyPr/>
          <a:p>
            <a:pPr>
              <a:buSzPct val="45000"/>
              <a:buFont typeface="StarSymbol"/>
              <a:buChar char=""/>
            </a:pPr>
            <a:r>
              <a:rPr lang="en-US" sz="2800">
                <a:solidFill>
                  <a:srgbClr val="000000"/>
                </a:solidFill>
                <a:latin typeface="Franklin Gothic Demi Cond"/>
              </a:rPr>
              <a:t>Click to edit the outline text format</a:t>
            </a:r>
            <a:endParaRPr/>
          </a:p>
          <a:p>
            <a:pPr lvl="1">
              <a:buSzPct val="75000"/>
              <a:buFont typeface="StarSymbol"/>
              <a:buChar char=""/>
            </a:pPr>
            <a:r>
              <a:rPr lang="en-US" sz="2800">
                <a:solidFill>
                  <a:srgbClr val="000000"/>
                </a:solidFill>
                <a:latin typeface="Franklin Gothic Demi Cond"/>
              </a:rPr>
              <a:t>Second Outline Level</a:t>
            </a:r>
            <a:endParaRPr/>
          </a:p>
          <a:p>
            <a:pPr lvl="2">
              <a:buSzPct val="45000"/>
              <a:buFont typeface="StarSymbol"/>
              <a:buChar char=""/>
            </a:pPr>
            <a:r>
              <a:rPr lang="en-US" sz="2800">
                <a:solidFill>
                  <a:srgbClr val="000000"/>
                </a:solidFill>
                <a:latin typeface="Franklin Gothic Demi Cond"/>
              </a:rPr>
              <a:t>Third Outline Level</a:t>
            </a:r>
            <a:endParaRPr/>
          </a:p>
          <a:p>
            <a:pPr lvl="3">
              <a:buSzPct val="75000"/>
              <a:buFont typeface="StarSymbol"/>
              <a:buChar char=""/>
            </a:pPr>
            <a:r>
              <a:rPr lang="en-US" sz="2800">
                <a:solidFill>
                  <a:srgbClr val="000000"/>
                </a:solidFill>
                <a:latin typeface="Franklin Gothic Demi Cond"/>
              </a:rPr>
              <a:t>Fourth Outline Level</a:t>
            </a:r>
            <a:endParaRPr/>
          </a:p>
          <a:p>
            <a:pPr lvl="4">
              <a:buSzPct val="45000"/>
              <a:buFont typeface="StarSymbol"/>
              <a:buChar char=""/>
            </a:pPr>
            <a:r>
              <a:rPr lang="en-US" sz="2800">
                <a:solidFill>
                  <a:srgbClr val="000000"/>
                </a:solidFill>
                <a:latin typeface="Franklin Gothic Demi Cond"/>
              </a:rPr>
              <a:t>Fifth Outline Level</a:t>
            </a:r>
            <a:endParaRPr/>
          </a:p>
          <a:p>
            <a:pPr lvl="5">
              <a:buSzPct val="45000"/>
              <a:buFont typeface="StarSymbol"/>
              <a:buChar char=""/>
            </a:pPr>
            <a:r>
              <a:rPr lang="en-US" sz="2800">
                <a:solidFill>
                  <a:srgbClr val="000000"/>
                </a:solidFill>
                <a:latin typeface="Franklin Gothic Demi Cond"/>
              </a:rPr>
              <a:t>Sixth Outline Level</a:t>
            </a:r>
            <a:endParaRPr/>
          </a:p>
          <a:p>
            <a:pPr>
              <a:lnSpc>
                <a:spcPct val="100000"/>
              </a:lnSpc>
            </a:pPr>
            <a:r>
              <a:rPr lang="en-US" sz="2800">
                <a:solidFill>
                  <a:srgbClr val="000000"/>
                </a:solidFill>
                <a:latin typeface="Franklin Gothic Demi Cond"/>
              </a:rPr>
              <a:t>Seventh Outline LevelClick to edit Master text styles</a:t>
            </a:r>
            <a:endParaRPr/>
          </a:p>
        </p:txBody>
      </p:sp>
      <p:sp>
        <p:nvSpPr>
          <p:cNvPr id="120" name="PlaceHolder 3"/>
          <p:cNvSpPr>
            <a:spLocks noGrp="1"/>
          </p:cNvSpPr>
          <p:nvPr>
            <p:ph type="body"/>
          </p:nvPr>
        </p:nvSpPr>
        <p:spPr>
          <a:xfrm>
            <a:off x="6934320" y="6477120"/>
            <a:ext cx="1752120" cy="380520"/>
          </a:xfrm>
          <a:prstGeom prst="rect">
            <a:avLst/>
          </a:prstGeom>
        </p:spPr>
        <p:txBody>
          <a:bodyPr/>
          <a:p>
            <a:pPr>
              <a:buSzPct val="45000"/>
              <a:buFont typeface="StarSymbol"/>
              <a:buChar char=""/>
            </a:pPr>
            <a:r>
              <a:rPr lang="en-US">
                <a:solidFill>
                  <a:srgbClr val="006600"/>
                </a:solidFill>
                <a:latin typeface="Franklin Gothic Demi Cond"/>
              </a:rPr>
              <a:t>Click to edit the outline text format</a:t>
            </a:r>
            <a:endParaRPr/>
          </a:p>
          <a:p>
            <a:pPr lvl="1">
              <a:buSzPct val="75000"/>
              <a:buFont typeface="StarSymbol"/>
              <a:buChar char=""/>
            </a:pPr>
            <a:r>
              <a:rPr lang="en-US">
                <a:solidFill>
                  <a:srgbClr val="006600"/>
                </a:solidFill>
                <a:latin typeface="Franklin Gothic Demi Cond"/>
              </a:rPr>
              <a:t>Second Outline Level</a:t>
            </a:r>
            <a:endParaRPr/>
          </a:p>
          <a:p>
            <a:pPr lvl="2">
              <a:buSzPct val="45000"/>
              <a:buFont typeface="StarSymbol"/>
              <a:buChar char=""/>
            </a:pPr>
            <a:r>
              <a:rPr lang="en-US">
                <a:solidFill>
                  <a:srgbClr val="006600"/>
                </a:solidFill>
                <a:latin typeface="Franklin Gothic Demi Cond"/>
              </a:rPr>
              <a:t>Third Outline Level</a:t>
            </a:r>
            <a:endParaRPr/>
          </a:p>
          <a:p>
            <a:pPr lvl="3">
              <a:buSzPct val="75000"/>
              <a:buFont typeface="StarSymbol"/>
              <a:buChar char=""/>
            </a:pPr>
            <a:r>
              <a:rPr lang="en-US">
                <a:solidFill>
                  <a:srgbClr val="006600"/>
                </a:solidFill>
                <a:latin typeface="Franklin Gothic Demi Cond"/>
              </a:rPr>
              <a:t>Fourth Outline Level</a:t>
            </a:r>
            <a:endParaRPr/>
          </a:p>
          <a:p>
            <a:pPr lvl="4">
              <a:buSzPct val="45000"/>
              <a:buFont typeface="StarSymbol"/>
              <a:buChar char=""/>
            </a:pPr>
            <a:r>
              <a:rPr lang="en-US">
                <a:solidFill>
                  <a:srgbClr val="006600"/>
                </a:solidFill>
                <a:latin typeface="Franklin Gothic Demi Cond"/>
              </a:rPr>
              <a:t>Fifth Outline Level</a:t>
            </a:r>
            <a:endParaRPr/>
          </a:p>
          <a:p>
            <a:pPr lvl="5">
              <a:buSzPct val="45000"/>
              <a:buFont typeface="StarSymbol"/>
              <a:buChar char=""/>
            </a:pPr>
            <a:r>
              <a:rPr lang="en-US">
                <a:solidFill>
                  <a:srgbClr val="006600"/>
                </a:solidFill>
                <a:latin typeface="Franklin Gothic Demi Cond"/>
              </a:rPr>
              <a:t>Sixth Outline Level</a:t>
            </a:r>
            <a:endParaRPr/>
          </a:p>
          <a:p>
            <a:pPr>
              <a:lnSpc>
                <a:spcPct val="100000"/>
              </a:lnSpc>
            </a:pPr>
            <a:r>
              <a:rPr lang="en-US">
                <a:solidFill>
                  <a:srgbClr val="006600"/>
                </a:solidFill>
                <a:latin typeface="Franklin Gothic Demi Cond"/>
              </a:rPr>
              <a:t>Seventh Outline LevelClick to edit Master text styles</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55" name="Picture 6" descr=""/>
          <p:cNvPicPr/>
          <p:nvPr/>
        </p:nvPicPr>
        <p:blipFill>
          <a:blip r:embed="rId2"/>
          <a:stretch>
            <a:fillRect/>
          </a:stretch>
        </p:blipFill>
        <p:spPr>
          <a:xfrm>
            <a:off x="0" y="0"/>
            <a:ext cx="9143640" cy="6857640"/>
          </a:xfrm>
          <a:prstGeom prst="rect">
            <a:avLst/>
          </a:prstGeom>
          <a:ln>
            <a:noFill/>
          </a:ln>
        </p:spPr>
      </p:pic>
      <p:sp>
        <p:nvSpPr>
          <p:cNvPr id="156" name="PlaceHolder 1"/>
          <p:cNvSpPr>
            <a:spLocks noGrp="1"/>
          </p:cNvSpPr>
          <p:nvPr>
            <p:ph type="title"/>
          </p:nvPr>
        </p:nvSpPr>
        <p:spPr>
          <a:xfrm>
            <a:off x="2666880" y="2857680"/>
            <a:ext cx="3352320" cy="1142640"/>
          </a:xfrm>
          <a:prstGeom prst="rect">
            <a:avLst/>
          </a:prstGeom>
        </p:spPr>
        <p:txBody>
          <a:bodyPr anchor="ctr"/>
          <a:p>
            <a:pPr>
              <a:lnSpc>
                <a:spcPct val="100000"/>
              </a:lnSpc>
            </a:pPr>
            <a:r>
              <a:rPr lang="en-US" sz="4400">
                <a:solidFill>
                  <a:srgbClr val="ffffff"/>
                </a:solidFill>
                <a:latin typeface="Franklin Gothic Demi Cond"/>
              </a:rPr>
              <a:t>Click to edit the title text formatClick to edit Master title style</a:t>
            </a:r>
            <a:endParaRPr/>
          </a:p>
        </p:txBody>
      </p:sp>
      <p:sp>
        <p:nvSpPr>
          <p:cNvPr id="157" name="PlaceHolder 2"/>
          <p:cNvSpPr>
            <a:spLocks noGrp="1"/>
          </p:cNvSpPr>
          <p:nvPr>
            <p:ph type="body"/>
          </p:nvPr>
        </p:nvSpPr>
        <p:spPr>
          <a:xfrm>
            <a:off x="533520" y="6324480"/>
            <a:ext cx="1523520" cy="380520"/>
          </a:xfrm>
          <a:prstGeom prst="rect">
            <a:avLst/>
          </a:prstGeom>
        </p:spPr>
        <p:txBody>
          <a:bodyPr/>
          <a:p>
            <a:pPr>
              <a:buSzPct val="45000"/>
              <a:buFont typeface="StarSymbol"/>
              <a:buChar char=""/>
            </a:pPr>
            <a:r>
              <a:rPr lang="en-US">
                <a:solidFill>
                  <a:srgbClr val="006600"/>
                </a:solidFill>
                <a:latin typeface="Franklin Gothic Demi Cond"/>
              </a:rPr>
              <a:t>Click to edit the outline text format</a:t>
            </a:r>
            <a:endParaRPr/>
          </a:p>
          <a:p>
            <a:pPr lvl="1">
              <a:buSzPct val="75000"/>
              <a:buFont typeface="StarSymbol"/>
              <a:buChar char=""/>
            </a:pPr>
            <a:r>
              <a:rPr lang="en-US">
                <a:solidFill>
                  <a:srgbClr val="006600"/>
                </a:solidFill>
                <a:latin typeface="Franklin Gothic Demi Cond"/>
              </a:rPr>
              <a:t>Second Outline Level</a:t>
            </a:r>
            <a:endParaRPr/>
          </a:p>
          <a:p>
            <a:pPr lvl="2">
              <a:buSzPct val="45000"/>
              <a:buFont typeface="StarSymbol"/>
              <a:buChar char=""/>
            </a:pPr>
            <a:r>
              <a:rPr lang="en-US">
                <a:solidFill>
                  <a:srgbClr val="006600"/>
                </a:solidFill>
                <a:latin typeface="Franklin Gothic Demi Cond"/>
              </a:rPr>
              <a:t>Third Outline Level</a:t>
            </a:r>
            <a:endParaRPr/>
          </a:p>
          <a:p>
            <a:pPr lvl="3">
              <a:buSzPct val="75000"/>
              <a:buFont typeface="StarSymbol"/>
              <a:buChar char=""/>
            </a:pPr>
            <a:r>
              <a:rPr lang="en-US">
                <a:solidFill>
                  <a:srgbClr val="006600"/>
                </a:solidFill>
                <a:latin typeface="Franklin Gothic Demi Cond"/>
              </a:rPr>
              <a:t>Fourth Outline Level</a:t>
            </a:r>
            <a:endParaRPr/>
          </a:p>
          <a:p>
            <a:pPr lvl="4">
              <a:buSzPct val="45000"/>
              <a:buFont typeface="StarSymbol"/>
              <a:buChar char=""/>
            </a:pPr>
            <a:r>
              <a:rPr lang="en-US">
                <a:solidFill>
                  <a:srgbClr val="006600"/>
                </a:solidFill>
                <a:latin typeface="Franklin Gothic Demi Cond"/>
              </a:rPr>
              <a:t>Fifth Outline Level</a:t>
            </a:r>
            <a:endParaRPr/>
          </a:p>
          <a:p>
            <a:pPr lvl="5">
              <a:buSzPct val="45000"/>
              <a:buFont typeface="StarSymbol"/>
              <a:buChar char=""/>
            </a:pPr>
            <a:r>
              <a:rPr lang="en-US">
                <a:solidFill>
                  <a:srgbClr val="006600"/>
                </a:solidFill>
                <a:latin typeface="Franklin Gothic Demi Cond"/>
              </a:rPr>
              <a:t>Sixth Outline Level</a:t>
            </a:r>
            <a:endParaRPr/>
          </a:p>
          <a:p>
            <a:pPr>
              <a:lnSpc>
                <a:spcPct val="100000"/>
              </a:lnSpc>
            </a:pPr>
            <a:r>
              <a:rPr lang="en-US">
                <a:solidFill>
                  <a:srgbClr val="006600"/>
                </a:solidFill>
                <a:latin typeface="Franklin Gothic Demi Cond"/>
              </a:rPr>
              <a:t>Seventh Outline LevelClick to edit Master text styles</a:t>
            </a:r>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6" Type="http://schemas.openxmlformats.org/officeDocument/2006/relationships/image" Target="../media/image34.wmf"/><Relationship Id="rId7" Type="http://schemas.openxmlformats.org/officeDocument/2006/relationships/image" Target="../media/image35.wmf"/><Relationship Id="rId8" Type="http://schemas.openxmlformats.org/officeDocument/2006/relationships/image" Target="../media/image36.wmf"/><Relationship Id="rId9" Type="http://schemas.openxmlformats.org/officeDocument/2006/relationships/image" Target="../media/image37.wmf"/><Relationship Id="rId10" Type="http://schemas.openxmlformats.org/officeDocument/2006/relationships/image" Target="../media/image38.wmf"/><Relationship Id="rId11"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8" Type="http://schemas.openxmlformats.org/officeDocument/2006/relationships/image" Target="../media/image46.wmf"/><Relationship Id="rId9" Type="http://schemas.openxmlformats.org/officeDocument/2006/relationships/image" Target="../media/image47.wmf"/><Relationship Id="rId10" Type="http://schemas.openxmlformats.org/officeDocument/2006/relationships/image" Target="../media/image48.wmf"/><Relationship Id="rId11"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6" Type="http://schemas.openxmlformats.org/officeDocument/2006/relationships/image" Target="../media/image55.wmf"/><Relationship Id="rId7" Type="http://schemas.openxmlformats.org/officeDocument/2006/relationships/image" Target="../media/image56.wmf"/><Relationship Id="rId8" Type="http://schemas.openxmlformats.org/officeDocument/2006/relationships/image" Target="../media/image57.wmf"/><Relationship Id="rId9"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7" Type="http://schemas.openxmlformats.org/officeDocument/2006/relationships/image" Target="../media/image68.wmf"/><Relationship Id="rId8" Type="http://schemas.openxmlformats.org/officeDocument/2006/relationships/image" Target="../media/image69.wmf"/><Relationship Id="rId9"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3.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3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TextShape 1"/>
          <p:cNvSpPr txBox="1"/>
          <p:nvPr/>
        </p:nvSpPr>
        <p:spPr>
          <a:xfrm>
            <a:off x="533520" y="838080"/>
            <a:ext cx="5486040" cy="609120"/>
          </a:xfrm>
          <a:prstGeom prst="rect">
            <a:avLst/>
          </a:prstGeom>
        </p:spPr>
        <p:txBody>
          <a:bodyPr anchor="ctr"/>
          <a:p>
            <a:pPr>
              <a:lnSpc>
                <a:spcPct val="100000"/>
              </a:lnSpc>
            </a:pPr>
            <a:r>
              <a:rPr lang="en-US" sz="4000">
                <a:solidFill>
                  <a:srgbClr val="006600"/>
                </a:solidFill>
                <a:latin typeface="Franklin Gothic Demi Cond"/>
              </a:rPr>
              <a:t>Dasar Komunikasi data dan Jaringan Komputer</a:t>
            </a:r>
            <a:endParaRPr/>
          </a:p>
        </p:txBody>
      </p:sp>
      <p:sp>
        <p:nvSpPr>
          <p:cNvPr id="198" name="TextShape 2"/>
          <p:cNvSpPr txBox="1"/>
          <p:nvPr/>
        </p:nvSpPr>
        <p:spPr>
          <a:xfrm>
            <a:off x="6400800" y="6400800"/>
            <a:ext cx="1828440" cy="304560"/>
          </a:xfrm>
          <a:prstGeom prst="rect">
            <a:avLst/>
          </a:prstGeom>
        </p:spPr>
        <p:txBody>
          <a:bodyPr/>
          <a:p>
            <a:pPr algn="ctr"/>
            <a:endParaRPr/>
          </a:p>
        </p:txBody>
      </p:sp>
      <p:sp>
        <p:nvSpPr>
          <p:cNvPr id="199" name="TextShape 3"/>
          <p:cNvSpPr txBox="1"/>
          <p:nvPr/>
        </p:nvSpPr>
        <p:spPr>
          <a:xfrm>
            <a:off x="609480" y="5562720"/>
            <a:ext cx="3200040" cy="380520"/>
          </a:xfrm>
          <a:prstGeom prst="rect">
            <a:avLst/>
          </a:prstGeom>
        </p:spPr>
        <p:txBody>
          <a:bodyPr/>
          <a:p>
            <a:pPr>
              <a:lnSpc>
                <a:spcPct val="100000"/>
              </a:lnSpc>
            </a:pPr>
            <a:r>
              <a:rPr lang="en-US">
                <a:solidFill>
                  <a:srgbClr val="006600"/>
                </a:solidFill>
                <a:latin typeface="Franklin Gothic Demi"/>
              </a:rPr>
              <a:t>Rifki Indra, S.Kom., M.Eng.</a:t>
            </a:r>
            <a:endParaRPr/>
          </a:p>
          <a:p>
            <a:pPr>
              <a:lnSpc>
                <a:spcPct val="100000"/>
              </a:lnSpc>
            </a:pPr>
            <a:r>
              <a:rPr lang="en-US" u="sng">
                <a:solidFill>
                  <a:srgbClr val="0000ff"/>
                </a:solidFill>
                <a:latin typeface="Franklin Gothic Demi"/>
              </a:rPr>
              <a:t>http://learning.upnyk.ac.id/</a:t>
            </a:r>
            <a:r>
              <a:rPr lang="en-US">
                <a:solidFill>
                  <a:srgbClr val="006600"/>
                </a:solidFill>
                <a:latin typeface="Franklin Gothic Demi"/>
              </a:rPr>
              <a:t> </a:t>
            </a:r>
            <a:endParaRPr/>
          </a:p>
        </p:txBody>
      </p:sp>
      <p:sp>
        <p:nvSpPr>
          <p:cNvPr id="200" name="TextShape 4"/>
          <p:cNvSpPr txBox="1"/>
          <p:nvPr/>
        </p:nvSpPr>
        <p:spPr>
          <a:xfrm>
            <a:off x="609480" y="2362320"/>
            <a:ext cx="3276360" cy="380520"/>
          </a:xfrm>
          <a:prstGeom prst="rect">
            <a:avLst/>
          </a:prstGeom>
        </p:spPr>
        <p:txBody>
          <a:bodyPr/>
          <a:p>
            <a:pPr>
              <a:lnSpc>
                <a:spcPct val="100000"/>
              </a:lnSpc>
            </a:pPr>
            <a:r>
              <a:rPr lang="en-US" sz="3200">
                <a:solidFill>
                  <a:srgbClr val="006600"/>
                </a:solidFill>
                <a:latin typeface="Franklin Gothic Medium"/>
              </a:rPr>
              <a:t>Minggu 2</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457200" y="228600"/>
            <a:ext cx="3962160" cy="609120"/>
          </a:xfrm>
          <a:prstGeom prst="rect">
            <a:avLst/>
          </a:prstGeom>
        </p:spPr>
        <p:txBody>
          <a:bodyPr anchor="b"/>
          <a:p>
            <a:pPr>
              <a:lnSpc>
                <a:spcPct val="100000"/>
              </a:lnSpc>
            </a:pPr>
            <a:r>
              <a:rPr lang="en-US" sz="4000">
                <a:solidFill>
                  <a:srgbClr val="006600"/>
                </a:solidFill>
                <a:latin typeface="Franklin Gothic Demi Cond"/>
              </a:rPr>
              <a:t>Manfaat </a:t>
            </a:r>
            <a:endParaRPr/>
          </a:p>
        </p:txBody>
      </p:sp>
      <p:sp>
        <p:nvSpPr>
          <p:cNvPr id="224" name="TextShape 2"/>
          <p:cNvSpPr txBox="1"/>
          <p:nvPr/>
        </p:nvSpPr>
        <p:spPr>
          <a:xfrm>
            <a:off x="457200" y="1143000"/>
            <a:ext cx="8229240" cy="4647960"/>
          </a:xfrm>
          <a:prstGeom prst="rect">
            <a:avLst/>
          </a:prstGeom>
        </p:spPr>
        <p:txBody>
          <a:bodyPr/>
          <a:p>
            <a:pPr>
              <a:lnSpc>
                <a:spcPct val="100000"/>
              </a:lnSpc>
              <a:buFont typeface="Arial"/>
              <a:buChar char="•"/>
            </a:pPr>
            <a:r>
              <a:rPr lang="en-US" sz="2400">
                <a:solidFill>
                  <a:srgbClr val="006600"/>
                </a:solidFill>
                <a:latin typeface="Franklin Gothic Demi Cond"/>
              </a:rPr>
              <a:t>Jaringan untuk perusahaan</a:t>
            </a:r>
            <a:endParaRPr/>
          </a:p>
          <a:p>
            <a:pPr lvl="1">
              <a:lnSpc>
                <a:spcPct val="100000"/>
              </a:lnSpc>
              <a:buFont typeface="Arial"/>
              <a:buChar char="–"/>
            </a:pPr>
            <a:r>
              <a:rPr lang="en-US" sz="2800">
                <a:solidFill>
                  <a:srgbClr val="000000"/>
                </a:solidFill>
                <a:latin typeface="Calibri"/>
              </a:rPr>
              <a:t>Resource sharing</a:t>
            </a:r>
            <a:endParaRPr/>
          </a:p>
          <a:p>
            <a:pPr lvl="1">
              <a:lnSpc>
                <a:spcPct val="100000"/>
              </a:lnSpc>
              <a:buFont typeface="Arial"/>
              <a:buChar char="–"/>
            </a:pPr>
            <a:r>
              <a:rPr lang="en-US" sz="2800">
                <a:solidFill>
                  <a:srgbClr val="000000"/>
                </a:solidFill>
                <a:latin typeface="Calibri"/>
              </a:rPr>
              <a:t>High reliability</a:t>
            </a:r>
            <a:endParaRPr/>
          </a:p>
          <a:p>
            <a:pPr lvl="1">
              <a:lnSpc>
                <a:spcPct val="100000"/>
              </a:lnSpc>
              <a:buFont typeface="Arial"/>
              <a:buChar char="–"/>
            </a:pPr>
            <a:r>
              <a:rPr lang="en-US" sz="2800">
                <a:solidFill>
                  <a:srgbClr val="000000"/>
                </a:solidFill>
                <a:latin typeface="Calibri"/>
              </a:rPr>
              <a:t>Saving money</a:t>
            </a:r>
            <a:endParaRPr/>
          </a:p>
          <a:p>
            <a:pPr lvl="1">
              <a:lnSpc>
                <a:spcPct val="100000"/>
              </a:lnSpc>
              <a:buFont typeface="Arial"/>
              <a:buChar char="–"/>
            </a:pPr>
            <a:r>
              <a:rPr lang="en-US" sz="2800">
                <a:solidFill>
                  <a:srgbClr val="000000"/>
                </a:solidFill>
                <a:latin typeface="Calibri"/>
              </a:rPr>
              <a:t>Skalabilitas</a:t>
            </a:r>
            <a:endParaRPr/>
          </a:p>
          <a:p>
            <a:pPr>
              <a:lnSpc>
                <a:spcPct val="100000"/>
              </a:lnSpc>
              <a:buFont typeface="Arial"/>
              <a:buChar char="•"/>
            </a:pPr>
            <a:r>
              <a:rPr lang="en-US" sz="2400">
                <a:solidFill>
                  <a:srgbClr val="006600"/>
                </a:solidFill>
                <a:latin typeface="Franklin Gothic Demi Cond"/>
              </a:rPr>
              <a:t>Jaringan untuk umum</a:t>
            </a:r>
            <a:endParaRPr/>
          </a:p>
          <a:p>
            <a:pPr lvl="1">
              <a:lnSpc>
                <a:spcPct val="100000"/>
              </a:lnSpc>
              <a:buFont typeface="Arial"/>
              <a:buChar char="–"/>
            </a:pPr>
            <a:r>
              <a:rPr lang="en-US" sz="2800">
                <a:solidFill>
                  <a:srgbClr val="000000"/>
                </a:solidFill>
                <a:latin typeface="Calibri"/>
              </a:rPr>
              <a:t>Akses informasi kapan saja &amp; dimana saja</a:t>
            </a:r>
            <a:endParaRPr/>
          </a:p>
          <a:p>
            <a:pPr lvl="1">
              <a:lnSpc>
                <a:spcPct val="100000"/>
              </a:lnSpc>
              <a:buFont typeface="Arial"/>
              <a:buChar char="–"/>
            </a:pPr>
            <a:r>
              <a:rPr lang="en-US" sz="2800">
                <a:solidFill>
                  <a:srgbClr val="000000"/>
                </a:solidFill>
                <a:latin typeface="Calibri"/>
              </a:rPr>
              <a:t>Komunikasi &amp; interaksi sosial</a:t>
            </a:r>
            <a:endParaRPr/>
          </a:p>
          <a:p>
            <a:pPr lvl="1">
              <a:lnSpc>
                <a:spcPct val="100000"/>
              </a:lnSpc>
              <a:buFont typeface="Arial"/>
              <a:buChar char="–"/>
            </a:pPr>
            <a:r>
              <a:rPr lang="en-US" sz="2800">
                <a:solidFill>
                  <a:srgbClr val="000000"/>
                </a:solidFill>
                <a:latin typeface="Calibri"/>
              </a:rPr>
              <a:t>Hiburan interaktif</a:t>
            </a:r>
            <a:endParaRPr/>
          </a:p>
          <a:p>
            <a:pPr>
              <a:lnSpc>
                <a:spcPct val="100000"/>
              </a:lnSpc>
            </a:pPr>
            <a:endParaRPr/>
          </a:p>
        </p:txBody>
      </p:sp>
      <p:sp>
        <p:nvSpPr>
          <p:cNvPr id="225" name="TextShape 3"/>
          <p:cNvSpPr txBox="1"/>
          <p:nvPr/>
        </p:nvSpPr>
        <p:spPr>
          <a:xfrm>
            <a:off x="6934320" y="6477120"/>
            <a:ext cx="1752120" cy="380520"/>
          </a:xfrm>
          <a:prstGeom prst="rect">
            <a:avLst/>
          </a:prstGeom>
        </p:spPr>
        <p:txBody>
          <a:bodyPr/>
          <a:p>
            <a:endParaRPr/>
          </a:p>
        </p:txBody>
      </p:sp>
    </p:spTree>
  </p:cSld>
  <p:timing>
    <p:tnLst>
      <p:par>
        <p:cTn id="78" dur="indefinite" restart="never" nodeType="tmRoot">
          <p:childTnLst>
            <p:seq>
              <p:cTn id="79" dur="indefinite" nodeType="mainSeq">
                <p:childTnLst>
                  <p:par>
                    <p:cTn id="80" nodeType="clickEffect" fill="hold">
                      <p:stCondLst>
                        <p:cond delay="indefinite"/>
                      </p:stCondLst>
                      <p:childTnLst>
                        <p:par>
                          <p:cTn id="81" nodeType="withEffect" fill="hold">
                            <p:stCondLst>
                              <p:cond delay="0"/>
                            </p:stCondLst>
                            <p:childTnLst>
                              <p:par>
                                <p:cTn id="82" nodeType="clickEffect" fill="hold" presetClass="entr" presetID="6" presetSubtype="16">
                                  <p:stCondLst>
                                    <p:cond delay="0"/>
                                  </p:stCondLst>
                                  <p:childTnLst>
                                    <p:set>
                                      <p:cBhvr>
                                        <p:cTn id="83" dur="1" fill="hold">
                                          <p:stCondLst>
                                            <p:cond delay="0"/>
                                          </p:stCondLst>
                                        </p:cTn>
                                        <p:tgtEl>
                                          <p:spTgt spid="224">
                                            <p:txEl>
                                              <p:pRg st="0" end="26"/>
                                            </p:txEl>
                                          </p:spTgt>
                                        </p:tgtEl>
                                        <p:attrNameLst>
                                          <p:attrName>style.visibility</p:attrName>
                                        </p:attrNameLst>
                                      </p:cBhvr>
                                      <p:to>
                                        <p:strVal val="visible"/>
                                      </p:to>
                                    </p:set>
                                    <p:animEffect filter="circle(in)" transition="out">
                                      <p:cBhvr additive="repl">
                                        <p:cTn id="84" dur="2000"/>
                                        <p:tgtEl>
                                          <p:spTgt spid="224">
                                            <p:txEl>
                                              <p:pRg st="0" end="26"/>
                                            </p:txEl>
                                          </p:spTgt>
                                        </p:tgtEl>
                                      </p:cBhvr>
                                    </p:animEffect>
                                  </p:childTnLst>
                                </p:cTn>
                              </p:par>
                              <p:par>
                                <p:cTn id="85" nodeType="withEffect" fill="hold" presetClass="entr" presetID="6" presetSubtype="16">
                                  <p:stCondLst>
                                    <p:cond delay="0"/>
                                  </p:stCondLst>
                                  <p:childTnLst>
                                    <p:set>
                                      <p:cBhvr>
                                        <p:cTn id="86" dur="1" fill="hold">
                                          <p:stCondLst>
                                            <p:cond delay="0"/>
                                          </p:stCondLst>
                                        </p:cTn>
                                        <p:tgtEl>
                                          <p:spTgt spid="224">
                                            <p:txEl>
                                              <p:pRg st="26" end="43"/>
                                            </p:txEl>
                                          </p:spTgt>
                                        </p:tgtEl>
                                        <p:attrNameLst>
                                          <p:attrName>style.visibility</p:attrName>
                                        </p:attrNameLst>
                                      </p:cBhvr>
                                      <p:to>
                                        <p:strVal val="visible"/>
                                      </p:to>
                                    </p:set>
                                    <p:animEffect filter="circle(in)" transition="out">
                                      <p:cBhvr additive="repl">
                                        <p:cTn id="87" dur="2000"/>
                                        <p:tgtEl>
                                          <p:spTgt spid="224">
                                            <p:txEl>
                                              <p:pRg st="26" end="43"/>
                                            </p:txEl>
                                          </p:spTgt>
                                        </p:tgtEl>
                                      </p:cBhvr>
                                    </p:animEffect>
                                  </p:childTnLst>
                                </p:cTn>
                              </p:par>
                            </p:childTnLst>
                          </p:cTn>
                        </p:par>
                      </p:childTnLst>
                    </p:cTn>
                  </p:par>
                  <p:par>
                    <p:cTn id="88" nodeType="clickEffect" fill="hold">
                      <p:stCondLst>
                        <p:cond delay="indefinite"/>
                      </p:stCondLst>
                      <p:childTnLst>
                        <p:par>
                          <p:cTn id="89" nodeType="withEffect" fill="hold">
                            <p:stCondLst>
                              <p:cond delay="0"/>
                            </p:stCondLst>
                            <p:childTnLst>
                              <p:par>
                                <p:cTn id="90" nodeType="clickEffect" fill="hold" presetClass="entr" presetID="16" presetSubtype="21">
                                  <p:stCondLst>
                                    <p:cond delay="0"/>
                                  </p:stCondLst>
                                  <p:childTnLst>
                                    <p:set>
                                      <p:cBhvr>
                                        <p:cTn id="91" dur="1" fill="hold">
                                          <p:stCondLst>
                                            <p:cond delay="0"/>
                                          </p:stCondLst>
                                        </p:cTn>
                                        <p:tgtEl>
                                          <p:spTgt spid="224">
                                            <p:txEl>
                                              <p:pRg st="43" end="60"/>
                                            </p:txEl>
                                          </p:spTgt>
                                        </p:tgtEl>
                                        <p:attrNameLst>
                                          <p:attrName>style.visibility</p:attrName>
                                        </p:attrNameLst>
                                      </p:cBhvr>
                                      <p:to>
                                        <p:strVal val="visible"/>
                                      </p:to>
                                    </p:set>
                                    <p:animEffect filter="barn(inVertical)" transition="out">
                                      <p:cBhvr additive="repl">
                                        <p:cTn id="92" dur="500"/>
                                        <p:tgtEl>
                                          <p:spTgt spid="224">
                                            <p:txEl>
                                              <p:pRg st="43" end="60"/>
                                            </p:txEl>
                                          </p:spTgt>
                                        </p:tgtEl>
                                      </p:cBhvr>
                                    </p:animEffect>
                                  </p:childTnLst>
                                </p:cTn>
                              </p:par>
                            </p:childTnLst>
                          </p:cTn>
                        </p:par>
                      </p:childTnLst>
                    </p:cTn>
                  </p:par>
                  <p:par>
                    <p:cTn id="93" nodeType="clickEffect" fill="hold">
                      <p:stCondLst>
                        <p:cond delay="indefinite"/>
                      </p:stCondLst>
                      <p:childTnLst>
                        <p:par>
                          <p:cTn id="94" nodeType="withEffect" fill="hold">
                            <p:stCondLst>
                              <p:cond delay="0"/>
                            </p:stCondLst>
                            <p:childTnLst>
                              <p:par>
                                <p:cTn id="95" nodeType="clickEffect" fill="hold" presetClass="entr" presetID="42">
                                  <p:stCondLst>
                                    <p:cond delay="0"/>
                                  </p:stCondLst>
                                  <p:childTnLst>
                                    <p:set>
                                      <p:cBhvr>
                                        <p:cTn id="96" dur="1" fill="hold">
                                          <p:stCondLst>
                                            <p:cond delay="0"/>
                                          </p:stCondLst>
                                        </p:cTn>
                                        <p:tgtEl>
                                          <p:spTgt spid="224">
                                            <p:txEl>
                                              <p:pRg st="60" end="73"/>
                                            </p:txEl>
                                          </p:spTgt>
                                        </p:tgtEl>
                                        <p:attrNameLst>
                                          <p:attrName>style.visibility</p:attrName>
                                        </p:attrNameLst>
                                      </p:cBhvr>
                                      <p:to>
                                        <p:strVal val="visible"/>
                                      </p:to>
                                    </p:set>
                                    <p:animEffect filter="fade" transition="in">
                                      <p:cBhvr additive="repl">
                                        <p:cTn id="97" dur="1000"/>
                                        <p:tgtEl>
                                          <p:spTgt spid="224">
                                            <p:txEl>
                                              <p:pRg st="60" end="73"/>
                                            </p:txEl>
                                          </p:spTgt>
                                        </p:tgtEl>
                                      </p:cBhvr>
                                    </p:animEffect>
                                    <p:anim calcmode="lin" valueType="num">
                                      <p:cBhvr additive="repl">
                                        <p:cTn id="98" dur="1000" fill="hold"/>
                                        <p:tgtEl>
                                          <p:spTgt spid="224">
                                            <p:txEl>
                                              <p:pRg st="60" end="73"/>
                                            </p:txEl>
                                          </p:spTgt>
                                        </p:tgtEl>
                                        <p:attrNameLst>
                                          <p:attrName>ppt_x</p:attrName>
                                        </p:attrNameLst>
                                      </p:cBhvr>
                                      <p:tavLst>
                                        <p:tav tm="0">
                                          <p:val>
                                            <p:strVal val="#ppt_x"/>
                                          </p:val>
                                        </p:tav>
                                        <p:tav tm="100000">
                                          <p:val>
                                            <p:strVal val="#ppt_x"/>
                                          </p:val>
                                        </p:tav>
                                      </p:tavLst>
                                    </p:anim>
                                    <p:anim calcmode="lin" valueType="num">
                                      <p:cBhvr additive="repl">
                                        <p:cTn id="99" dur="1000" fill="hold"/>
                                        <p:tgtEl>
                                          <p:spTgt spid="224">
                                            <p:txEl>
                                              <p:pRg st="60" end="73"/>
                                            </p:txEl>
                                          </p:spTgt>
                                        </p:tgtEl>
                                        <p:attrNameLst>
                                          <p:attrName>ppt_y</p:attrName>
                                        </p:attrNameLst>
                                      </p:cBhvr>
                                      <p:tavLst>
                                        <p:tav tm="0">
                                          <p:val>
                                            <p:strVal val="#ppt_y+.1"/>
                                          </p:val>
                                        </p:tav>
                                        <p:tav tm="100000">
                                          <p:val>
                                            <p:strVal val="#ppt_y"/>
                                          </p:val>
                                        </p:tav>
                                      </p:tavLst>
                                    </p:anim>
                                  </p:childTnLst>
                                </p:cTn>
                              </p:par>
                            </p:childTnLst>
                          </p:cTn>
                        </p:par>
                      </p:childTnLst>
                    </p:cTn>
                  </p:par>
                  <p:par>
                    <p:cTn id="100" nodeType="clickEffect" fill="hold">
                      <p:stCondLst>
                        <p:cond delay="indefinite"/>
                      </p:stCondLst>
                      <p:childTnLst>
                        <p:par>
                          <p:cTn id="101" nodeType="withEffect" fill="hold">
                            <p:stCondLst>
                              <p:cond delay="0"/>
                            </p:stCondLst>
                            <p:childTnLst>
                              <p:par>
                                <p:cTn id="102" nodeType="clickEffect" fill="hold" presetClass="entr" presetID="2" presetSubtype="4">
                                  <p:stCondLst>
                                    <p:cond delay="0"/>
                                  </p:stCondLst>
                                  <p:childTnLst>
                                    <p:set>
                                      <p:cBhvr>
                                        <p:cTn id="103" dur="1" fill="hold">
                                          <p:stCondLst>
                                            <p:cond delay="0"/>
                                          </p:stCondLst>
                                        </p:cTn>
                                        <p:tgtEl>
                                          <p:spTgt spid="224">
                                            <p:txEl>
                                              <p:pRg st="73" end="86"/>
                                            </p:txEl>
                                          </p:spTgt>
                                        </p:tgtEl>
                                        <p:attrNameLst>
                                          <p:attrName>style.visibility</p:attrName>
                                        </p:attrNameLst>
                                      </p:cBhvr>
                                      <p:to>
                                        <p:strVal val="visible"/>
                                      </p:to>
                                    </p:set>
                                    <p:anim calcmode="lin" valueType="num">
                                      <p:cBhvr additive="repl">
                                        <p:cTn id="104" dur="500" fill="hold"/>
                                        <p:tgtEl>
                                          <p:spTgt spid="224">
                                            <p:txEl>
                                              <p:pRg st="73" end="86"/>
                                            </p:txEl>
                                          </p:spTgt>
                                        </p:tgtEl>
                                        <p:attrNameLst>
                                          <p:attrName>ppt_x</p:attrName>
                                        </p:attrNameLst>
                                      </p:cBhvr>
                                      <p:tavLst>
                                        <p:tav tm="0">
                                          <p:val>
                                            <p:strVal val="#ppt_x"/>
                                          </p:val>
                                        </p:tav>
                                        <p:tav tm="100000">
                                          <p:val>
                                            <p:strVal val="#ppt_x"/>
                                          </p:val>
                                        </p:tav>
                                      </p:tavLst>
                                    </p:anim>
                                    <p:anim calcmode="lin" valueType="num">
                                      <p:cBhvr additive="repl">
                                        <p:cTn id="105" dur="500" fill="hold"/>
                                        <p:tgtEl>
                                          <p:spTgt spid="224">
                                            <p:txEl>
                                              <p:pRg st="73" end="86"/>
                                            </p:txEl>
                                          </p:spTgt>
                                        </p:tgtEl>
                                        <p:attrNameLst>
                                          <p:attrName>ppt_y</p:attrName>
                                        </p:attrNameLst>
                                      </p:cBhvr>
                                      <p:tavLst>
                                        <p:tav tm="0">
                                          <p:val>
                                            <p:strVal val="1+#ppt_h/2"/>
                                          </p:val>
                                        </p:tav>
                                        <p:tav tm="100000">
                                          <p:val>
                                            <p:strVal val="#ppt_y"/>
                                          </p:val>
                                        </p:tav>
                                      </p:tavLst>
                                    </p:anim>
                                  </p:childTnLst>
                                </p:cTn>
                              </p:par>
                            </p:childTnLst>
                          </p:cTn>
                        </p:par>
                      </p:childTnLst>
                    </p:cTn>
                  </p:par>
                  <p:par>
                    <p:cTn id="106" nodeType="clickEffect" fill="hold">
                      <p:stCondLst>
                        <p:cond delay="indefinite"/>
                      </p:stCondLst>
                      <p:childTnLst>
                        <p:par>
                          <p:cTn id="107" nodeType="withEffect" fill="hold">
                            <p:stCondLst>
                              <p:cond delay="0"/>
                            </p:stCondLst>
                            <p:childTnLst>
                              <p:par>
                                <p:cTn id="108" nodeType="clickEffect" fill="hold" presetClass="entr" presetID="21" presetSubtype="1">
                                  <p:stCondLst>
                                    <p:cond delay="0"/>
                                  </p:stCondLst>
                                  <p:childTnLst>
                                    <p:set>
                                      <p:cBhvr>
                                        <p:cTn id="109" dur="1" fill="hold">
                                          <p:stCondLst>
                                            <p:cond delay="0"/>
                                          </p:stCondLst>
                                        </p:cTn>
                                        <p:tgtEl>
                                          <p:spTgt spid="224">
                                            <p:txEl>
                                              <p:pRg st="86" end="106"/>
                                            </p:txEl>
                                          </p:spTgt>
                                        </p:tgtEl>
                                        <p:attrNameLst>
                                          <p:attrName>style.visibility</p:attrName>
                                        </p:attrNameLst>
                                      </p:cBhvr>
                                      <p:to>
                                        <p:strVal val="visible"/>
                                      </p:to>
                                    </p:set>
                                    <p:animEffect filter="wheel(1)" transition="in">
                                      <p:cBhvr additive="repl">
                                        <p:cTn id="110" dur="2000"/>
                                        <p:tgtEl>
                                          <p:spTgt spid="224">
                                            <p:txEl>
                                              <p:pRg st="86" end="106"/>
                                            </p:txEl>
                                          </p:spTgt>
                                        </p:tgtEl>
                                      </p:cBhvr>
                                    </p:animEffect>
                                  </p:childTnLst>
                                </p:cTn>
                              </p:par>
                              <p:par>
                                <p:cTn id="111" nodeType="withEffect" fill="hold" presetClass="entr" presetID="21" presetSubtype="1">
                                  <p:stCondLst>
                                    <p:cond delay="0"/>
                                  </p:stCondLst>
                                  <p:childTnLst>
                                    <p:set>
                                      <p:cBhvr>
                                        <p:cTn id="112" dur="1" fill="hold">
                                          <p:stCondLst>
                                            <p:cond delay="0"/>
                                          </p:stCondLst>
                                        </p:cTn>
                                        <p:tgtEl>
                                          <p:spTgt spid="224">
                                            <p:txEl>
                                              <p:pRg st="106" end="147"/>
                                            </p:txEl>
                                          </p:spTgt>
                                        </p:tgtEl>
                                        <p:attrNameLst>
                                          <p:attrName>style.visibility</p:attrName>
                                        </p:attrNameLst>
                                      </p:cBhvr>
                                      <p:to>
                                        <p:strVal val="visible"/>
                                      </p:to>
                                    </p:set>
                                    <p:animEffect filter="wheel(1)" transition="in">
                                      <p:cBhvr additive="repl">
                                        <p:cTn id="113" dur="2000"/>
                                        <p:tgtEl>
                                          <p:spTgt spid="224">
                                            <p:txEl>
                                              <p:pRg st="106" end="147"/>
                                            </p:txEl>
                                          </p:spTgt>
                                        </p:tgtEl>
                                      </p:cBhvr>
                                    </p:animEffect>
                                  </p:childTnLst>
                                </p:cTn>
                              </p:par>
                            </p:childTnLst>
                          </p:cTn>
                        </p:par>
                      </p:childTnLst>
                    </p:cTn>
                  </p:par>
                  <p:par>
                    <p:cTn id="114" nodeType="clickEffect" fill="hold">
                      <p:stCondLst>
                        <p:cond delay="indefinite"/>
                      </p:stCondLst>
                      <p:childTnLst>
                        <p:par>
                          <p:cTn id="115" nodeType="withEffect" fill="hold">
                            <p:stCondLst>
                              <p:cond delay="0"/>
                            </p:stCondLst>
                            <p:childTnLst>
                              <p:par>
                                <p:cTn id="116" nodeType="clickEffect" fill="hold" presetClass="entr" presetID="10">
                                  <p:stCondLst>
                                    <p:cond delay="0"/>
                                  </p:stCondLst>
                                  <p:childTnLst>
                                    <p:set>
                                      <p:cBhvr>
                                        <p:cTn id="117" dur="1" fill="hold">
                                          <p:stCondLst>
                                            <p:cond delay="0"/>
                                          </p:stCondLst>
                                        </p:cTn>
                                        <p:tgtEl>
                                          <p:spTgt spid="224">
                                            <p:txEl>
                                              <p:pRg st="147" end="177"/>
                                            </p:txEl>
                                          </p:spTgt>
                                        </p:tgtEl>
                                        <p:attrNameLst>
                                          <p:attrName>style.visibility</p:attrName>
                                        </p:attrNameLst>
                                      </p:cBhvr>
                                      <p:to>
                                        <p:strVal val="visible"/>
                                      </p:to>
                                    </p:set>
                                    <p:animEffect filter="fade" transition="in">
                                      <p:cBhvr additive="repl">
                                        <p:cTn id="118" dur="500"/>
                                        <p:tgtEl>
                                          <p:spTgt spid="224">
                                            <p:txEl>
                                              <p:pRg st="147" end="177"/>
                                            </p:txEl>
                                          </p:spTgt>
                                        </p:tgtEl>
                                      </p:cBhvr>
                                    </p:animEffect>
                                  </p:childTnLst>
                                </p:cTn>
                              </p:par>
                            </p:childTnLst>
                          </p:cTn>
                        </p:par>
                      </p:childTnLst>
                    </p:cTn>
                  </p:par>
                  <p:par>
                    <p:cTn id="119" nodeType="clickEffect" fill="hold">
                      <p:stCondLst>
                        <p:cond delay="indefinite"/>
                      </p:stCondLst>
                      <p:childTnLst>
                        <p:par>
                          <p:cTn id="120" nodeType="withEffect" fill="hold">
                            <p:stCondLst>
                              <p:cond delay="0"/>
                            </p:stCondLst>
                            <p:childTnLst>
                              <p:par>
                                <p:cTn id="121" nodeType="clickEffect" fill="hold" presetClass="entr" presetID="42">
                                  <p:stCondLst>
                                    <p:cond delay="0"/>
                                  </p:stCondLst>
                                  <p:childTnLst>
                                    <p:set>
                                      <p:cBhvr>
                                        <p:cTn id="122" dur="1" fill="hold">
                                          <p:stCondLst>
                                            <p:cond delay="0"/>
                                          </p:stCondLst>
                                        </p:cTn>
                                        <p:tgtEl>
                                          <p:spTgt spid="224">
                                            <p:txEl>
                                              <p:pRg st="177" end="196"/>
                                            </p:txEl>
                                          </p:spTgt>
                                        </p:tgtEl>
                                        <p:attrNameLst>
                                          <p:attrName>style.visibility</p:attrName>
                                        </p:attrNameLst>
                                      </p:cBhvr>
                                      <p:to>
                                        <p:strVal val="visible"/>
                                      </p:to>
                                    </p:set>
                                    <p:animEffect filter="fade" transition="in">
                                      <p:cBhvr additive="repl">
                                        <p:cTn id="123" dur="1000"/>
                                        <p:tgtEl>
                                          <p:spTgt spid="224">
                                            <p:txEl>
                                              <p:pRg st="177" end="196"/>
                                            </p:txEl>
                                          </p:spTgt>
                                        </p:tgtEl>
                                      </p:cBhvr>
                                    </p:animEffect>
                                    <p:anim calcmode="lin" valueType="num">
                                      <p:cBhvr additive="repl">
                                        <p:cTn id="124" dur="1000" fill="hold"/>
                                        <p:tgtEl>
                                          <p:spTgt spid="224">
                                            <p:txEl>
                                              <p:pRg st="177" end="196"/>
                                            </p:txEl>
                                          </p:spTgt>
                                        </p:tgtEl>
                                        <p:attrNameLst>
                                          <p:attrName>ppt_x</p:attrName>
                                        </p:attrNameLst>
                                      </p:cBhvr>
                                      <p:tavLst>
                                        <p:tav tm="0">
                                          <p:val>
                                            <p:strVal val="#ppt_x"/>
                                          </p:val>
                                        </p:tav>
                                        <p:tav tm="100000">
                                          <p:val>
                                            <p:strVal val="#ppt_x"/>
                                          </p:val>
                                        </p:tav>
                                      </p:tavLst>
                                    </p:anim>
                                    <p:anim calcmode="lin" valueType="num">
                                      <p:cBhvr additive="repl">
                                        <p:cTn id="125" dur="1000" fill="hold"/>
                                        <p:tgtEl>
                                          <p:spTgt spid="224">
                                            <p:txEl>
                                              <p:pRg st="177" end="19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457200" y="380880"/>
            <a:ext cx="7238520" cy="609120"/>
          </a:xfrm>
          <a:prstGeom prst="rect">
            <a:avLst/>
          </a:prstGeom>
        </p:spPr>
        <p:txBody>
          <a:bodyPr anchor="b"/>
          <a:p>
            <a:pPr>
              <a:lnSpc>
                <a:spcPct val="100000"/>
              </a:lnSpc>
            </a:pPr>
            <a:r>
              <a:rPr lang="en-US" sz="4000">
                <a:solidFill>
                  <a:srgbClr val="006600"/>
                </a:solidFill>
                <a:latin typeface="Arial"/>
              </a:rPr>
              <a:t>Dampak dalam kehidupan </a:t>
            </a:r>
            <a:endParaRPr/>
          </a:p>
        </p:txBody>
      </p:sp>
      <p:sp>
        <p:nvSpPr>
          <p:cNvPr id="227" name="TextShape 2"/>
          <p:cNvSpPr txBox="1"/>
          <p:nvPr/>
        </p:nvSpPr>
        <p:spPr>
          <a:xfrm>
            <a:off x="457200" y="1143000"/>
            <a:ext cx="8229240" cy="4647960"/>
          </a:xfrm>
          <a:prstGeom prst="rect">
            <a:avLst/>
          </a:prstGeom>
        </p:spPr>
        <p:txBody>
          <a:bodyPr/>
          <a:p>
            <a:pPr>
              <a:lnSpc>
                <a:spcPct val="100000"/>
              </a:lnSpc>
            </a:pPr>
            <a:endParaRPr/>
          </a:p>
          <a:p>
            <a:pPr>
              <a:lnSpc>
                <a:spcPct val="100000"/>
              </a:lnSpc>
            </a:pPr>
            <a:r>
              <a:rPr lang="en-US" sz="2400">
                <a:solidFill>
                  <a:srgbClr val="006600"/>
                </a:solidFill>
                <a:latin typeface="Franklin Gothic Demi Cond"/>
              </a:rPr>
              <a:t>	</a:t>
            </a:r>
            <a:endParaRPr/>
          </a:p>
          <a:p>
            <a:pPr>
              <a:lnSpc>
                <a:spcPct val="100000"/>
              </a:lnSpc>
            </a:pPr>
            <a:endParaRPr/>
          </a:p>
          <a:p>
            <a:pPr>
              <a:lnSpc>
                <a:spcPct val="100000"/>
              </a:lnSpc>
            </a:pPr>
            <a:endParaRPr/>
          </a:p>
        </p:txBody>
      </p:sp>
      <p:sp>
        <p:nvSpPr>
          <p:cNvPr id="228" name="TextShape 3"/>
          <p:cNvSpPr txBox="1"/>
          <p:nvPr/>
        </p:nvSpPr>
        <p:spPr>
          <a:xfrm>
            <a:off x="6934320" y="6477120"/>
            <a:ext cx="1752120" cy="380520"/>
          </a:xfrm>
          <a:prstGeom prst="rect">
            <a:avLst/>
          </a:prstGeom>
        </p:spPr>
        <p:txBody>
          <a:bodyPr/>
          <a:p>
            <a:endParaRPr/>
          </a:p>
        </p:txBody>
      </p:sp>
      <p:pic>
        <p:nvPicPr>
          <p:cNvPr id="229" name="Picture 4" descr=""/>
          <p:cNvPicPr/>
          <p:nvPr/>
        </p:nvPicPr>
        <p:blipFill>
          <a:blip r:embed="rId1"/>
          <a:stretch>
            <a:fillRect/>
          </a:stretch>
        </p:blipFill>
        <p:spPr>
          <a:xfrm>
            <a:off x="630360" y="1219320"/>
            <a:ext cx="7883280" cy="4525560"/>
          </a:xfrm>
          <a:prstGeom prst="rect">
            <a:avLst/>
          </a:prstGeom>
          <a:ln>
            <a:noFill/>
          </a:ln>
        </p:spPr>
      </p:pic>
    </p:spTree>
  </p:cSld>
  <p:timing>
    <p:tnLst>
      <p:par>
        <p:cTn id="126" dur="indefinite" restart="never" nodeType="tmRoot">
          <p:childTnLst>
            <p:seq>
              <p:cTn id="127"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TextShape 1"/>
          <p:cNvSpPr txBox="1"/>
          <p:nvPr/>
        </p:nvSpPr>
        <p:spPr>
          <a:xfrm>
            <a:off x="457200" y="380880"/>
            <a:ext cx="5257440" cy="609120"/>
          </a:xfrm>
          <a:prstGeom prst="rect">
            <a:avLst/>
          </a:prstGeom>
        </p:spPr>
        <p:txBody>
          <a:bodyPr anchor="b"/>
          <a:p>
            <a:pPr>
              <a:lnSpc>
                <a:spcPct val="100000"/>
              </a:lnSpc>
            </a:pPr>
            <a:r>
              <a:rPr lang="en-US" sz="4000">
                <a:solidFill>
                  <a:srgbClr val="006600"/>
                </a:solidFill>
                <a:latin typeface="Franklin Gothic Demi Cond"/>
              </a:rPr>
              <a:t>Dampak lain</a:t>
            </a:r>
            <a:endParaRPr/>
          </a:p>
        </p:txBody>
      </p:sp>
      <p:sp>
        <p:nvSpPr>
          <p:cNvPr id="231" name="TextShape 2"/>
          <p:cNvSpPr txBox="1"/>
          <p:nvPr/>
        </p:nvSpPr>
        <p:spPr>
          <a:xfrm>
            <a:off x="6934320" y="6477120"/>
            <a:ext cx="1752120" cy="380520"/>
          </a:xfrm>
          <a:prstGeom prst="rect">
            <a:avLst/>
          </a:prstGeom>
        </p:spPr>
        <p:txBody>
          <a:bodyPr/>
          <a:p>
            <a:endParaRPr/>
          </a:p>
        </p:txBody>
      </p:sp>
      <p:pic>
        <p:nvPicPr>
          <p:cNvPr id="232" name="Picture 4" descr=""/>
          <p:cNvPicPr/>
          <p:nvPr/>
        </p:nvPicPr>
        <p:blipFill>
          <a:blip r:embed="rId1"/>
          <a:stretch>
            <a:fillRect/>
          </a:stretch>
        </p:blipFill>
        <p:spPr>
          <a:xfrm>
            <a:off x="533520" y="990720"/>
            <a:ext cx="7254360" cy="4525560"/>
          </a:xfrm>
          <a:prstGeom prst="rect">
            <a:avLst/>
          </a:prstGeom>
          <a:ln>
            <a:noFill/>
          </a:ln>
        </p:spPr>
      </p:pic>
    </p:spTree>
  </p:cSld>
  <p:timing>
    <p:tnLst>
      <p:par>
        <p:cTn id="128" dur="indefinite" restart="never" nodeType="tmRoot">
          <p:childTnLst>
            <p:seq>
              <p:cTn id="129"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457200" y="380880"/>
            <a:ext cx="6324120" cy="609120"/>
          </a:xfrm>
          <a:prstGeom prst="rect">
            <a:avLst/>
          </a:prstGeom>
        </p:spPr>
        <p:txBody>
          <a:bodyPr anchor="b"/>
          <a:p>
            <a:pPr>
              <a:lnSpc>
                <a:spcPct val="100000"/>
              </a:lnSpc>
            </a:pPr>
            <a:r>
              <a:rPr lang="en-US" sz="4000">
                <a:solidFill>
                  <a:srgbClr val="006600"/>
                </a:solidFill>
                <a:latin typeface="Franklin Gothic Demi Cond"/>
              </a:rPr>
              <a:t>Data Networking Components</a:t>
            </a:r>
            <a:endParaRPr/>
          </a:p>
        </p:txBody>
      </p:sp>
      <p:sp>
        <p:nvSpPr>
          <p:cNvPr id="234" name="TextShape 2"/>
          <p:cNvSpPr txBox="1"/>
          <p:nvPr/>
        </p:nvSpPr>
        <p:spPr>
          <a:xfrm>
            <a:off x="6934320" y="6477120"/>
            <a:ext cx="1752120" cy="380520"/>
          </a:xfrm>
          <a:prstGeom prst="rect">
            <a:avLst/>
          </a:prstGeom>
        </p:spPr>
        <p:txBody>
          <a:bodyPr/>
          <a:p>
            <a:endParaRPr/>
          </a:p>
        </p:txBody>
      </p:sp>
      <p:sp>
        <p:nvSpPr>
          <p:cNvPr id="235" name="CustomShape 3"/>
          <p:cNvSpPr/>
          <p:nvPr/>
        </p:nvSpPr>
        <p:spPr>
          <a:xfrm>
            <a:off x="4481280" y="3294000"/>
            <a:ext cx="181080" cy="1035000"/>
          </a:xfrm>
          <a:prstGeom prst="rect">
            <a:avLst/>
          </a:prstGeom>
          <a:noFill/>
          <a:ln>
            <a:noFill/>
          </a:ln>
        </p:spPr>
        <p:txBody>
          <a:bodyPr wrap="none" lIns="90000" rIns="90000" tIns="45000" bIns="45000"/>
          <a:p>
            <a:pPr>
              <a:lnSpc>
                <a:spcPct val="100000"/>
              </a:lnSpc>
            </a:pPr>
            <a:endParaRPr/>
          </a:p>
          <a:p>
            <a:pPr>
              <a:lnSpc>
                <a:spcPct val="100000"/>
              </a:lnSpc>
            </a:pPr>
            <a:endParaRPr/>
          </a:p>
        </p:txBody>
      </p:sp>
      <p:sp>
        <p:nvSpPr>
          <p:cNvPr id="236" name="CustomShape 4"/>
          <p:cNvSpPr/>
          <p:nvPr/>
        </p:nvSpPr>
        <p:spPr>
          <a:xfrm>
            <a:off x="457200" y="1143000"/>
            <a:ext cx="2971440" cy="4525560"/>
          </a:xfrm>
          <a:prstGeom prst="rect">
            <a:avLst/>
          </a:prstGeom>
          <a:noFill/>
          <a:ln>
            <a:noFill/>
          </a:ln>
        </p:spPr>
        <p:txBody>
          <a:bodyPr anchor="b"/>
          <a:p>
            <a:pPr>
              <a:lnSpc>
                <a:spcPct val="85000"/>
              </a:lnSpc>
              <a:buFont typeface="Arial"/>
              <a:buChar char="•"/>
            </a:pPr>
            <a:r>
              <a:rPr lang="en-US" sz="2000">
                <a:solidFill>
                  <a:srgbClr val="006600"/>
                </a:solidFill>
                <a:latin typeface="Franklin Gothic Demi Cond"/>
              </a:rPr>
              <a:t>Komponen utama jaringan :</a:t>
            </a:r>
            <a:endParaRPr/>
          </a:p>
          <a:p>
            <a:pPr lvl="1">
              <a:lnSpc>
                <a:spcPct val="85000"/>
              </a:lnSpc>
              <a:buFont typeface="Arial"/>
              <a:buChar char="–"/>
            </a:pPr>
            <a:r>
              <a:rPr lang="en-US">
                <a:solidFill>
                  <a:srgbClr val="ff0000"/>
                </a:solidFill>
                <a:latin typeface="Calibri"/>
              </a:rPr>
              <a:t> </a:t>
            </a:r>
            <a:r>
              <a:rPr lang="en-US">
                <a:solidFill>
                  <a:srgbClr val="ff0000"/>
                </a:solidFill>
                <a:latin typeface="Calibri"/>
              </a:rPr>
              <a:t>Devices</a:t>
            </a:r>
            <a:endParaRPr/>
          </a:p>
          <a:p>
            <a:pPr lvl="2">
              <a:lnSpc>
                <a:spcPct val="85000"/>
              </a:lnSpc>
              <a:buFont typeface="Arial"/>
              <a:buChar char="•"/>
            </a:pPr>
            <a:r>
              <a:rPr lang="en-US">
                <a:solidFill>
                  <a:srgbClr val="ff0000"/>
                </a:solidFill>
                <a:latin typeface="Calibri"/>
              </a:rPr>
              <a:t>These are used to communicate with one another</a:t>
            </a:r>
            <a:endParaRPr/>
          </a:p>
          <a:p>
            <a:pPr lvl="1">
              <a:lnSpc>
                <a:spcPct val="85000"/>
              </a:lnSpc>
              <a:buFont typeface="Arial"/>
              <a:buChar char="–"/>
            </a:pPr>
            <a:r>
              <a:rPr lang="en-US">
                <a:solidFill>
                  <a:srgbClr val="ff0000"/>
                </a:solidFill>
                <a:latin typeface="Calibri"/>
              </a:rPr>
              <a:t> </a:t>
            </a:r>
            <a:r>
              <a:rPr lang="en-US">
                <a:solidFill>
                  <a:srgbClr val="ff0000"/>
                </a:solidFill>
                <a:latin typeface="Calibri"/>
              </a:rPr>
              <a:t>Medium</a:t>
            </a:r>
            <a:endParaRPr/>
          </a:p>
          <a:p>
            <a:pPr lvl="2">
              <a:lnSpc>
                <a:spcPct val="85000"/>
              </a:lnSpc>
              <a:buFont typeface="Arial"/>
              <a:buChar char="•"/>
            </a:pPr>
            <a:r>
              <a:rPr lang="en-US">
                <a:solidFill>
                  <a:srgbClr val="ff0000"/>
                </a:solidFill>
                <a:latin typeface="Calibri"/>
              </a:rPr>
              <a:t>This is how the devices are connected together</a:t>
            </a:r>
            <a:endParaRPr/>
          </a:p>
          <a:p>
            <a:pPr lvl="1">
              <a:lnSpc>
                <a:spcPct val="85000"/>
              </a:lnSpc>
              <a:buFont typeface="Arial"/>
              <a:buChar char="–"/>
            </a:pPr>
            <a:r>
              <a:rPr lang="en-US">
                <a:solidFill>
                  <a:srgbClr val="ff0000"/>
                </a:solidFill>
                <a:latin typeface="Calibri"/>
              </a:rPr>
              <a:t> </a:t>
            </a:r>
            <a:r>
              <a:rPr lang="en-US">
                <a:solidFill>
                  <a:srgbClr val="ff0000"/>
                </a:solidFill>
                <a:latin typeface="Calibri"/>
              </a:rPr>
              <a:t>Messages</a:t>
            </a:r>
            <a:endParaRPr/>
          </a:p>
          <a:p>
            <a:pPr lvl="2">
              <a:lnSpc>
                <a:spcPct val="85000"/>
              </a:lnSpc>
              <a:buFont typeface="Arial"/>
              <a:buChar char="•"/>
            </a:pPr>
            <a:r>
              <a:rPr lang="en-US">
                <a:solidFill>
                  <a:srgbClr val="ff0000"/>
                </a:solidFill>
                <a:latin typeface="Calibri"/>
              </a:rPr>
              <a:t>Information that travels over the medium</a:t>
            </a:r>
            <a:endParaRPr/>
          </a:p>
          <a:p>
            <a:pPr lvl="1">
              <a:lnSpc>
                <a:spcPct val="85000"/>
              </a:lnSpc>
              <a:buFont typeface="Arial"/>
              <a:buChar char="–"/>
            </a:pPr>
            <a:r>
              <a:rPr lang="en-US">
                <a:solidFill>
                  <a:srgbClr val="ff0000"/>
                </a:solidFill>
                <a:latin typeface="Calibri"/>
              </a:rPr>
              <a:t> </a:t>
            </a:r>
            <a:r>
              <a:rPr lang="en-US">
                <a:solidFill>
                  <a:srgbClr val="ff0000"/>
                </a:solidFill>
                <a:latin typeface="Calibri"/>
              </a:rPr>
              <a:t>Rules</a:t>
            </a:r>
            <a:endParaRPr/>
          </a:p>
          <a:p>
            <a:pPr lvl="2">
              <a:lnSpc>
                <a:spcPct val="85000"/>
              </a:lnSpc>
              <a:buFont typeface="Arial"/>
              <a:buChar char="•"/>
            </a:pPr>
            <a:r>
              <a:rPr lang="en-US">
                <a:solidFill>
                  <a:srgbClr val="ff0000"/>
                </a:solidFill>
                <a:latin typeface="Calibri"/>
              </a:rPr>
              <a:t>Governs how messages flow across network</a:t>
            </a:r>
            <a:endParaRPr/>
          </a:p>
        </p:txBody>
      </p:sp>
      <p:pic>
        <p:nvPicPr>
          <p:cNvPr id="237" name="Picture 4" descr=""/>
          <p:cNvPicPr/>
          <p:nvPr/>
        </p:nvPicPr>
        <p:blipFill>
          <a:blip r:embed="rId1"/>
          <a:stretch>
            <a:fillRect/>
          </a:stretch>
        </p:blipFill>
        <p:spPr>
          <a:xfrm>
            <a:off x="3581280" y="1793160"/>
            <a:ext cx="5055840" cy="3225600"/>
          </a:xfrm>
          <a:prstGeom prst="rect">
            <a:avLst/>
          </a:prstGeom>
          <a:ln>
            <a:noFill/>
          </a:ln>
        </p:spPr>
      </p:pic>
    </p:spTree>
  </p:cSld>
  <p:timing>
    <p:tnLst>
      <p:par>
        <p:cTn id="130" dur="indefinite" restart="never" nodeType="tmRoot">
          <p:childTnLst>
            <p:seq>
              <p:cTn id="131"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TextShape 1"/>
          <p:cNvSpPr txBox="1"/>
          <p:nvPr/>
        </p:nvSpPr>
        <p:spPr>
          <a:xfrm>
            <a:off x="457200" y="380880"/>
            <a:ext cx="7619760" cy="609120"/>
          </a:xfrm>
          <a:prstGeom prst="rect">
            <a:avLst/>
          </a:prstGeom>
        </p:spPr>
        <p:txBody>
          <a:bodyPr anchor="b"/>
          <a:p>
            <a:pPr>
              <a:lnSpc>
                <a:spcPct val="100000"/>
              </a:lnSpc>
            </a:pPr>
            <a:r>
              <a:rPr lang="en-US" sz="4000">
                <a:solidFill>
                  <a:srgbClr val="006600"/>
                </a:solidFill>
                <a:latin typeface="Franklin Gothic Demi Cond"/>
              </a:rPr>
              <a:t>Characteristic Architecture Network</a:t>
            </a:r>
            <a:endParaRPr/>
          </a:p>
        </p:txBody>
      </p:sp>
      <p:sp>
        <p:nvSpPr>
          <p:cNvPr id="239" name="TextShape 2"/>
          <p:cNvSpPr txBox="1"/>
          <p:nvPr/>
        </p:nvSpPr>
        <p:spPr>
          <a:xfrm>
            <a:off x="457200" y="1143000"/>
            <a:ext cx="8229240" cy="4647960"/>
          </a:xfrm>
          <a:prstGeom prst="rect">
            <a:avLst/>
          </a:prstGeom>
        </p:spPr>
        <p:txBody>
          <a:bodyPr/>
          <a:p>
            <a:pPr>
              <a:lnSpc>
                <a:spcPct val="100000"/>
              </a:lnSpc>
            </a:pPr>
            <a:r>
              <a:rPr lang="en-US" sz="2400">
                <a:solidFill>
                  <a:srgbClr val="006600"/>
                </a:solidFill>
                <a:latin typeface="Franklin Gothic Demi Cond"/>
              </a:rPr>
              <a:t>Four characteristics that are addressed by network architecture design : </a:t>
            </a:r>
            <a:endParaRPr/>
          </a:p>
          <a:p>
            <a:pPr lvl="1">
              <a:lnSpc>
                <a:spcPct val="100000"/>
              </a:lnSpc>
              <a:buFont typeface="Arial"/>
              <a:buChar char="–"/>
            </a:pPr>
            <a:r>
              <a:rPr lang="en-US" sz="2800">
                <a:solidFill>
                  <a:srgbClr val="000000"/>
                </a:solidFill>
                <a:latin typeface="Calibri"/>
              </a:rPr>
              <a:t>Fault tolerance</a:t>
            </a:r>
            <a:endParaRPr/>
          </a:p>
          <a:p>
            <a:pPr lvl="1">
              <a:lnSpc>
                <a:spcPct val="100000"/>
              </a:lnSpc>
              <a:buFont typeface="Arial"/>
              <a:buChar char="–"/>
            </a:pPr>
            <a:r>
              <a:rPr lang="en-US" sz="2800">
                <a:solidFill>
                  <a:srgbClr val="000000"/>
                </a:solidFill>
                <a:latin typeface="Calibri"/>
              </a:rPr>
              <a:t>Scalability</a:t>
            </a:r>
            <a:endParaRPr/>
          </a:p>
          <a:p>
            <a:pPr lvl="1">
              <a:lnSpc>
                <a:spcPct val="100000"/>
              </a:lnSpc>
              <a:buFont typeface="Arial"/>
              <a:buChar char="–"/>
            </a:pPr>
            <a:r>
              <a:rPr lang="en-US" sz="2800">
                <a:solidFill>
                  <a:srgbClr val="000000"/>
                </a:solidFill>
                <a:latin typeface="Calibri"/>
              </a:rPr>
              <a:t>Quality of service</a:t>
            </a:r>
            <a:endParaRPr/>
          </a:p>
          <a:p>
            <a:pPr lvl="1">
              <a:lnSpc>
                <a:spcPct val="100000"/>
              </a:lnSpc>
              <a:buFont typeface="Arial"/>
              <a:buChar char="–"/>
            </a:pPr>
            <a:r>
              <a:rPr lang="en-US" sz="2800">
                <a:solidFill>
                  <a:srgbClr val="000000"/>
                </a:solidFill>
                <a:latin typeface="Calibri"/>
              </a:rPr>
              <a:t>Security</a:t>
            </a:r>
            <a:endParaRPr/>
          </a:p>
          <a:p>
            <a:pPr>
              <a:lnSpc>
                <a:spcPct val="100000"/>
              </a:lnSpc>
            </a:pPr>
            <a:endParaRPr/>
          </a:p>
        </p:txBody>
      </p:sp>
      <p:sp>
        <p:nvSpPr>
          <p:cNvPr id="240" name="TextShape 3"/>
          <p:cNvSpPr txBox="1"/>
          <p:nvPr/>
        </p:nvSpPr>
        <p:spPr>
          <a:xfrm>
            <a:off x="6934320" y="6477120"/>
            <a:ext cx="1752120" cy="380520"/>
          </a:xfrm>
          <a:prstGeom prst="rect">
            <a:avLst/>
          </a:prstGeom>
        </p:spPr>
        <p:txBody>
          <a:bodyPr/>
          <a:p>
            <a:endParaRPr/>
          </a:p>
        </p:txBody>
      </p:sp>
      <p:sp>
        <p:nvSpPr>
          <p:cNvPr id="241" name="CustomShape 4"/>
          <p:cNvSpPr/>
          <p:nvPr/>
        </p:nvSpPr>
        <p:spPr>
          <a:xfrm>
            <a:off x="144360" y="-144360"/>
            <a:ext cx="304560" cy="304560"/>
          </a:xfrm>
          <a:prstGeom prst="rect">
            <a:avLst/>
          </a:prstGeom>
          <a:noFill/>
          <a:ln>
            <a:noFill/>
          </a:ln>
        </p:spPr>
      </p:sp>
      <p:pic>
        <p:nvPicPr>
          <p:cNvPr id="242" name="Picture 6" descr=""/>
          <p:cNvPicPr/>
          <p:nvPr/>
        </p:nvPicPr>
        <p:blipFill>
          <a:blip r:embed="rId1"/>
          <a:stretch>
            <a:fillRect/>
          </a:stretch>
        </p:blipFill>
        <p:spPr>
          <a:xfrm>
            <a:off x="3809880" y="1828800"/>
            <a:ext cx="5277240" cy="4028760"/>
          </a:xfrm>
          <a:prstGeom prst="rect">
            <a:avLst/>
          </a:prstGeom>
          <a:ln>
            <a:noFill/>
          </a:ln>
        </p:spPr>
      </p:pic>
    </p:spTree>
  </p:cSld>
  <p:timing>
    <p:tnLst>
      <p:par>
        <p:cTn id="132" dur="indefinite" restart="never" nodeType="tmRoot">
          <p:childTnLst>
            <p:seq>
              <p:cTn id="133" dur="indefinite" nodeType="mainSeq">
                <p:childTnLst>
                  <p:par>
                    <p:cTn id="134" fill="hold">
                      <p:stCondLst>
                        <p:cond delay="indefinite"/>
                      </p:stCondLst>
                      <p:childTnLst>
                        <p:par>
                          <p:cTn id="135" fill="hold">
                            <p:stCondLst>
                              <p:cond delay="0"/>
                            </p:stCondLst>
                            <p:childTnLst>
                              <p:par>
                                <p:cTn id="136" nodeType="clickEffect" fill="hold" presetClass="entr" presetID="16" presetSubtype="21">
                                  <p:stCondLst>
                                    <p:cond delay="0"/>
                                  </p:stCondLst>
                                  <p:childTnLst>
                                    <p:set>
                                      <p:cBhvr>
                                        <p:cTn id="137" dur="1" fill="hold">
                                          <p:stCondLst>
                                            <p:cond delay="0"/>
                                          </p:stCondLst>
                                        </p:cTn>
                                        <p:tgtEl>
                                          <p:spTgt spid="239">
                                            <p:txEl>
                                              <p:pRg st="0" end="74"/>
                                            </p:txEl>
                                          </p:spTgt>
                                        </p:tgtEl>
                                        <p:attrNameLst>
                                          <p:attrName>style.visibility</p:attrName>
                                        </p:attrNameLst>
                                      </p:cBhvr>
                                      <p:to>
                                        <p:strVal val="visible"/>
                                      </p:to>
                                    </p:set>
                                    <p:animEffect filter="barn(inVertical)" transition="out">
                                      <p:cBhvr additive="repl">
                                        <p:cTn id="138" dur="500"/>
                                        <p:tgtEl>
                                          <p:spTgt spid="239">
                                            <p:txEl>
                                              <p:pRg st="0" end="74"/>
                                            </p:txEl>
                                          </p:spTgt>
                                        </p:tgtEl>
                                      </p:cBhvr>
                                    </p:animEffec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22" presetSubtype="4">
                                  <p:stCondLst>
                                    <p:cond delay="0"/>
                                  </p:stCondLst>
                                  <p:childTnLst>
                                    <p:set>
                                      <p:cBhvr>
                                        <p:cTn id="142" dur="1" fill="hold">
                                          <p:stCondLst>
                                            <p:cond delay="0"/>
                                          </p:stCondLst>
                                        </p:cTn>
                                        <p:tgtEl>
                                          <p:spTgt spid="239">
                                            <p:txEl>
                                              <p:pRg st="74" end="90"/>
                                            </p:txEl>
                                          </p:spTgt>
                                        </p:tgtEl>
                                        <p:attrNameLst>
                                          <p:attrName>style.visibility</p:attrName>
                                        </p:attrNameLst>
                                      </p:cBhvr>
                                      <p:to>
                                        <p:strVal val="visible"/>
                                      </p:to>
                                    </p:set>
                                    <p:animEffect filter="wipe(down)" transition="out">
                                      <p:cBhvr additive="repl">
                                        <p:cTn id="143" dur="500"/>
                                        <p:tgtEl>
                                          <p:spTgt spid="239">
                                            <p:txEl>
                                              <p:pRg st="74" end="90"/>
                                            </p:txEl>
                                          </p:spTgt>
                                        </p:tgtEl>
                                      </p:cBhvr>
                                    </p:animEffect>
                                  </p:childTnLst>
                                </p:cTn>
                              </p:par>
                            </p:childTnLst>
                          </p:cTn>
                        </p:par>
                      </p:childTnLst>
                    </p:cTn>
                  </p:par>
                  <p:par>
                    <p:cTn id="144" fill="hold">
                      <p:stCondLst>
                        <p:cond delay="indefinite"/>
                      </p:stCondLst>
                      <p:childTnLst>
                        <p:par>
                          <p:cTn id="145" fill="hold">
                            <p:stCondLst>
                              <p:cond delay="0"/>
                            </p:stCondLst>
                            <p:childTnLst>
                              <p:par>
                                <p:cTn id="146" nodeType="clickEffect" fill="hold" presetClass="entr" presetID="42">
                                  <p:stCondLst>
                                    <p:cond delay="0"/>
                                  </p:stCondLst>
                                  <p:childTnLst>
                                    <p:set>
                                      <p:cBhvr>
                                        <p:cTn id="147" dur="1" fill="hold">
                                          <p:stCondLst>
                                            <p:cond delay="0"/>
                                          </p:stCondLst>
                                        </p:cTn>
                                        <p:tgtEl>
                                          <p:spTgt spid="239">
                                            <p:txEl>
                                              <p:pRg st="90" end="102"/>
                                            </p:txEl>
                                          </p:spTgt>
                                        </p:tgtEl>
                                        <p:attrNameLst>
                                          <p:attrName>style.visibility</p:attrName>
                                        </p:attrNameLst>
                                      </p:cBhvr>
                                      <p:to>
                                        <p:strVal val="visible"/>
                                      </p:to>
                                    </p:set>
                                    <p:animEffect filter="fade" transition="in">
                                      <p:cBhvr additive="repl">
                                        <p:cTn id="148" dur="1000"/>
                                        <p:tgtEl>
                                          <p:spTgt spid="239">
                                            <p:txEl>
                                              <p:pRg st="90" end="102"/>
                                            </p:txEl>
                                          </p:spTgt>
                                        </p:tgtEl>
                                      </p:cBhvr>
                                    </p:animEffect>
                                    <p:anim calcmode="lin" valueType="num">
                                      <p:cBhvr additive="repl">
                                        <p:cTn id="149" dur="1000" fill="hold"/>
                                        <p:tgtEl>
                                          <p:spTgt spid="239">
                                            <p:txEl>
                                              <p:pRg st="90" end="102"/>
                                            </p:txEl>
                                          </p:spTgt>
                                        </p:tgtEl>
                                        <p:attrNameLst>
                                          <p:attrName>ppt_x</p:attrName>
                                        </p:attrNameLst>
                                      </p:cBhvr>
                                      <p:tavLst>
                                        <p:tav tm="0">
                                          <p:val>
                                            <p:strVal val="#ppt_x"/>
                                          </p:val>
                                        </p:tav>
                                        <p:tav tm="100000">
                                          <p:val>
                                            <p:strVal val="#ppt_x"/>
                                          </p:val>
                                        </p:tav>
                                      </p:tavLst>
                                    </p:anim>
                                    <p:anim calcmode="lin" valueType="num">
                                      <p:cBhvr additive="repl">
                                        <p:cTn id="150" dur="1000" fill="hold"/>
                                        <p:tgtEl>
                                          <p:spTgt spid="239">
                                            <p:txEl>
                                              <p:pRg st="90" end="102"/>
                                            </p:tx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6" presetSubtype="16">
                                  <p:stCondLst>
                                    <p:cond delay="0"/>
                                  </p:stCondLst>
                                  <p:childTnLst>
                                    <p:set>
                                      <p:cBhvr>
                                        <p:cTn id="154" dur="1" fill="hold">
                                          <p:stCondLst>
                                            <p:cond delay="0"/>
                                          </p:stCondLst>
                                        </p:cTn>
                                        <p:tgtEl>
                                          <p:spTgt spid="239">
                                            <p:txEl>
                                              <p:pRg st="102" end="121"/>
                                            </p:txEl>
                                          </p:spTgt>
                                        </p:tgtEl>
                                        <p:attrNameLst>
                                          <p:attrName>style.visibility</p:attrName>
                                        </p:attrNameLst>
                                      </p:cBhvr>
                                      <p:to>
                                        <p:strVal val="visible"/>
                                      </p:to>
                                    </p:set>
                                    <p:animEffect filter="circle(in)" transition="out">
                                      <p:cBhvr additive="repl">
                                        <p:cTn id="155" dur="2000"/>
                                        <p:tgtEl>
                                          <p:spTgt spid="239">
                                            <p:txEl>
                                              <p:pRg st="102" end="121"/>
                                            </p:txEl>
                                          </p:spTgt>
                                        </p:tgtEl>
                                      </p:cBhvr>
                                    </p:animEffect>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1">
                                  <p:stCondLst>
                                    <p:cond delay="0"/>
                                  </p:stCondLst>
                                  <p:childTnLst>
                                    <p:set>
                                      <p:cBhvr>
                                        <p:cTn id="159" dur="1" fill="hold">
                                          <p:stCondLst>
                                            <p:cond delay="0"/>
                                          </p:stCondLst>
                                        </p:cTn>
                                        <p:tgtEl>
                                          <p:spTgt spid="239">
                                            <p:txEl>
                                              <p:pRg st="121" end="13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TextShape 1"/>
          <p:cNvSpPr txBox="1"/>
          <p:nvPr/>
        </p:nvSpPr>
        <p:spPr>
          <a:xfrm>
            <a:off x="457200" y="380880"/>
            <a:ext cx="6629040" cy="609120"/>
          </a:xfrm>
          <a:prstGeom prst="rect">
            <a:avLst/>
          </a:prstGeom>
        </p:spPr>
        <p:txBody>
          <a:bodyPr anchor="b"/>
          <a:p>
            <a:pPr>
              <a:lnSpc>
                <a:spcPct val="100000"/>
              </a:lnSpc>
            </a:pPr>
            <a:r>
              <a:rPr lang="en-US" sz="4000">
                <a:solidFill>
                  <a:srgbClr val="006600"/>
                </a:solidFill>
                <a:latin typeface="Franklin Gothic Demi Cond"/>
              </a:rPr>
              <a:t>Membangun Jaringan sederhana</a:t>
            </a:r>
            <a:endParaRPr/>
          </a:p>
        </p:txBody>
      </p:sp>
      <p:sp>
        <p:nvSpPr>
          <p:cNvPr id="244" name="TextShape 2"/>
          <p:cNvSpPr txBox="1"/>
          <p:nvPr/>
        </p:nvSpPr>
        <p:spPr>
          <a:xfrm>
            <a:off x="457200" y="1143000"/>
            <a:ext cx="8229240" cy="4647960"/>
          </a:xfrm>
          <a:prstGeom prst="rect">
            <a:avLst/>
          </a:prstGeom>
        </p:spPr>
        <p:txBody>
          <a:bodyPr/>
          <a:p>
            <a:pPr>
              <a:lnSpc>
                <a:spcPct val="100000"/>
              </a:lnSpc>
            </a:pPr>
            <a:r>
              <a:rPr lang="en-US" sz="2400">
                <a:solidFill>
                  <a:srgbClr val="006600"/>
                </a:solidFill>
                <a:latin typeface="Franklin Gothic Demi Cond"/>
              </a:rPr>
              <a:t>Network Interface card (NIC)</a:t>
            </a:r>
            <a:endParaRPr/>
          </a:p>
        </p:txBody>
      </p:sp>
      <p:sp>
        <p:nvSpPr>
          <p:cNvPr id="245" name="TextShape 3"/>
          <p:cNvSpPr txBox="1"/>
          <p:nvPr/>
        </p:nvSpPr>
        <p:spPr>
          <a:xfrm>
            <a:off x="6934320" y="6477120"/>
            <a:ext cx="1752120" cy="380520"/>
          </a:xfrm>
          <a:prstGeom prst="rect">
            <a:avLst/>
          </a:prstGeom>
        </p:spPr>
        <p:txBody>
          <a:bodyPr/>
          <a:p>
            <a:endParaRPr/>
          </a:p>
        </p:txBody>
      </p:sp>
      <p:pic>
        <p:nvPicPr>
          <p:cNvPr id="246" name="Picture 2" descr=""/>
          <p:cNvPicPr/>
          <p:nvPr/>
        </p:nvPicPr>
        <p:blipFill>
          <a:blip r:embed="rId1"/>
          <a:stretch>
            <a:fillRect/>
          </a:stretch>
        </p:blipFill>
        <p:spPr>
          <a:xfrm>
            <a:off x="2043000" y="1676520"/>
            <a:ext cx="5057280" cy="3962160"/>
          </a:xfrm>
          <a:prstGeom prst="rect">
            <a:avLst/>
          </a:prstGeom>
          <a:ln>
            <a:noFill/>
          </a:ln>
        </p:spPr>
      </p:pic>
    </p:spTree>
  </p:cSld>
  <p:timing>
    <p:tnLst>
      <p:par>
        <p:cTn id="160" dur="indefinite" restart="never" nodeType="tmRoot">
          <p:childTnLst>
            <p:seq>
              <p:cTn id="161"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457200" y="380880"/>
            <a:ext cx="5409720" cy="609120"/>
          </a:xfrm>
          <a:prstGeom prst="rect">
            <a:avLst/>
          </a:prstGeom>
        </p:spPr>
        <p:txBody>
          <a:bodyPr anchor="b"/>
          <a:p>
            <a:pPr>
              <a:lnSpc>
                <a:spcPct val="100000"/>
              </a:lnSpc>
            </a:pPr>
            <a:r>
              <a:rPr lang="en-US" sz="4000">
                <a:solidFill>
                  <a:srgbClr val="006600"/>
                </a:solidFill>
                <a:latin typeface="Franklin Gothic Demi Cond"/>
              </a:rPr>
              <a:t>Macam-macam media </a:t>
            </a:r>
            <a:endParaRPr/>
          </a:p>
        </p:txBody>
      </p:sp>
      <p:sp>
        <p:nvSpPr>
          <p:cNvPr id="248" name="TextShape 2"/>
          <p:cNvSpPr txBox="1"/>
          <p:nvPr/>
        </p:nvSpPr>
        <p:spPr>
          <a:xfrm>
            <a:off x="457200" y="1143000"/>
            <a:ext cx="8229240" cy="4647960"/>
          </a:xfrm>
          <a:prstGeom prst="rect">
            <a:avLst/>
          </a:prstGeom>
        </p:spPr>
        <p:txBody>
          <a:bodyPr/>
          <a:p>
            <a:endParaRPr/>
          </a:p>
        </p:txBody>
      </p:sp>
      <p:sp>
        <p:nvSpPr>
          <p:cNvPr id="249" name="TextShape 3"/>
          <p:cNvSpPr txBox="1"/>
          <p:nvPr/>
        </p:nvSpPr>
        <p:spPr>
          <a:xfrm>
            <a:off x="6934320" y="6477120"/>
            <a:ext cx="1752120" cy="380520"/>
          </a:xfrm>
          <a:prstGeom prst="rect">
            <a:avLst/>
          </a:prstGeom>
        </p:spPr>
        <p:txBody>
          <a:bodyPr/>
          <a:p>
            <a:endParaRPr/>
          </a:p>
        </p:txBody>
      </p:sp>
      <p:pic>
        <p:nvPicPr>
          <p:cNvPr id="250" name="Picture 2" descr=""/>
          <p:cNvPicPr/>
          <p:nvPr/>
        </p:nvPicPr>
        <p:blipFill>
          <a:blip r:embed="rId1"/>
          <a:stretch>
            <a:fillRect/>
          </a:stretch>
        </p:blipFill>
        <p:spPr>
          <a:xfrm>
            <a:off x="457200" y="1066680"/>
            <a:ext cx="3352320" cy="3044160"/>
          </a:xfrm>
          <a:prstGeom prst="rect">
            <a:avLst/>
          </a:prstGeom>
          <a:ln>
            <a:noFill/>
          </a:ln>
        </p:spPr>
      </p:pic>
      <p:sp>
        <p:nvSpPr>
          <p:cNvPr id="251" name="CustomShape 4"/>
          <p:cNvSpPr/>
          <p:nvPr/>
        </p:nvSpPr>
        <p:spPr>
          <a:xfrm>
            <a:off x="1479600" y="3886200"/>
            <a:ext cx="141408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Fiber Optic</a:t>
            </a:r>
            <a:endParaRPr/>
          </a:p>
        </p:txBody>
      </p:sp>
      <p:graphicFrame>
        <p:nvGraphicFramePr>
          <p:cNvPr id="252" name="Table 5"/>
          <p:cNvGraphicFramePr/>
          <p:nvPr/>
        </p:nvGraphicFramePr>
        <p:xfrm>
          <a:off x="3962520" y="1752480"/>
          <a:ext cx="4876560" cy="1482840"/>
        </p:xfrm>
        <a:graphic>
          <a:graphicData uri="http://schemas.openxmlformats.org/drawingml/2006/table">
            <a:tbl>
              <a:tblPr/>
              <a:tblGrid>
                <a:gridCol w="1513440"/>
                <a:gridCol w="1121040"/>
                <a:gridCol w="1121040"/>
                <a:gridCol w="1121040"/>
              </a:tblGrid>
              <a:tr h="366120">
                <a:tc>
                  <a:txBody>
                    <a:bodyPr/>
                    <a:p>
                      <a:pPr algn="ctr">
                        <a:lnSpc>
                          <a:spcPct val="100000"/>
                        </a:lnSpc>
                      </a:pPr>
                      <a:r>
                        <a:rPr b="1" lang="en-US">
                          <a:solidFill>
                            <a:srgbClr val="ffffff"/>
                          </a:solidFill>
                          <a:latin typeface="Calibri"/>
                        </a:rPr>
                        <a:t>Jenis</a:t>
                      </a:r>
                      <a:endParaRPr/>
                    </a:p>
                  </a:txBody>
                  <a:tcPr/>
                </a:tc>
                <a:tc>
                  <a:txBody>
                    <a:bodyPr/>
                    <a:p>
                      <a:pPr>
                        <a:lnSpc>
                          <a:spcPct val="100000"/>
                        </a:lnSpc>
                      </a:pPr>
                      <a:r>
                        <a:rPr b="1" lang="en-US">
                          <a:solidFill>
                            <a:srgbClr val="ffffff"/>
                          </a:solidFill>
                          <a:latin typeface="Calibri"/>
                        </a:rPr>
                        <a:t>Lenght</a:t>
                      </a:r>
                      <a:endParaRPr/>
                    </a:p>
                  </a:txBody>
                  <a:tcPr/>
                </a:tc>
                <a:tc>
                  <a:txBody>
                    <a:bodyPr/>
                    <a:p>
                      <a:pPr>
                        <a:lnSpc>
                          <a:spcPct val="100000"/>
                        </a:lnSpc>
                      </a:pPr>
                      <a:r>
                        <a:rPr b="1" lang="en-US">
                          <a:solidFill>
                            <a:srgbClr val="ffffff"/>
                          </a:solidFill>
                          <a:latin typeface="Calibri"/>
                        </a:rPr>
                        <a:t>Speed</a:t>
                      </a:r>
                      <a:endParaRPr/>
                    </a:p>
                  </a:txBody>
                  <a:tcPr/>
                </a:tc>
                <a:tc>
                  <a:txBody>
                    <a:bodyPr/>
                    <a:p>
                      <a:pPr>
                        <a:lnSpc>
                          <a:spcPct val="100000"/>
                        </a:lnSpc>
                      </a:pPr>
                      <a:r>
                        <a:rPr b="1" lang="en-US">
                          <a:solidFill>
                            <a:srgbClr val="ffffff"/>
                          </a:solidFill>
                          <a:latin typeface="Calibri"/>
                        </a:rPr>
                        <a:t>Harga</a:t>
                      </a:r>
                      <a:endParaRPr/>
                    </a:p>
                  </a:txBody>
                  <a:tcPr/>
                </a:tc>
              </a:tr>
              <a:tr h="640440">
                <a:tc>
                  <a:txBody>
                    <a:bodyPr/>
                    <a:p>
                      <a:pPr>
                        <a:lnSpc>
                          <a:spcPct val="100000"/>
                        </a:lnSpc>
                      </a:pPr>
                      <a:r>
                        <a:rPr lang="en-US">
                          <a:solidFill>
                            <a:srgbClr val="000000"/>
                          </a:solidFill>
                          <a:latin typeface="Calibri"/>
                        </a:rPr>
                        <a:t>1000 base FX</a:t>
                      </a:r>
                      <a:endParaRPr/>
                    </a:p>
                  </a:txBody>
                  <a:tcPr/>
                </a:tc>
                <a:tc>
                  <a:txBody>
                    <a:bodyPr/>
                    <a:p>
                      <a:pPr>
                        <a:lnSpc>
                          <a:spcPct val="100000"/>
                        </a:lnSpc>
                      </a:pPr>
                      <a:r>
                        <a:rPr lang="en-US">
                          <a:solidFill>
                            <a:srgbClr val="000000"/>
                          </a:solidFill>
                          <a:latin typeface="Calibri"/>
                        </a:rPr>
                        <a:t>400m</a:t>
                      </a:r>
                      <a:endParaRPr/>
                    </a:p>
                  </a:txBody>
                  <a:tcPr/>
                </a:tc>
                <a:tc>
                  <a:txBody>
                    <a:bodyPr/>
                    <a:p>
                      <a:pPr>
                        <a:lnSpc>
                          <a:spcPct val="100000"/>
                        </a:lnSpc>
                      </a:pPr>
                      <a:endParaRPr/>
                    </a:p>
                    <a:p>
                      <a:pPr>
                        <a:lnSpc>
                          <a:spcPct val="100000"/>
                        </a:lnSpc>
                      </a:pPr>
                      <a:r>
                        <a:rPr lang="en-US">
                          <a:solidFill>
                            <a:srgbClr val="000000"/>
                          </a:solidFill>
                          <a:latin typeface="Calibri"/>
                        </a:rPr>
                        <a:t>Up to 1Gbps</a:t>
                      </a:r>
                      <a:endParaRPr/>
                    </a:p>
                  </a:txBody>
                  <a:tcPr/>
                </a:tc>
                <a:tc>
                  <a:txBody>
                    <a:bodyPr/>
                    <a:p>
                      <a:pPr>
                        <a:lnSpc>
                          <a:spcPct val="100000"/>
                        </a:lnSpc>
                      </a:pPr>
                      <a:endParaRPr/>
                    </a:p>
                    <a:p>
                      <a:pPr>
                        <a:lnSpc>
                          <a:spcPct val="100000"/>
                        </a:lnSpc>
                      </a:pPr>
                      <a:r>
                        <a:rPr lang="en-US">
                          <a:solidFill>
                            <a:srgbClr val="000000"/>
                          </a:solidFill>
                          <a:latin typeface="Calibri"/>
                        </a:rPr>
                        <a:t>Mahal</a:t>
                      </a:r>
                      <a:endParaRPr/>
                    </a:p>
                  </a:txBody>
                  <a:tcPr/>
                </a:tc>
              </a:tr>
              <a:tr h="640440">
                <a:tc>
                  <a:txBody>
                    <a:bodyPr/>
                    <a:p>
                      <a:pPr>
                        <a:lnSpc>
                          <a:spcPct val="100000"/>
                        </a:lnSpc>
                      </a:pPr>
                      <a:r>
                        <a:rPr lang="en-US">
                          <a:solidFill>
                            <a:srgbClr val="000000"/>
                          </a:solidFill>
                          <a:latin typeface="Calibri"/>
                        </a:rPr>
                        <a:t>1000 base SX</a:t>
                      </a:r>
                      <a:endParaRPr/>
                    </a:p>
                  </a:txBody>
                  <a:tcPr/>
                </a:tc>
                <a:tc>
                  <a:txBody>
                    <a:bodyPr/>
                    <a:p>
                      <a:pPr>
                        <a:lnSpc>
                          <a:spcPct val="100000"/>
                        </a:lnSpc>
                      </a:pPr>
                      <a:r>
                        <a:rPr lang="en-US">
                          <a:solidFill>
                            <a:srgbClr val="000000"/>
                          </a:solidFill>
                          <a:latin typeface="Calibri"/>
                        </a:rPr>
                        <a:t>275m</a:t>
                      </a:r>
                      <a:endParaRPr/>
                    </a:p>
                  </a:txBody>
                  <a:tcPr/>
                </a:tc>
              </a:tr>
              <a:tr h="640440">
                <a:tc>
                  <a:txBody>
                    <a:bodyPr/>
                    <a:p>
                      <a:pPr>
                        <a:lnSpc>
                          <a:spcPct val="100000"/>
                        </a:lnSpc>
                      </a:pPr>
                      <a:r>
                        <a:rPr lang="en-US">
                          <a:solidFill>
                            <a:srgbClr val="000000"/>
                          </a:solidFill>
                          <a:latin typeface="Calibri"/>
                        </a:rPr>
                        <a:t>1000 base LX</a:t>
                      </a:r>
                      <a:endParaRPr/>
                    </a:p>
                  </a:txBody>
                  <a:tcPr/>
                </a:tc>
                <a:tc>
                  <a:txBody>
                    <a:bodyPr/>
                    <a:p>
                      <a:pPr>
                        <a:lnSpc>
                          <a:spcPct val="100000"/>
                        </a:lnSpc>
                      </a:pPr>
                      <a:r>
                        <a:rPr lang="en-US">
                          <a:solidFill>
                            <a:srgbClr val="000000"/>
                          </a:solidFill>
                          <a:latin typeface="Calibri"/>
                        </a:rPr>
                        <a:t>3-10km</a:t>
                      </a:r>
                      <a:endParaRPr/>
                    </a:p>
                  </a:txBody>
                  <a:tcPr/>
                </a:tc>
              </a:tr>
            </a:tbl>
          </a:graphicData>
        </a:graphic>
      </p:graphicFrame>
      <p:pic>
        <p:nvPicPr>
          <p:cNvPr id="253" name="Picture 3" descr=""/>
          <p:cNvPicPr/>
          <p:nvPr/>
        </p:nvPicPr>
        <p:blipFill>
          <a:blip r:embed="rId2"/>
          <a:stretch>
            <a:fillRect/>
          </a:stretch>
        </p:blipFill>
        <p:spPr>
          <a:xfrm>
            <a:off x="3962520" y="3733920"/>
            <a:ext cx="4142880" cy="2104560"/>
          </a:xfrm>
          <a:prstGeom prst="rect">
            <a:avLst/>
          </a:prstGeom>
          <a:ln>
            <a:noFill/>
          </a:ln>
        </p:spPr>
      </p:pic>
    </p:spTree>
  </p:cSld>
  <p:timing>
    <p:tnLst>
      <p:par>
        <p:cTn id="162" dur="indefinite" restart="never" nodeType="tmRoot">
          <p:childTnLst>
            <p:seq>
              <p:cTn id="163" nodeType="mainSeq"/>
              <p:prevCondLst>
                <p:cond delay="0" evt="onPrev">
                  <p:tgtEl>
                    <p:sldTgt/>
                  </p:tgtEl>
                </p:cond>
              </p:prevCondLst>
              <p:nextCondLst>
                <p:cond delay="0" evt="onNext">
                  <p:tgtEl>
                    <p:sldTgt/>
                  </p:tgtEl>
                </p:cond>
              </p:nextCondLst>
            </p:seq>
          </p:childTnLst>
        </p:cTn>
      </p:par>
    </p:tnLst>
  </p:timing>
</p:sld>
</file>

<file path=ppt/slides/slide17.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254" name="TextShape 1"/><p:cNvSpPr txBox="1"/><p:nvPr/></p:nvSpPr><p:spPr><a:xfrm><a:off x="457200" y="609480"/><a:ext cx="8229240" cy="715680"/></a:xfrm><a:prstGeom prst="rect"><a:avLst/></a:prstGeom></p:spPr><p:txBody><a:bodyPr anchor="ctr"/><a:p><a:pPr><a:lnSpc><a:spcPct val="100000"/></a:lnSpc></a:pPr><a:r><a:rPr lang="en-US" sz="4000"><a:solidFill><a:srgbClr val="000000"/></a:solidFill><a:latin typeface="Franklin Gothic Demi Cond"/></a:rPr><a:t>Macam-macam media</a:t></a:r><a:endParaRPr/></a:p></p:txBody></p:sp><p:sp><p:nvSpPr><p:cNvPr id="255" name="TextShape 2"/><p:cNvSpPr txBox="1"/><p:nvPr/></p:nvSpPr><p:spPr><a:xfrm><a:off x="457200" y="1447920"/><a:ext cx="8229240" cy="4495320"/></a:xfrm><a:prstGeom prst="rect"><a:avLst/></a:prstGeom></p:spPr><p:txBody><a:bodyPr/><a:p><a:endParaRPr/></a:p></p:txBody></p:sp><p:sp><p:nvSpPr><p:cNvPr id="256" name="TextShape 3"/><p:cNvSpPr txBox="1"/><p:nvPr/></p:nvSpPr><p:spPr><a:xfrm><a:off x="6934320" y="6477120"/><a:ext cx="1752120" cy="380520"/></a:xfrm><a:prstGeom prst="rect"><a:avLst/></a:prstGeom></p:spPr><p:txBody><a:bodyPr/><a:p><a:endParaRPr/></a:p></p:txBody></p:sp><p:pic><p:nvPicPr><p:cNvPr id="257" name="Picture 2" descr=""/><p:cNvPicPr/><p:nvPr/></p:nvPicPr><p:blipFill><a:blip r:embed="rId1"></a:blip><a:stretch><a:fillRect/></a:stretch></p:blipFill><p:spPr><a:xfrm><a:off x="533520" y="1219320"/><a:ext cx="4800240" cy="2971440"/></a:xfrm><a:prstGeom prst="rect"><a:avLst/></a:prstGeom><a:ln><a:noFill/></a:ln></p:spPr></p:pic><p:pic><p:nvPicPr><p:cNvPr id="258" name="Picture 3" descr=""/><p:cNvPicPr/><p:nvPr/></p:nvPicPr><p:blipFill><a:blip r:embed="rId2"></a:blip><a:stretch><a:fillRect/></a:stretch></p:blipFill><p:spPr><a:xfrm><a:off x="613080" y="3962520"/><a:ext cx="2313360" cy="1971360"/></a:xfrm><a:prstGeom prst="rect"><a:avLst/></a:prstGeom><a:ln><a:noFill/></a:ln></p:spPr></p:pic><p:graphicFrame><p:nvGraphicFramePr><p:cNvPr id="259" name="Table 4"/><p:cNvGraphicFramePr/><p:nvPr/></p:nvGraphicFramePr><p:xfrm><a:off x="3962520" y="4364280"/><a:ext cx="4800240" cy="1482840"/></p:xfrm><a:graphic><a:graphicData uri="http://schemas.openxmlformats.org/drawingml/2006/table"><a:tbl><a:tblPr/><a:tblGrid><a:gridCol w="1125720"/><a:gridCol w="1066680"/><a:gridCol w="1303560"/><a:gridCol w="1304280"/></a:tblGrid><a:tr h="628200"><a:tc><a:txBody><a:bodyPr/><a:p><a:pPr algn="ctr"><a:lnSpc><a:spcPct val="100000"/></a:lnSpc></a:pPr><a:r><a:rPr b="1" lang="en-US"><a:solidFill><a:srgbClr val="ffffff"/></a:solidFill><a:latin typeface="Calibri"/></a:rPr><a:t>Jenis</a:t></a:r><a:endParaRPr/></a:p></a:txBody><a:tcPr/></a:tc><a:tc><a:txBody><a:bodyPr/><a:p><a:pPr><a:lnSpc><a:spcPct val="100000"/></a:lnSpc></a:pPr><a:r><a:rPr b="1" lang="en-US"><a:solidFill><a:srgbClr val="ffffff"/></a:solidFill><a:latin typeface="Calibri"/></a:rPr><a:t>Lenght</a:t></a:r><a:endParaRPr/></a:p></a:txBody><a:tcPr/></a:tc><a:tc><a:txBody><a:bodyPr/><a:p><a:pPr><a:lnSpc><a:spcPct val="100000"/></a:lnSpc></a:pPr><a:r><a:rPr b="1" lang="en-US"><a:solidFill><a:srgbClr val="ffffff"/></a:solidFill><a:latin typeface="Calibri"/></a:rPr><a:t>Harga</a:t></a:r><a:endParaRPr/></a:p></a:txBody><a:tcPr/></a:tc><a:tc><a:txBody><a:bodyPr/><a:p><a:pPr><a:lnSpc><a:spcPct val="100000"/></a:lnSpc></a:pPr><a:r><a:rPr b="1" lang="en-US"><a:solidFill><a:srgbClr val="ffffff"/></a:solidFill><a:latin typeface="Calibri"/></a:rPr><a:t>Speed</a:t></a:r><a:endParaRPr/></a:p></a:txBody><a:tcPr/></a:tc></a:tr><a:tr h="360000"><a:tc><a:txBody><a:bodyPr/><a:p><a:pPr><a:lnSpc><a:spcPct val="100000"/></a:lnSpc></a:pPr><a:r><a:rPr lang="en-US"><a:solidFill><a:srgbClr val="000000"/></a:solidFill><a:latin typeface="Calibri"/></a:rPr><a:t>Cat 5</a:t></a:r><a:endParaRPr/></a:p></a:txBody><a:tcPr/></a:tc><a:tc><a:txBody><a:bodyPr/><a:p><a:pPr><a:lnSpc><a:spcPct val="100000"/></a:lnSpc></a:pPr><a:endParaRPr/></a:p><a:p><a:pPr><a:lnSpc><a:spcPct val="100000"/></a:lnSpc></a:pPr><a:r><a:rPr lang="en-US"><a:solidFill><a:srgbClr val="000000"/></a:solidFill><a:latin typeface="Calibri"/></a:rPr><a:t>Max 100m</a:t></a:r><a:endParaRPr/></a:p></a:txBody><a:tcPr/></a:tc><a:tc><a:txBody><a:bodyPr/><a:p><a:pPr><a:lnSpc><a:spcPct val="100000"/></a:lnSpc></a:pPr><a:endParaRPr/></a:p><a:p><a:pPr><a:lnSpc><a:spcPct val="100000"/></a:lnSpc></a:pPr><a:r><a:rPr lang="en-US"><a:solidFill><a:srgbClr val="000000"/></a:solidFill><a:latin typeface="Calibri"/></a:rPr><a:t>Murah</a:t></a:r><a:endParaRPr/></a:p></a:txBody><a:tcPr/></a:tc><a:tc><a:txBody><a:bodyPr/><a:p><a:pPr><a:lnSpc><a:spcPct val="100000"/></a:lnSpc></a:pPr><a:endParaRPr/></a:p><a:p><a:pPr><a:lnSpc><a:spcPct val="100000"/></a:lnSpc></a:pPr><a:r><a:rPr lang="en-US"><a:solidFill><a:srgbClr val="000000"/></a:solidFill><a:latin typeface="Calibri"/></a:rPr><a:t>Up to 100 Mbps</a:t></a:r><a:endParaRPr/></a:p></a:txBody><a:tcPr/></a:tc></a:tr><a:tr h="360000"><a:tc><a:txBody><a:bodyPr/><a:p><a:pPr><a:lnSpc><a:spcPct val="100000"/></a:lnSpc></a:pPr><a:r><a:rPr lang="en-US"><a:solidFill><a:srgbClr val="000000"/></a:solidFill><a:latin typeface="Calibri"/></a:rPr><a:t>Cat 5e</a:t></a:r><a:endParaRPr/></a:p></a:txBody><a:tcPr/></a:tc></a:tr><a:tr h="360000"><a:tc><a:txBody><a:bodyPr/><a:p><a:pPr><a:lnSpc><a:spcPct val="100000"/></a:lnSpc></a:pPr><a:r><a:rPr lang="en-US"><a:solidFill><a:srgbClr val="000000"/></a:solidFill><a:latin typeface="Calibri"/></a:rPr><a:t>Cat 6</a:t></a:r><a:endParaRPr/></a:p></a:txBody><a:tcPr/></a:tc></a:tr></a:tbl></a:graphicData></a:graphic></p:graphicFrame></p:spTree></p:cSld><p:timing><p:tnLst><p:par><p:cTn id="164" dur="indefinite" restart="never" nodeType="tmRoot"><p:childTnLst><p:seq><p:cTn id="165" dur="indefinite" nodeType="mainSeq"><p:childTnLst><p:par><p:cTn id="166" nodeType="clickEffect" fill="hold"><p:stCondLst><p:cond delay="indefinite"/></p:stCondLst><p:childTnLst><p:par><p:cTn id="167" nodeType="withEffect" fill="hold"><p:stCondLst><p:cond delay="0"/></p:stCondLst><p:childTnLst><p:par><p:cTn id="168" nodeType="clickEffect" fill="hold" presetClass="entr" presetID="22" presetSubtype="4"><p:stCondLst><p:cond delay="0"/></p:stCondLst><p:endCondLst><p:cond delay="5000"/></p:stCondLst><p:childTnLst><p:set><p:cBhvr><p:cTn id="169" dur="1" fill="hold"><p:stCondLst><p:cond delay="0"/></p:stCondLst></p:cTn><p:tgtEl><p:spTgt spid="255"><p:txEl><p:pRg st="0" end="1"/></p:txEl></p:spTgt></p:tgtEl><p:attrNameLst><p:attrName>style.visibility</p:attrName></p:attrNameLst></p:cBhvr><p:to><p:strVal val="visible"/></p:to></p:set><p:animEffect filter="wipe(down)" transition="out"><p:cBhvr additive="repl"><p:cTn id="170" dur="500"></p:cTn><p:tgtEl><p:spTgt spid="255"><p:txEl><p:pRg st="0" end="1"/></p:txEl></p:spTgt></p:tgtEl></p:cBhvr></p:animEffect></p:childTnLst></p:cTn></p:par></p:childTnLst></p:cTn></p:par></p:childTnLst></p:cTn></p:par></p:childTnLst></p:cTn><p:prevCondLst><p:cond delay="0" evt="onPrev"><p:tgtEl><p:sldTgt/></p:tgtEl></p:cond></p:prevCondLst><p:nextCondLst><p:cond delay="0" evt="onNext"><p:tgtEl><p:sldTgt/></p:tgtEl></p:cond></p:nextCondLst></p:seq></p:childTnLst></p:cTn></p:par></p:tnLst></p:timing></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Type connections of UTP </a:t>
            </a:r>
            <a:endParaRPr/>
          </a:p>
        </p:txBody>
      </p:sp>
      <p:sp>
        <p:nvSpPr>
          <p:cNvPr id="261" name="TextShape 2"/>
          <p:cNvSpPr txBox="1"/>
          <p:nvPr/>
        </p:nvSpPr>
        <p:spPr>
          <a:xfrm>
            <a:off x="457200" y="1447920"/>
            <a:ext cx="8229240" cy="4495320"/>
          </a:xfrm>
          <a:prstGeom prst="rect">
            <a:avLst/>
          </a:prstGeom>
        </p:spPr>
        <p:txBody>
          <a:bodyPr/>
          <a:p>
            <a:pPr>
              <a:lnSpc>
                <a:spcPct val="100000"/>
              </a:lnSpc>
            </a:pPr>
            <a:r>
              <a:rPr lang="en-US" sz="2800">
                <a:solidFill>
                  <a:srgbClr val="000000"/>
                </a:solidFill>
                <a:latin typeface="Franklin Gothic Demi Cond"/>
              </a:rPr>
              <a:t> </a:t>
            </a:r>
            <a:endParaRPr/>
          </a:p>
        </p:txBody>
      </p:sp>
      <p:sp>
        <p:nvSpPr>
          <p:cNvPr id="262" name="TextShape 3"/>
          <p:cNvSpPr txBox="1"/>
          <p:nvPr/>
        </p:nvSpPr>
        <p:spPr>
          <a:xfrm>
            <a:off x="6934320" y="6477120"/>
            <a:ext cx="1752120" cy="380520"/>
          </a:xfrm>
          <a:prstGeom prst="rect">
            <a:avLst/>
          </a:prstGeom>
        </p:spPr>
        <p:txBody>
          <a:bodyPr/>
          <a:p>
            <a:endParaRPr/>
          </a:p>
        </p:txBody>
      </p:sp>
      <p:pic>
        <p:nvPicPr>
          <p:cNvPr id="263" name="Picture 4" descr=""/>
          <p:cNvPicPr/>
          <p:nvPr/>
        </p:nvPicPr>
        <p:blipFill>
          <a:blip r:embed="rId1"/>
          <a:stretch>
            <a:fillRect/>
          </a:stretch>
        </p:blipFill>
        <p:spPr>
          <a:xfrm>
            <a:off x="1143000" y="1295280"/>
            <a:ext cx="6696360" cy="4665240"/>
          </a:xfrm>
          <a:prstGeom prst="rect">
            <a:avLst/>
          </a:prstGeom>
          <a:ln>
            <a:noFill/>
          </a:ln>
        </p:spPr>
      </p:pic>
    </p:spTree>
  </p:cSld>
  <p:timing>
    <p:tnLst>
      <p:par>
        <p:cTn id="171" dur="indefinite" restart="never" nodeType="tmRoot">
          <p:childTnLst>
            <p:seq>
              <p:cTn id="172"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Type connections of UTP </a:t>
            </a:r>
            <a:endParaRPr/>
          </a:p>
        </p:txBody>
      </p:sp>
      <p:sp>
        <p:nvSpPr>
          <p:cNvPr id="265" name="TextShape 2"/>
          <p:cNvSpPr txBox="1"/>
          <p:nvPr/>
        </p:nvSpPr>
        <p:spPr>
          <a:xfrm>
            <a:off x="457200" y="1447920"/>
            <a:ext cx="8229240" cy="4495320"/>
          </a:xfrm>
          <a:prstGeom prst="rect">
            <a:avLst/>
          </a:prstGeom>
        </p:spPr>
        <p:txBody>
          <a:bodyPr/>
          <a:p>
            <a:endParaRPr/>
          </a:p>
        </p:txBody>
      </p:sp>
      <p:sp>
        <p:nvSpPr>
          <p:cNvPr id="266" name="TextShape 3"/>
          <p:cNvSpPr txBox="1"/>
          <p:nvPr/>
        </p:nvSpPr>
        <p:spPr>
          <a:xfrm>
            <a:off x="6934320" y="6477120"/>
            <a:ext cx="1752120" cy="380520"/>
          </a:xfrm>
          <a:prstGeom prst="rect">
            <a:avLst/>
          </a:prstGeom>
        </p:spPr>
        <p:txBody>
          <a:bodyPr/>
          <a:p>
            <a:endParaRPr/>
          </a:p>
        </p:txBody>
      </p:sp>
      <p:pic>
        <p:nvPicPr>
          <p:cNvPr id="267" name="Picture 2" descr=""/>
          <p:cNvPicPr/>
          <p:nvPr/>
        </p:nvPicPr>
        <p:blipFill>
          <a:blip r:embed="rId1"/>
          <a:stretch>
            <a:fillRect/>
          </a:stretch>
        </p:blipFill>
        <p:spPr>
          <a:xfrm>
            <a:off x="1000080" y="1504800"/>
            <a:ext cx="7381440" cy="4514400"/>
          </a:xfrm>
          <a:prstGeom prst="rect">
            <a:avLst/>
          </a:prstGeom>
          <a:ln>
            <a:noFill/>
          </a:ln>
        </p:spPr>
      </p:pic>
    </p:spTree>
  </p:cSld>
  <p:timing>
    <p:tnLst>
      <p:par>
        <p:cTn id="173" dur="indefinite" restart="never" nodeType="tmRoot">
          <p:childTnLst>
            <p:seq>
              <p:cTn id="17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TextShape 1"/>
          <p:cNvSpPr txBox="1"/>
          <p:nvPr/>
        </p:nvSpPr>
        <p:spPr>
          <a:xfrm>
            <a:off x="457200" y="380880"/>
            <a:ext cx="4876560" cy="609120"/>
          </a:xfrm>
          <a:prstGeom prst="rect">
            <a:avLst/>
          </a:prstGeom>
        </p:spPr>
        <p:txBody>
          <a:bodyPr anchor="b"/>
          <a:p>
            <a:pPr>
              <a:lnSpc>
                <a:spcPct val="100000"/>
              </a:lnSpc>
            </a:pPr>
            <a:r>
              <a:rPr lang="en-US" sz="4000">
                <a:solidFill>
                  <a:srgbClr val="006600"/>
                </a:solidFill>
                <a:latin typeface="Franklin Gothic Demi Cond"/>
              </a:rPr>
              <a:t>Overview</a:t>
            </a:r>
            <a:endParaRPr/>
          </a:p>
        </p:txBody>
      </p:sp>
      <p:sp>
        <p:nvSpPr>
          <p:cNvPr id="202" name="TextShape 2"/>
          <p:cNvSpPr txBox="1"/>
          <p:nvPr/>
        </p:nvSpPr>
        <p:spPr>
          <a:xfrm>
            <a:off x="457200" y="1143000"/>
            <a:ext cx="8229240" cy="4647960"/>
          </a:xfrm>
          <a:prstGeom prst="rect">
            <a:avLst/>
          </a:prstGeom>
        </p:spPr>
        <p:txBody>
          <a:bodyPr/>
          <a:p>
            <a:pPr>
              <a:lnSpc>
                <a:spcPct val="100000"/>
              </a:lnSpc>
              <a:buFont typeface="Arial"/>
              <a:buAutoNum type="arabicPeriod"/>
            </a:pPr>
            <a:r>
              <a:rPr lang="en-US" sz="2400">
                <a:solidFill>
                  <a:srgbClr val="006600"/>
                </a:solidFill>
                <a:latin typeface="Franklin Gothic Demi Cond"/>
              </a:rPr>
              <a:t>Komunikasi data</a:t>
            </a:r>
            <a:endParaRPr/>
          </a:p>
          <a:p>
            <a:pPr>
              <a:lnSpc>
                <a:spcPct val="100000"/>
              </a:lnSpc>
              <a:buFont typeface="Arial"/>
              <a:buAutoNum type="arabicPeriod"/>
            </a:pPr>
            <a:r>
              <a:rPr lang="en-US" sz="2400">
                <a:solidFill>
                  <a:srgbClr val="006600"/>
                </a:solidFill>
                <a:latin typeface="Franklin Gothic Demi Cond"/>
              </a:rPr>
              <a:t>Definisi Jaringan komputer</a:t>
            </a:r>
            <a:endParaRPr/>
          </a:p>
          <a:p>
            <a:pPr>
              <a:lnSpc>
                <a:spcPct val="100000"/>
              </a:lnSpc>
              <a:buFont typeface="Arial"/>
              <a:buAutoNum type="arabicPeriod"/>
            </a:pPr>
            <a:r>
              <a:rPr lang="en-US" sz="2400">
                <a:solidFill>
                  <a:srgbClr val="006600"/>
                </a:solidFill>
                <a:latin typeface="Franklin Gothic Demi Cond"/>
              </a:rPr>
              <a:t>Manfaat Jarkom</a:t>
            </a:r>
            <a:endParaRPr/>
          </a:p>
          <a:p>
            <a:pPr>
              <a:lnSpc>
                <a:spcPct val="100000"/>
              </a:lnSpc>
              <a:buFont typeface="Arial"/>
              <a:buAutoNum type="arabicPeriod"/>
            </a:pPr>
            <a:r>
              <a:rPr lang="en-US" sz="2400">
                <a:solidFill>
                  <a:srgbClr val="006600"/>
                </a:solidFill>
                <a:latin typeface="Franklin Gothic Demi Cond"/>
              </a:rPr>
              <a:t>Data networking components</a:t>
            </a:r>
            <a:endParaRPr/>
          </a:p>
          <a:p>
            <a:pPr>
              <a:lnSpc>
                <a:spcPct val="100000"/>
              </a:lnSpc>
              <a:buFont typeface="Arial"/>
              <a:buAutoNum type="arabicPeriod"/>
            </a:pPr>
            <a:r>
              <a:rPr lang="en-US" sz="2400">
                <a:solidFill>
                  <a:srgbClr val="006600"/>
                </a:solidFill>
                <a:latin typeface="Franklin Gothic Demi Cond"/>
              </a:rPr>
              <a:t>Membangun jaringan kecil</a:t>
            </a:r>
            <a:endParaRPr/>
          </a:p>
          <a:p>
            <a:pPr>
              <a:lnSpc>
                <a:spcPct val="100000"/>
              </a:lnSpc>
              <a:buFont typeface="Arial"/>
              <a:buAutoNum type="arabicPeriod"/>
            </a:pPr>
            <a:r>
              <a:rPr lang="en-US" sz="2400">
                <a:solidFill>
                  <a:srgbClr val="006600"/>
                </a:solidFill>
                <a:latin typeface="Franklin Gothic Demi Cond"/>
              </a:rPr>
              <a:t>Media jaringan</a:t>
            </a:r>
            <a:endParaRPr/>
          </a:p>
          <a:p>
            <a:pPr>
              <a:lnSpc>
                <a:spcPct val="100000"/>
              </a:lnSpc>
              <a:buFont typeface="Arial"/>
              <a:buAutoNum type="arabicPeriod"/>
            </a:pPr>
            <a:r>
              <a:rPr lang="en-US" sz="2400">
                <a:solidFill>
                  <a:srgbClr val="006600"/>
                </a:solidFill>
                <a:latin typeface="Franklin Gothic Demi Cond"/>
              </a:rPr>
              <a:t>Devices jaringan</a:t>
            </a:r>
            <a:endParaRPr/>
          </a:p>
          <a:p>
            <a:pPr>
              <a:lnSpc>
                <a:spcPct val="100000"/>
              </a:lnSpc>
              <a:buFont typeface="Arial"/>
              <a:buAutoNum type="arabicPeriod"/>
            </a:pPr>
            <a:r>
              <a:rPr lang="en-US" sz="2400">
                <a:solidFill>
                  <a:srgbClr val="006600"/>
                </a:solidFill>
                <a:latin typeface="Franklin Gothic Demi Cond"/>
              </a:rPr>
              <a:t>Topologi Jaringan</a:t>
            </a:r>
            <a:endParaRPr/>
          </a:p>
          <a:p>
            <a:pPr>
              <a:lnSpc>
                <a:spcPct val="100000"/>
              </a:lnSpc>
            </a:pPr>
            <a:endParaRPr/>
          </a:p>
          <a:p>
            <a:pPr>
              <a:lnSpc>
                <a:spcPct val="100000"/>
              </a:lnSpc>
            </a:pPr>
            <a:endParaRPr/>
          </a:p>
          <a:p>
            <a:pPr>
              <a:lnSpc>
                <a:spcPct val="100000"/>
              </a:lnSpc>
            </a:pPr>
            <a:endParaRPr/>
          </a:p>
        </p:txBody>
      </p:sp>
      <p:sp>
        <p:nvSpPr>
          <p:cNvPr id="203" name="TextShape 3"/>
          <p:cNvSpPr txBox="1"/>
          <p:nvPr/>
        </p:nvSpPr>
        <p:spPr>
          <a:xfrm>
            <a:off x="6934320" y="6477120"/>
            <a:ext cx="1752120" cy="380520"/>
          </a:xfrm>
          <a:prstGeom prst="rect">
            <a:avLst/>
          </a:prstGeom>
        </p:spPr>
        <p:txBody>
          <a:bodyPr/>
          <a:p>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UTP straight VS Cross Over</a:t>
            </a:r>
            <a:endParaRPr/>
          </a:p>
        </p:txBody>
      </p:sp>
      <p:sp>
        <p:nvSpPr>
          <p:cNvPr id="269" name="TextShape 2"/>
          <p:cNvSpPr txBox="1"/>
          <p:nvPr/>
        </p:nvSpPr>
        <p:spPr>
          <a:xfrm>
            <a:off x="457200" y="1447920"/>
            <a:ext cx="8229240" cy="4495320"/>
          </a:xfrm>
          <a:prstGeom prst="rect">
            <a:avLst/>
          </a:prstGeom>
        </p:spPr>
        <p:txBody>
          <a:bodyPr/>
          <a:p>
            <a:endParaRPr/>
          </a:p>
        </p:txBody>
      </p:sp>
      <p:sp>
        <p:nvSpPr>
          <p:cNvPr id="270" name="TextShape 3"/>
          <p:cNvSpPr txBox="1"/>
          <p:nvPr/>
        </p:nvSpPr>
        <p:spPr>
          <a:xfrm>
            <a:off x="6934320" y="6477120"/>
            <a:ext cx="1752120" cy="380520"/>
          </a:xfrm>
          <a:prstGeom prst="rect">
            <a:avLst/>
          </a:prstGeom>
        </p:spPr>
        <p:txBody>
          <a:bodyPr/>
          <a:p>
            <a:endParaRPr/>
          </a:p>
        </p:txBody>
      </p:sp>
      <p:pic>
        <p:nvPicPr>
          <p:cNvPr id="271" name="Picture 2" descr=""/>
          <p:cNvPicPr/>
          <p:nvPr/>
        </p:nvPicPr>
        <p:blipFill>
          <a:blip r:embed="rId1"/>
          <a:stretch>
            <a:fillRect/>
          </a:stretch>
        </p:blipFill>
        <p:spPr>
          <a:xfrm>
            <a:off x="380880" y="1428840"/>
            <a:ext cx="8229240" cy="4514400"/>
          </a:xfrm>
          <a:prstGeom prst="rect">
            <a:avLst/>
          </a:prstGeom>
          <a:ln>
            <a:noFill/>
          </a:ln>
        </p:spPr>
      </p:pic>
      <p:sp>
        <p:nvSpPr>
          <p:cNvPr id="272" name="CustomShape 4"/>
          <p:cNvSpPr/>
          <p:nvPr/>
        </p:nvSpPr>
        <p:spPr>
          <a:xfrm>
            <a:off x="143280" y="2170440"/>
            <a:ext cx="90972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switch</a:t>
            </a:r>
            <a:endParaRPr/>
          </a:p>
        </p:txBody>
      </p:sp>
      <p:sp>
        <p:nvSpPr>
          <p:cNvPr id="273" name="CustomShape 5"/>
          <p:cNvSpPr/>
          <p:nvPr/>
        </p:nvSpPr>
        <p:spPr>
          <a:xfrm>
            <a:off x="3834720" y="2179800"/>
            <a:ext cx="87768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router</a:t>
            </a:r>
            <a:endParaRPr/>
          </a:p>
        </p:txBody>
      </p:sp>
      <p:sp>
        <p:nvSpPr>
          <p:cNvPr id="274" name="CustomShape 6"/>
          <p:cNvSpPr/>
          <p:nvPr/>
        </p:nvSpPr>
        <p:spPr>
          <a:xfrm>
            <a:off x="173520" y="4495680"/>
            <a:ext cx="61416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hub</a:t>
            </a:r>
            <a:endParaRPr/>
          </a:p>
        </p:txBody>
      </p:sp>
      <p:sp>
        <p:nvSpPr>
          <p:cNvPr id="275" name="CustomShape 7"/>
          <p:cNvSpPr/>
          <p:nvPr/>
        </p:nvSpPr>
        <p:spPr>
          <a:xfrm>
            <a:off x="3861000" y="3048120"/>
            <a:ext cx="4770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PC</a:t>
            </a:r>
            <a:endParaRPr/>
          </a:p>
        </p:txBody>
      </p:sp>
      <p:sp>
        <p:nvSpPr>
          <p:cNvPr id="276" name="CustomShape 8"/>
          <p:cNvSpPr/>
          <p:nvPr/>
        </p:nvSpPr>
        <p:spPr>
          <a:xfrm>
            <a:off x="3819240" y="3718800"/>
            <a:ext cx="9036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server</a:t>
            </a:r>
            <a:endParaRPr/>
          </a:p>
        </p:txBody>
      </p:sp>
      <p:sp>
        <p:nvSpPr>
          <p:cNvPr id="277" name="CustomShape 9"/>
          <p:cNvSpPr/>
          <p:nvPr/>
        </p:nvSpPr>
        <p:spPr>
          <a:xfrm>
            <a:off x="4851720" y="5410080"/>
            <a:ext cx="4770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PC</a:t>
            </a:r>
            <a:endParaRPr/>
          </a:p>
        </p:txBody>
      </p:sp>
    </p:spTree>
  </p:cSld>
  <p:timing>
    <p:tnLst>
      <p:par>
        <p:cTn id="175" dur="indefinite" restart="never" nodeType="tmRoot">
          <p:childTnLst>
            <p:seq>
              <p:cTn id="176"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TextShape 1"/>
          <p:cNvSpPr txBox="1"/>
          <p:nvPr/>
        </p:nvSpPr>
        <p:spPr>
          <a:xfrm>
            <a:off x="736200" y="365760"/>
            <a:ext cx="6944760" cy="5160600"/>
          </a:xfrm>
          <a:prstGeom prst="rect">
            <a:avLst/>
          </a:prstGeom>
        </p:spPr>
        <p:txBody>
          <a:bodyPr lIns="90000" rIns="90000" tIns="45000" bIns="45000"/>
          <a:p>
            <a:r>
              <a:rPr lang="en-US" sz="2000">
                <a:latin typeface="Arial"/>
              </a:rPr>
              <a:t>Media transmisi Secara garis besar ada dua kategori media transmisi, yakni :</a:t>
            </a:r>
            <a:endParaRPr/>
          </a:p>
          <a:p>
            <a:r>
              <a:rPr lang="en-US" sz="2000">
                <a:latin typeface="Arial"/>
              </a:rPr>
              <a:t>a. Guided media (media terpandu)</a:t>
            </a:r>
            <a:endParaRPr/>
          </a:p>
          <a:p>
            <a:r>
              <a:rPr lang="en-US" sz="2000">
                <a:latin typeface="Arial"/>
              </a:rPr>
              <a:t>b. Unguided media(media tidak terpandu).</a:t>
            </a:r>
            <a:endParaRPr/>
          </a:p>
          <a:p>
            <a:endParaRPr/>
          </a:p>
          <a:p>
            <a:r>
              <a:rPr b="1" lang="en-US" sz="2000">
                <a:latin typeface="Arial"/>
              </a:rPr>
              <a:t>Pengertian Media Transmisi Guided </a:t>
            </a:r>
            <a:endParaRPr/>
          </a:p>
          <a:p>
            <a:r>
              <a:rPr lang="en-US" sz="2000">
                <a:latin typeface="Arial"/>
              </a:rPr>
              <a:t>Media transmisi guided adalah media yang mentransmisikan gelombang elektromagnetik (data) dengan menggunakan konduktor fisik seperti serat optic atau kabel .</a:t>
            </a:r>
            <a:endParaRPr/>
          </a:p>
          <a:p>
            <a:r>
              <a:rPr b="1" lang="en-US" sz="2000">
                <a:latin typeface="Arial"/>
              </a:rPr>
              <a:t>Unguided transmission media </a:t>
            </a:r>
            <a:r>
              <a:rPr lang="en-US" sz="2000">
                <a:latin typeface="Arial"/>
              </a:rPr>
              <a:t>atau media transmisi tidak terpandu adalah merupakan jaringan yang menggunakan sistem gelombang.</a:t>
            </a:r>
            <a:endParaRPr/>
          </a:p>
          <a:p>
            <a:endParaRPr/>
          </a:p>
        </p:txBody>
      </p:sp>
    </p:spTree>
  </p:cSld>
  <p:timing>
    <p:tnLst>
      <p:par>
        <p:cTn id="177" dur="indefinite" restart="never" nodeType="tmRoot">
          <p:childTnLst>
            <p:seq>
              <p:cTn id="178"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Contoh guided media</a:t>
            </a:r>
            <a:endParaRPr/>
          </a:p>
        </p:txBody>
      </p:sp>
      <p:sp>
        <p:nvSpPr>
          <p:cNvPr id="280" name="TextShape 2"/>
          <p:cNvSpPr txBox="1"/>
          <p:nvPr/>
        </p:nvSpPr>
        <p:spPr>
          <a:xfrm>
            <a:off x="457200" y="1447920"/>
            <a:ext cx="8229240" cy="4495320"/>
          </a:xfrm>
          <a:prstGeom prst="rect">
            <a:avLst/>
          </a:prstGeom>
        </p:spPr>
        <p:txBody>
          <a:bodyPr/>
          <a:p>
            <a:pPr>
              <a:lnSpc>
                <a:spcPct val="100000"/>
              </a:lnSpc>
              <a:buFont typeface="Arial"/>
              <a:buAutoNum type="arabicPeriod"/>
            </a:pPr>
            <a:r>
              <a:rPr lang="en-US" sz="2800">
                <a:solidFill>
                  <a:srgbClr val="000000"/>
                </a:solidFill>
                <a:latin typeface="Franklin Gothic Demi Cond"/>
              </a:rPr>
              <a:t>FO</a:t>
            </a:r>
            <a:endParaRPr/>
          </a:p>
          <a:p>
            <a:pPr>
              <a:lnSpc>
                <a:spcPct val="100000"/>
              </a:lnSpc>
              <a:buFont typeface="Arial"/>
              <a:buAutoNum type="arabicPeriod"/>
            </a:pPr>
            <a:r>
              <a:rPr lang="en-US" sz="2800">
                <a:solidFill>
                  <a:srgbClr val="000000"/>
                </a:solidFill>
                <a:latin typeface="Franklin Gothic Demi Cond"/>
              </a:rPr>
              <a:t>Coaxcial</a:t>
            </a:r>
            <a:endParaRPr/>
          </a:p>
          <a:p>
            <a:pPr>
              <a:lnSpc>
                <a:spcPct val="100000"/>
              </a:lnSpc>
              <a:buFont typeface="Arial"/>
              <a:buAutoNum type="arabicPeriod"/>
            </a:pPr>
            <a:r>
              <a:rPr lang="en-US" sz="2800">
                <a:solidFill>
                  <a:srgbClr val="000000"/>
                </a:solidFill>
                <a:latin typeface="Franklin Gothic Demi Cond"/>
              </a:rPr>
              <a:t>Twisted pair (UTS, STP)</a:t>
            </a:r>
            <a:endParaRPr/>
          </a:p>
        </p:txBody>
      </p:sp>
      <p:sp>
        <p:nvSpPr>
          <p:cNvPr id="281" name="TextShape 3"/>
          <p:cNvSpPr txBox="1"/>
          <p:nvPr/>
        </p:nvSpPr>
        <p:spPr>
          <a:xfrm>
            <a:off x="6934320" y="6477120"/>
            <a:ext cx="1752120" cy="380520"/>
          </a:xfrm>
          <a:prstGeom prst="rect">
            <a:avLst/>
          </a:prstGeom>
        </p:spPr>
        <p:txBody>
          <a:bodyPr/>
          <a:p>
            <a:endParaRPr/>
          </a:p>
        </p:txBody>
      </p:sp>
    </p:spTree>
  </p:cSld>
  <p:timing>
    <p:tnLst>
      <p:par>
        <p:cTn id="179" dur="indefinite" restart="never" nodeType="tmRoot">
          <p:childTnLst>
            <p:seq>
              <p:cTn id="180"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Contoh unguided media</a:t>
            </a:r>
            <a:endParaRPr/>
          </a:p>
        </p:txBody>
      </p:sp>
      <p:sp>
        <p:nvSpPr>
          <p:cNvPr id="283" name="TextShape 2"/>
          <p:cNvSpPr txBox="1"/>
          <p:nvPr/>
        </p:nvSpPr>
        <p:spPr>
          <a:xfrm>
            <a:off x="457200" y="1447920"/>
            <a:ext cx="8229240" cy="4495320"/>
          </a:xfrm>
          <a:prstGeom prst="rect">
            <a:avLst/>
          </a:prstGeom>
        </p:spPr>
        <p:txBody>
          <a:bodyPr/>
          <a:p>
            <a:pPr>
              <a:lnSpc>
                <a:spcPct val="100000"/>
              </a:lnSpc>
              <a:buFont typeface="Arial"/>
              <a:buAutoNum type="arabicPeriod"/>
            </a:pPr>
            <a:r>
              <a:rPr lang="en-US" sz="2800">
                <a:solidFill>
                  <a:srgbClr val="000000"/>
                </a:solidFill>
                <a:latin typeface="Franklin Gothic Demi Cond"/>
              </a:rPr>
              <a:t>Gelombang</a:t>
            </a:r>
            <a:endParaRPr/>
          </a:p>
          <a:p>
            <a:pPr>
              <a:lnSpc>
                <a:spcPct val="100000"/>
              </a:lnSpc>
              <a:buFont typeface="Arial"/>
              <a:buAutoNum type="arabicPeriod"/>
            </a:pPr>
            <a:r>
              <a:rPr lang="en-US" sz="2800">
                <a:solidFill>
                  <a:srgbClr val="000000"/>
                </a:solidFill>
                <a:latin typeface="Franklin Gothic Demi Cond"/>
              </a:rPr>
              <a:t>Radio</a:t>
            </a:r>
            <a:endParaRPr/>
          </a:p>
          <a:p>
            <a:pPr>
              <a:lnSpc>
                <a:spcPct val="100000"/>
              </a:lnSpc>
              <a:buFont typeface="Arial"/>
              <a:buAutoNum type="arabicPeriod"/>
            </a:pPr>
            <a:r>
              <a:rPr lang="en-US" sz="2800">
                <a:solidFill>
                  <a:srgbClr val="000000"/>
                </a:solidFill>
                <a:latin typeface="Franklin Gothic Demi Cond"/>
              </a:rPr>
              <a:t>Infrared</a:t>
            </a:r>
            <a:endParaRPr/>
          </a:p>
          <a:p>
            <a:pPr>
              <a:lnSpc>
                <a:spcPct val="100000"/>
              </a:lnSpc>
              <a:buFont typeface="Arial"/>
              <a:buAutoNum type="arabicPeriod"/>
            </a:pPr>
            <a:r>
              <a:rPr lang="en-US" sz="2800">
                <a:solidFill>
                  <a:srgbClr val="000000"/>
                </a:solidFill>
                <a:latin typeface="Franklin Gothic Demi Cond"/>
              </a:rPr>
              <a:t>Satelit</a:t>
            </a:r>
            <a:endParaRPr/>
          </a:p>
        </p:txBody>
      </p:sp>
      <p:sp>
        <p:nvSpPr>
          <p:cNvPr id="284" name="TextShape 3"/>
          <p:cNvSpPr txBox="1"/>
          <p:nvPr/>
        </p:nvSpPr>
        <p:spPr>
          <a:xfrm>
            <a:off x="6934320" y="6477120"/>
            <a:ext cx="1752120" cy="380520"/>
          </a:xfrm>
          <a:prstGeom prst="rect">
            <a:avLst/>
          </a:prstGeom>
        </p:spPr>
        <p:txBody>
          <a:bodyPr/>
          <a:p>
            <a:endParaRPr/>
          </a:p>
        </p:txBody>
      </p:sp>
    </p:spTree>
  </p:cSld>
  <p:timing>
    <p:tnLst>
      <p:par>
        <p:cTn id="181" dur="indefinite" restart="never" nodeType="tmRoot">
          <p:childTnLst>
            <p:seq>
              <p:cTn id="182"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Klasifikasi type kabel</a:t>
            </a:r>
            <a:endParaRPr/>
          </a:p>
        </p:txBody>
      </p:sp>
      <p:sp>
        <p:nvSpPr>
          <p:cNvPr id="286" name="TextShape 2"/>
          <p:cNvSpPr txBox="1"/>
          <p:nvPr/>
        </p:nvSpPr>
        <p:spPr>
          <a:xfrm>
            <a:off x="457200" y="1447920"/>
            <a:ext cx="8229240" cy="4495320"/>
          </a:xfrm>
          <a:prstGeom prst="rect">
            <a:avLst/>
          </a:prstGeom>
        </p:spPr>
        <p:txBody>
          <a:bodyPr/>
          <a:p>
            <a:pPr>
              <a:lnSpc>
                <a:spcPct val="100000"/>
              </a:lnSpc>
              <a:buFont typeface="Arial"/>
              <a:buAutoNum type="arabicPeriod"/>
            </a:pPr>
            <a:r>
              <a:rPr lang="en-US" sz="2800">
                <a:solidFill>
                  <a:srgbClr val="000000"/>
                </a:solidFill>
                <a:latin typeface="Franklin Gothic Demi Cond"/>
              </a:rPr>
              <a:t>Straight digunakan antar devices yang fungsinya beda</a:t>
            </a:r>
            <a:endParaRPr/>
          </a:p>
          <a:p>
            <a:pPr>
              <a:lnSpc>
                <a:spcPct val="100000"/>
              </a:lnSpc>
              <a:buFont typeface="Arial"/>
              <a:buAutoNum type="arabicPeriod"/>
            </a:pPr>
            <a:r>
              <a:rPr lang="en-US" sz="2800">
                <a:solidFill>
                  <a:srgbClr val="000000"/>
                </a:solidFill>
                <a:latin typeface="Franklin Gothic Demi Cond"/>
              </a:rPr>
              <a:t>Cross over digunakan antar devices yang fungsinya sama</a:t>
            </a:r>
            <a:endParaRPr/>
          </a:p>
        </p:txBody>
      </p:sp>
      <p:sp>
        <p:nvSpPr>
          <p:cNvPr id="287" name="TextShape 3"/>
          <p:cNvSpPr txBox="1"/>
          <p:nvPr/>
        </p:nvSpPr>
        <p:spPr>
          <a:xfrm>
            <a:off x="6934320" y="6477120"/>
            <a:ext cx="1752120" cy="380520"/>
          </a:xfrm>
          <a:prstGeom prst="rect">
            <a:avLst/>
          </a:prstGeom>
        </p:spPr>
        <p:txBody>
          <a:bodyPr/>
          <a:p>
            <a:endParaRPr/>
          </a:p>
        </p:txBody>
      </p:sp>
    </p:spTree>
  </p:cSld>
  <p:timing>
    <p:tnLst>
      <p:par>
        <p:cTn id="183" dur="indefinite" restart="never" nodeType="tmRoot">
          <p:childTnLst>
            <p:seq>
              <p:cTn id="184"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8"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Fungsi Router</a:t>
            </a:r>
            <a:endParaRPr/>
          </a:p>
        </p:txBody>
      </p:sp>
      <p:sp>
        <p:nvSpPr>
          <p:cNvPr id="289" name="TextShape 2"/>
          <p:cNvSpPr txBox="1"/>
          <p:nvPr/>
        </p:nvSpPr>
        <p:spPr>
          <a:xfrm>
            <a:off x="457200" y="1447920"/>
            <a:ext cx="8229240" cy="4495320"/>
          </a:xfrm>
          <a:prstGeom prst="rect">
            <a:avLst/>
          </a:prstGeom>
        </p:spPr>
        <p:txBody>
          <a:bodyPr/>
          <a:p>
            <a:pPr>
              <a:lnSpc>
                <a:spcPct val="100000"/>
              </a:lnSpc>
            </a:pPr>
            <a:r>
              <a:rPr lang="en-US" sz="2800">
                <a:solidFill>
                  <a:srgbClr val="000000"/>
                </a:solidFill>
                <a:latin typeface="Franklin Gothic Demi Cond"/>
              </a:rPr>
              <a:t>Router adalah perangkat dalam jaringan yang digunakan untuk membagi protokol.</a:t>
            </a:r>
            <a:endParaRPr/>
          </a:p>
          <a:p>
            <a:pPr>
              <a:lnSpc>
                <a:spcPct val="100000"/>
              </a:lnSpc>
            </a:pPr>
            <a:r>
              <a:rPr lang="en-US" sz="2800">
                <a:solidFill>
                  <a:srgbClr val="000000"/>
                </a:solidFill>
                <a:latin typeface="Franklin Gothic Demi Cond"/>
              </a:rPr>
              <a:t>Fungsi :</a:t>
            </a:r>
            <a:endParaRPr/>
          </a:p>
          <a:p>
            <a:pPr>
              <a:lnSpc>
                <a:spcPct val="100000"/>
              </a:lnSpc>
              <a:buFont typeface="Arial"/>
              <a:buAutoNum type="arabicPeriod"/>
            </a:pPr>
            <a:r>
              <a:rPr lang="en-US" sz="2800">
                <a:solidFill>
                  <a:srgbClr val="000000"/>
                </a:solidFill>
                <a:latin typeface="Franklin Gothic Demi Cond"/>
              </a:rPr>
              <a:t>Penghubung 2 atau lebih jaringan</a:t>
            </a:r>
            <a:endParaRPr/>
          </a:p>
          <a:p>
            <a:pPr>
              <a:lnSpc>
                <a:spcPct val="100000"/>
              </a:lnSpc>
              <a:buFont typeface="Arial"/>
              <a:buAutoNum type="arabicPeriod"/>
            </a:pPr>
            <a:r>
              <a:rPr lang="en-US" sz="2800">
                <a:solidFill>
                  <a:srgbClr val="000000"/>
                </a:solidFill>
                <a:latin typeface="Franklin Gothic Demi Cond"/>
              </a:rPr>
              <a:t>Mengarahkan paket data tertentu pada sebuah alamat tujuan</a:t>
            </a:r>
            <a:endParaRPr/>
          </a:p>
          <a:p>
            <a:pPr>
              <a:lnSpc>
                <a:spcPct val="100000"/>
              </a:lnSpc>
            </a:pPr>
            <a:endParaRPr/>
          </a:p>
        </p:txBody>
      </p:sp>
      <p:sp>
        <p:nvSpPr>
          <p:cNvPr id="290" name="TextShape 3"/>
          <p:cNvSpPr txBox="1"/>
          <p:nvPr/>
        </p:nvSpPr>
        <p:spPr>
          <a:xfrm>
            <a:off x="6934320" y="6477120"/>
            <a:ext cx="1752120" cy="380520"/>
          </a:xfrm>
          <a:prstGeom prst="rect">
            <a:avLst/>
          </a:prstGeom>
        </p:spPr>
        <p:txBody>
          <a:bodyPr/>
          <a:p>
            <a:endParaRPr/>
          </a:p>
        </p:txBody>
      </p:sp>
    </p:spTree>
  </p:cSld>
  <p:timing>
    <p:tnLst>
      <p:par>
        <p:cTn id="185" dur="indefinite" restart="never" nodeType="tmRoot">
          <p:childTnLst>
            <p:seq>
              <p:cTn id="186"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Fungsi Switch</a:t>
            </a:r>
            <a:endParaRPr/>
          </a:p>
        </p:txBody>
      </p:sp>
      <p:sp>
        <p:nvSpPr>
          <p:cNvPr id="292" name="TextShape 2"/>
          <p:cNvSpPr txBox="1"/>
          <p:nvPr/>
        </p:nvSpPr>
        <p:spPr>
          <a:xfrm>
            <a:off x="457200" y="1447920"/>
            <a:ext cx="8229240" cy="4495320"/>
          </a:xfrm>
          <a:prstGeom prst="rect">
            <a:avLst/>
          </a:prstGeom>
        </p:spPr>
        <p:txBody>
          <a:bodyPr/>
          <a:p>
            <a:pPr>
              <a:lnSpc>
                <a:spcPct val="100000"/>
              </a:lnSpc>
            </a:pPr>
            <a:r>
              <a:rPr lang="en-US" sz="2800">
                <a:solidFill>
                  <a:srgbClr val="000000"/>
                </a:solidFill>
                <a:latin typeface="Franklin Gothic Demi Cond"/>
              </a:rPr>
              <a:t>Switch adalah perangkat dalam jaringan yang digunakan untuk menghubungkan LAN satu dengan LAN lainnya.</a:t>
            </a:r>
            <a:endParaRPr/>
          </a:p>
          <a:p>
            <a:pPr>
              <a:lnSpc>
                <a:spcPct val="100000"/>
              </a:lnSpc>
            </a:pPr>
            <a:r>
              <a:rPr lang="en-US" sz="2800">
                <a:solidFill>
                  <a:srgbClr val="000000"/>
                </a:solidFill>
                <a:latin typeface="Franklin Gothic Demi Cond"/>
              </a:rPr>
              <a:t>Fungsi :</a:t>
            </a:r>
            <a:endParaRPr/>
          </a:p>
          <a:p>
            <a:pPr>
              <a:lnSpc>
                <a:spcPct val="100000"/>
              </a:lnSpc>
              <a:buFont typeface="Arial"/>
              <a:buAutoNum type="arabicPeriod"/>
            </a:pPr>
            <a:r>
              <a:rPr lang="en-US" sz="2800">
                <a:solidFill>
                  <a:srgbClr val="000000"/>
                </a:solidFill>
                <a:latin typeface="Franklin Gothic Demi Cond"/>
              </a:rPr>
              <a:t>Penghubung LAN </a:t>
            </a:r>
            <a:endParaRPr/>
          </a:p>
          <a:p>
            <a:pPr>
              <a:lnSpc>
                <a:spcPct val="100000"/>
              </a:lnSpc>
              <a:buFont typeface="Arial"/>
              <a:buAutoNum type="arabicPeriod"/>
            </a:pPr>
            <a:r>
              <a:rPr lang="en-US" sz="2800">
                <a:solidFill>
                  <a:srgbClr val="000000"/>
                </a:solidFill>
                <a:latin typeface="Franklin Gothic Demi Cond"/>
              </a:rPr>
              <a:t>Membatasi broadcast massage </a:t>
            </a:r>
            <a:endParaRPr/>
          </a:p>
          <a:p>
            <a:pPr>
              <a:lnSpc>
                <a:spcPct val="100000"/>
              </a:lnSpc>
            </a:pPr>
            <a:endParaRPr/>
          </a:p>
          <a:p>
            <a:pPr>
              <a:lnSpc>
                <a:spcPct val="100000"/>
              </a:lnSpc>
            </a:pPr>
            <a:endParaRPr/>
          </a:p>
        </p:txBody>
      </p:sp>
      <p:sp>
        <p:nvSpPr>
          <p:cNvPr id="293" name="TextShape 3"/>
          <p:cNvSpPr txBox="1"/>
          <p:nvPr/>
        </p:nvSpPr>
        <p:spPr>
          <a:xfrm>
            <a:off x="6934320" y="6477120"/>
            <a:ext cx="1752120" cy="380520"/>
          </a:xfrm>
          <a:prstGeom prst="rect">
            <a:avLst/>
          </a:prstGeom>
        </p:spPr>
        <p:txBody>
          <a:bodyPr/>
          <a:p>
            <a:endParaRPr/>
          </a:p>
        </p:txBody>
      </p:sp>
    </p:spTree>
  </p:cSld>
  <p:timing>
    <p:tnLst>
      <p:par>
        <p:cTn id="187" dur="indefinite" restart="never" nodeType="tmRoot">
          <p:childTnLst>
            <p:seq>
              <p:cTn id="188"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Perbedaan Swicth dan Hub dan Bridge</a:t>
            </a:r>
            <a:endParaRPr/>
          </a:p>
        </p:txBody>
      </p:sp>
      <p:sp>
        <p:nvSpPr>
          <p:cNvPr id="295" name="TextShape 2"/>
          <p:cNvSpPr txBox="1"/>
          <p:nvPr/>
        </p:nvSpPr>
        <p:spPr>
          <a:xfrm>
            <a:off x="457200" y="1447920"/>
            <a:ext cx="8229240" cy="4495320"/>
          </a:xfrm>
          <a:prstGeom prst="rect">
            <a:avLst/>
          </a:prstGeom>
        </p:spPr>
        <p:txBody>
          <a:bodyPr/>
          <a:p>
            <a:endParaRPr/>
          </a:p>
        </p:txBody>
      </p:sp>
      <p:sp>
        <p:nvSpPr>
          <p:cNvPr id="296" name="TextShape 3"/>
          <p:cNvSpPr txBox="1"/>
          <p:nvPr/>
        </p:nvSpPr>
        <p:spPr>
          <a:xfrm>
            <a:off x="6934320" y="6477120"/>
            <a:ext cx="1752120" cy="380520"/>
          </a:xfrm>
          <a:prstGeom prst="rect">
            <a:avLst/>
          </a:prstGeom>
        </p:spPr>
        <p:txBody>
          <a:bodyPr/>
          <a:p>
            <a:endParaRPr/>
          </a:p>
        </p:txBody>
      </p:sp>
      <p:graphicFrame>
        <p:nvGraphicFramePr>
          <p:cNvPr id="297" name="Table 4"/>
          <p:cNvGraphicFramePr/>
          <p:nvPr/>
        </p:nvGraphicFramePr>
        <p:xfrm>
          <a:off x="304920" y="1295280"/>
          <a:ext cx="8610120" cy="4571640"/>
        </p:xfrm>
        <a:graphic>
          <a:graphicData uri="http://schemas.openxmlformats.org/drawingml/2006/table">
            <a:tbl>
              <a:tblPr/>
              <a:tblGrid>
                <a:gridCol w="2895480"/>
                <a:gridCol w="2844720"/>
                <a:gridCol w="2869920"/>
              </a:tblGrid>
              <a:tr h="448560">
                <a:tc>
                  <a:txBody>
                    <a:bodyPr/>
                    <a:p>
                      <a:pPr algn="ctr">
                        <a:lnSpc>
                          <a:spcPct val="100000"/>
                        </a:lnSpc>
                      </a:pPr>
                      <a:r>
                        <a:rPr b="1" lang="en-US" sz="2400">
                          <a:solidFill>
                            <a:srgbClr val="ffffff"/>
                          </a:solidFill>
                          <a:latin typeface="Calibri"/>
                        </a:rPr>
                        <a:t>Swicth</a:t>
                      </a:r>
                      <a:endParaRPr/>
                    </a:p>
                  </a:txBody>
                  <a:tcPr/>
                </a:tc>
                <a:tc>
                  <a:txBody>
                    <a:bodyPr/>
                    <a:p>
                      <a:pPr algn="ctr">
                        <a:lnSpc>
                          <a:spcPct val="100000"/>
                        </a:lnSpc>
                      </a:pPr>
                      <a:r>
                        <a:rPr b="1" lang="en-US" sz="2400">
                          <a:solidFill>
                            <a:srgbClr val="ffffff"/>
                          </a:solidFill>
                          <a:latin typeface="Calibri"/>
                        </a:rPr>
                        <a:t>Hub</a:t>
                      </a:r>
                      <a:endParaRPr/>
                    </a:p>
                  </a:txBody>
                  <a:tcPr/>
                </a:tc>
                <a:tc>
                  <a:txBody>
                    <a:bodyPr/>
                    <a:p>
                      <a:pPr algn="ctr">
                        <a:lnSpc>
                          <a:spcPct val="100000"/>
                        </a:lnSpc>
                      </a:pPr>
                      <a:r>
                        <a:rPr b="1" lang="en-US" sz="2400">
                          <a:solidFill>
                            <a:srgbClr val="ffffff"/>
                          </a:solidFill>
                          <a:latin typeface="Calibri"/>
                        </a:rPr>
                        <a:t>Bridge</a:t>
                      </a:r>
                      <a:endParaRPr/>
                    </a:p>
                  </a:txBody>
                  <a:tcPr/>
                </a:tc>
              </a:tr>
              <a:tr h="805320">
                <a:tc>
                  <a:txBody>
                    <a:bodyPr/>
                    <a:p>
                      <a:pPr>
                        <a:lnSpc>
                          <a:spcPct val="100000"/>
                        </a:lnSpc>
                      </a:pPr>
                      <a:r>
                        <a:rPr lang="en-US" sz="2400">
                          <a:solidFill>
                            <a:srgbClr val="000000"/>
                          </a:solidFill>
                          <a:latin typeface="Calibri"/>
                        </a:rPr>
                        <a:t>Managable</a:t>
                      </a:r>
                      <a:endParaRPr/>
                    </a:p>
                  </a:txBody>
                  <a:tcPr/>
                </a:tc>
                <a:tc>
                  <a:txBody>
                    <a:bodyPr/>
                    <a:p>
                      <a:pPr>
                        <a:lnSpc>
                          <a:spcPct val="100000"/>
                        </a:lnSpc>
                      </a:pPr>
                      <a:r>
                        <a:rPr lang="en-US" sz="2400">
                          <a:solidFill>
                            <a:srgbClr val="000000"/>
                          </a:solidFill>
                          <a:latin typeface="Calibri"/>
                        </a:rPr>
                        <a:t>Non Managable</a:t>
                      </a:r>
                      <a:endParaRPr/>
                    </a:p>
                  </a:txBody>
                  <a:tcPr/>
                </a:tc>
                <a:tc>
                  <a:txBody>
                    <a:bodyPr/>
                    <a:p>
                      <a:pPr>
                        <a:lnSpc>
                          <a:spcPct val="100000"/>
                        </a:lnSpc>
                      </a:pPr>
                      <a:r>
                        <a:rPr lang="en-US" sz="2400">
                          <a:solidFill>
                            <a:srgbClr val="000000"/>
                          </a:solidFill>
                          <a:latin typeface="Calibri"/>
                        </a:rPr>
                        <a:t>Manage/Non Managable</a:t>
                      </a:r>
                      <a:endParaRPr/>
                    </a:p>
                  </a:txBody>
                  <a:tcPr/>
                </a:tc>
              </a:tr>
              <a:tr h="805320">
                <a:tc>
                  <a:txBody>
                    <a:bodyPr/>
                    <a:p>
                      <a:pPr>
                        <a:lnSpc>
                          <a:spcPct val="100000"/>
                        </a:lnSpc>
                      </a:pPr>
                      <a:r>
                        <a:rPr lang="en-US" sz="2400">
                          <a:solidFill>
                            <a:srgbClr val="000000"/>
                          </a:solidFill>
                          <a:latin typeface="Calibri"/>
                        </a:rPr>
                        <a:t>Support multiple network</a:t>
                      </a:r>
                      <a:endParaRPr/>
                    </a:p>
                  </a:txBody>
                  <a:tcPr/>
                </a:tc>
                <a:tc>
                  <a:txBody>
                    <a:bodyPr/>
                    <a:p>
                      <a:pPr>
                        <a:lnSpc>
                          <a:spcPct val="100000"/>
                        </a:lnSpc>
                      </a:pPr>
                      <a:r>
                        <a:rPr lang="en-US" sz="2400">
                          <a:solidFill>
                            <a:srgbClr val="000000"/>
                          </a:solidFill>
                          <a:latin typeface="Calibri"/>
                        </a:rPr>
                        <a:t>Meneruskan network</a:t>
                      </a:r>
                      <a:endParaRPr/>
                    </a:p>
                  </a:txBody>
                  <a:tcPr/>
                </a:tc>
                <a:tc>
                  <a:txBody>
                    <a:bodyPr/>
                    <a:p>
                      <a:pPr>
                        <a:lnSpc>
                          <a:spcPct val="100000"/>
                        </a:lnSpc>
                      </a:pPr>
                      <a:r>
                        <a:rPr lang="en-US" sz="2400">
                          <a:solidFill>
                            <a:srgbClr val="000000"/>
                          </a:solidFill>
                          <a:latin typeface="Calibri"/>
                        </a:rPr>
                        <a:t>Frame filtering</a:t>
                      </a:r>
                      <a:endParaRPr/>
                    </a:p>
                    <a:p>
                      <a:pPr>
                        <a:lnSpc>
                          <a:spcPct val="100000"/>
                        </a:lnSpc>
                      </a:pPr>
                      <a:endParaRPr/>
                    </a:p>
                  </a:txBody>
                  <a:tcPr/>
                </a:tc>
              </a:tr>
              <a:tr h="448560">
                <a:tc>
                  <a:txBody>
                    <a:bodyPr/>
                    <a:p>
                      <a:pPr>
                        <a:lnSpc>
                          <a:spcPct val="100000"/>
                        </a:lnSpc>
                      </a:pPr>
                      <a:r>
                        <a:rPr lang="en-US" sz="2400">
                          <a:solidFill>
                            <a:srgbClr val="000000"/>
                          </a:solidFill>
                          <a:latin typeface="Calibri"/>
                        </a:rPr>
                        <a:t>Harga ****</a:t>
                      </a:r>
                      <a:endParaRPr/>
                    </a:p>
                  </a:txBody>
                  <a:tcPr/>
                </a:tc>
                <a:tc>
                  <a:txBody>
                    <a:bodyPr/>
                    <a:p>
                      <a:pPr>
                        <a:lnSpc>
                          <a:spcPct val="100000"/>
                        </a:lnSpc>
                      </a:pPr>
                      <a:r>
                        <a:rPr lang="en-US" sz="2400">
                          <a:solidFill>
                            <a:srgbClr val="000000"/>
                          </a:solidFill>
                          <a:latin typeface="Calibri"/>
                        </a:rPr>
                        <a:t>Harga *</a:t>
                      </a:r>
                      <a:endParaRPr/>
                    </a:p>
                  </a:txBody>
                  <a:tcPr/>
                </a:tc>
                <a:tc>
                  <a:txBody>
                    <a:bodyPr/>
                    <a:p>
                      <a:pPr>
                        <a:lnSpc>
                          <a:spcPct val="100000"/>
                        </a:lnSpc>
                      </a:pPr>
                      <a:r>
                        <a:rPr lang="en-US" sz="2400">
                          <a:solidFill>
                            <a:srgbClr val="000000"/>
                          </a:solidFill>
                          <a:latin typeface="Calibri"/>
                        </a:rPr>
                        <a:t>Harga **</a:t>
                      </a:r>
                      <a:endParaRPr/>
                    </a:p>
                  </a:txBody>
                  <a:tcPr/>
                </a:tc>
              </a:tr>
              <a:tr h="1518840">
                <a:tc>
                  <a:txBody>
                    <a:bodyPr/>
                    <a:p>
                      <a:pPr>
                        <a:lnSpc>
                          <a:spcPct val="100000"/>
                        </a:lnSpc>
                      </a:pPr>
                      <a:r>
                        <a:rPr lang="en-US" sz="2400">
                          <a:solidFill>
                            <a:srgbClr val="000000"/>
                          </a:solidFill>
                          <a:latin typeface="Calibri"/>
                        </a:rPr>
                        <a:t>Penghubung 2 LAN yang berbeda</a:t>
                      </a:r>
                      <a:endParaRPr/>
                    </a:p>
                  </a:txBody>
                  <a:tcPr/>
                </a:tc>
                <a:tc>
                  <a:txBody>
                    <a:bodyPr/>
                    <a:p>
                      <a:pPr>
                        <a:lnSpc>
                          <a:spcPct val="100000"/>
                        </a:lnSpc>
                      </a:pPr>
                      <a:r>
                        <a:rPr lang="en-US" sz="2400">
                          <a:solidFill>
                            <a:srgbClr val="000000"/>
                          </a:solidFill>
                          <a:latin typeface="Calibri"/>
                        </a:rPr>
                        <a:t>Penghubung PC ke switch</a:t>
                      </a:r>
                      <a:endParaRPr/>
                    </a:p>
                  </a:txBody>
                  <a:tcPr/>
                </a:tc>
                <a:tc>
                  <a:txBody>
                    <a:bodyPr/>
                    <a:p>
                      <a:pPr>
                        <a:lnSpc>
                          <a:spcPct val="100000"/>
                        </a:lnSpc>
                      </a:pPr>
                      <a:r>
                        <a:rPr lang="en-US" sz="2400">
                          <a:solidFill>
                            <a:srgbClr val="000000"/>
                          </a:solidFill>
                          <a:latin typeface="Calibri"/>
                        </a:rPr>
                        <a:t>Penghubung jaringan dengan transmisi yg berbeda</a:t>
                      </a:r>
                      <a:endParaRPr/>
                    </a:p>
                  </a:txBody>
                  <a:tcPr/>
                </a:tc>
              </a:tr>
              <a:tr h="1162080">
                <a:tc>
                  <a:txBody>
                    <a:bodyPr/>
                    <a:p>
                      <a:pPr>
                        <a:lnSpc>
                          <a:spcPct val="100000"/>
                        </a:lnSpc>
                      </a:pPr>
                      <a:r>
                        <a:rPr lang="en-US" sz="2400">
                          <a:solidFill>
                            <a:srgbClr val="000000"/>
                          </a:solidFill>
                          <a:latin typeface="Calibri"/>
                        </a:rPr>
                        <a:t>Bekerja pada layer 2-3 OSI</a:t>
                      </a:r>
                      <a:endParaRPr/>
                    </a:p>
                  </a:txBody>
                  <a:tcPr/>
                </a:tc>
                <a:tc>
                  <a:txBody>
                    <a:bodyPr/>
                    <a:p>
                      <a:pPr>
                        <a:lnSpc>
                          <a:spcPct val="100000"/>
                        </a:lnSpc>
                      </a:pPr>
                      <a:r>
                        <a:rPr lang="en-US" sz="2400">
                          <a:solidFill>
                            <a:srgbClr val="000000"/>
                          </a:solidFill>
                          <a:latin typeface="Calibri"/>
                        </a:rPr>
                        <a:t>Bekerja pada layer 1 OSI</a:t>
                      </a:r>
                      <a:endParaRPr/>
                    </a:p>
                  </a:txBody>
                  <a:tcPr/>
                </a:tc>
                <a:tc>
                  <a:txBody>
                    <a:bodyPr/>
                    <a:p>
                      <a:pPr>
                        <a:lnSpc>
                          <a:spcPct val="100000"/>
                        </a:lnSpc>
                      </a:pPr>
                      <a:r>
                        <a:rPr lang="en-US" sz="2400">
                          <a:solidFill>
                            <a:srgbClr val="000000"/>
                          </a:solidFill>
                          <a:latin typeface="Calibri"/>
                        </a:rPr>
                        <a:t>Bekerja pada layer 1 atau 2 OSI</a:t>
                      </a:r>
                      <a:endParaRPr/>
                    </a:p>
                  </a:txBody>
                  <a:tcPr/>
                </a:tc>
              </a:tr>
            </a:tbl>
          </a:graphicData>
        </a:graphic>
      </p:graphicFrame>
    </p:spTree>
  </p:cSld>
  <p:timing>
    <p:tnLst>
      <p:par>
        <p:cTn id="189" dur="indefinite" restart="never" nodeType="tmRoot">
          <p:childTnLst>
            <p:seq>
              <p:cTn id="190"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Klasifikasi Jaringan berdasar Geografis</a:t>
            </a:r>
            <a:endParaRPr/>
          </a:p>
        </p:txBody>
      </p:sp>
      <p:sp>
        <p:nvSpPr>
          <p:cNvPr id="299" name="TextShape 2"/>
          <p:cNvSpPr txBox="1"/>
          <p:nvPr/>
        </p:nvSpPr>
        <p:spPr>
          <a:xfrm>
            <a:off x="228600" y="1447920"/>
            <a:ext cx="8457840" cy="4495320"/>
          </a:xfrm>
          <a:prstGeom prst="rect">
            <a:avLst/>
          </a:prstGeom>
        </p:spPr>
        <p:txBody>
          <a:bodyPr/>
          <a:p>
            <a:pPr>
              <a:lnSpc>
                <a:spcPct val="100000"/>
              </a:lnSpc>
              <a:buFont typeface="Arial"/>
              <a:buAutoNum type="arabicPeriod"/>
            </a:pPr>
            <a:r>
              <a:rPr lang="en-US" sz="2800">
                <a:solidFill>
                  <a:srgbClr val="000000"/>
                </a:solidFill>
                <a:latin typeface="Franklin Gothic Demi Cond"/>
              </a:rPr>
              <a:t>LAN (local area network) = 10m-1km</a:t>
            </a:r>
            <a:endParaRPr/>
          </a:p>
          <a:p>
            <a:pPr>
              <a:lnSpc>
                <a:spcPct val="100000"/>
              </a:lnSpc>
              <a:buFont typeface="Arial"/>
              <a:buAutoNum type="arabicPeriod"/>
            </a:pPr>
            <a:r>
              <a:rPr lang="en-US" sz="2800">
                <a:solidFill>
                  <a:srgbClr val="000000"/>
                </a:solidFill>
                <a:latin typeface="Franklin Gothic Demi Cond"/>
              </a:rPr>
              <a:t>MAN (metropolitan area network) = approximately 10km</a:t>
            </a:r>
            <a:endParaRPr/>
          </a:p>
          <a:p>
            <a:pPr>
              <a:lnSpc>
                <a:spcPct val="100000"/>
              </a:lnSpc>
              <a:buFont typeface="Arial"/>
              <a:buAutoNum type="arabicPeriod"/>
            </a:pPr>
            <a:r>
              <a:rPr lang="en-US" sz="2800">
                <a:solidFill>
                  <a:srgbClr val="000000"/>
                </a:solidFill>
                <a:latin typeface="Franklin Gothic Demi Cond"/>
              </a:rPr>
              <a:t>WAN (wide area network) = 100-1000km</a:t>
            </a:r>
            <a:endParaRPr/>
          </a:p>
          <a:p>
            <a:pPr>
              <a:lnSpc>
                <a:spcPct val="100000"/>
              </a:lnSpc>
              <a:buFont typeface="Arial"/>
              <a:buAutoNum type="arabicPeriod"/>
            </a:pPr>
            <a:r>
              <a:rPr lang="en-US" sz="2800">
                <a:solidFill>
                  <a:srgbClr val="000000"/>
                </a:solidFill>
                <a:latin typeface="Franklin Gothic Demi Cond"/>
              </a:rPr>
              <a:t>Wireless</a:t>
            </a:r>
            <a:endParaRPr/>
          </a:p>
          <a:p>
            <a:pPr>
              <a:lnSpc>
                <a:spcPct val="100000"/>
              </a:lnSpc>
              <a:buFont typeface="Arial"/>
              <a:buAutoNum type="arabicPeriod"/>
            </a:pPr>
            <a:r>
              <a:rPr lang="en-US" sz="2800">
                <a:solidFill>
                  <a:srgbClr val="000000"/>
                </a:solidFill>
                <a:latin typeface="Franklin Gothic Demi Cond"/>
              </a:rPr>
              <a:t>Internetwork (inet) = 10.000km</a:t>
            </a:r>
            <a:endParaRPr/>
          </a:p>
        </p:txBody>
      </p:sp>
      <p:sp>
        <p:nvSpPr>
          <p:cNvPr id="300" name="TextShape 3"/>
          <p:cNvSpPr txBox="1"/>
          <p:nvPr/>
        </p:nvSpPr>
        <p:spPr>
          <a:xfrm>
            <a:off x="6934320" y="6477120"/>
            <a:ext cx="1752120" cy="380520"/>
          </a:xfrm>
          <a:prstGeom prst="rect">
            <a:avLst/>
          </a:prstGeom>
        </p:spPr>
        <p:txBody>
          <a:bodyPr/>
          <a:p>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1"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Topologi Jaringan</a:t>
            </a:r>
            <a:endParaRPr/>
          </a:p>
        </p:txBody>
      </p:sp>
      <p:sp>
        <p:nvSpPr>
          <p:cNvPr id="302" name="TextShape 2"/>
          <p:cNvSpPr txBox="1"/>
          <p:nvPr/>
        </p:nvSpPr>
        <p:spPr>
          <a:xfrm>
            <a:off x="457200" y="1447920"/>
            <a:ext cx="8229240" cy="4495320"/>
          </a:xfrm>
          <a:prstGeom prst="rect">
            <a:avLst/>
          </a:prstGeom>
        </p:spPr>
        <p:txBody>
          <a:bodyPr/>
          <a:p>
            <a:pPr>
              <a:lnSpc>
                <a:spcPct val="100000"/>
              </a:lnSpc>
            </a:pPr>
            <a:r>
              <a:rPr lang="en-US" sz="2800">
                <a:solidFill>
                  <a:srgbClr val="000000"/>
                </a:solidFill>
                <a:latin typeface="Franklin Gothic Demi Cond"/>
              </a:rPr>
              <a:t>Adalah skema lintasan aliran data di dalam jaringan yang secara fisik menghubungkan host yang satu dengan lainnya. </a:t>
            </a:r>
            <a:endParaRPr/>
          </a:p>
          <a:p>
            <a:pPr>
              <a:lnSpc>
                <a:spcPct val="100000"/>
              </a:lnSpc>
            </a:pPr>
            <a:r>
              <a:rPr lang="en-US" sz="2800">
                <a:solidFill>
                  <a:srgbClr val="000000"/>
                </a:solidFill>
                <a:latin typeface="Franklin Gothic Demi Cond"/>
              </a:rPr>
              <a:t>Beberapa topologi jaringan yang dikenal :</a:t>
            </a:r>
            <a:endParaRPr/>
          </a:p>
          <a:p>
            <a:pPr>
              <a:lnSpc>
                <a:spcPct val="100000"/>
              </a:lnSpc>
              <a:buFont typeface="Arial"/>
              <a:buAutoNum type="arabicPeriod"/>
            </a:pPr>
            <a:r>
              <a:rPr lang="en-US" sz="2800">
                <a:solidFill>
                  <a:srgbClr val="000000"/>
                </a:solidFill>
                <a:latin typeface="Franklin Gothic Demi Cond"/>
              </a:rPr>
              <a:t>Star</a:t>
            </a:r>
            <a:endParaRPr/>
          </a:p>
          <a:p>
            <a:pPr>
              <a:lnSpc>
                <a:spcPct val="100000"/>
              </a:lnSpc>
              <a:buFont typeface="Arial"/>
              <a:buAutoNum type="arabicPeriod"/>
            </a:pPr>
            <a:r>
              <a:rPr lang="en-US" sz="2800">
                <a:solidFill>
                  <a:srgbClr val="000000"/>
                </a:solidFill>
                <a:latin typeface="Franklin Gothic Demi Cond"/>
              </a:rPr>
              <a:t>Tree</a:t>
            </a:r>
            <a:endParaRPr/>
          </a:p>
          <a:p>
            <a:pPr>
              <a:lnSpc>
                <a:spcPct val="100000"/>
              </a:lnSpc>
              <a:buFont typeface="Arial"/>
              <a:buAutoNum type="arabicPeriod"/>
            </a:pPr>
            <a:r>
              <a:rPr lang="en-US" sz="2800">
                <a:solidFill>
                  <a:srgbClr val="000000"/>
                </a:solidFill>
                <a:latin typeface="Franklin Gothic Demi Cond"/>
              </a:rPr>
              <a:t>Bus</a:t>
            </a:r>
            <a:endParaRPr/>
          </a:p>
          <a:p>
            <a:pPr>
              <a:lnSpc>
                <a:spcPct val="100000"/>
              </a:lnSpc>
              <a:buFont typeface="Arial"/>
              <a:buAutoNum type="arabicPeriod"/>
            </a:pPr>
            <a:r>
              <a:rPr lang="en-US" sz="2800">
                <a:solidFill>
                  <a:srgbClr val="000000"/>
                </a:solidFill>
                <a:latin typeface="Franklin Gothic Demi Cond"/>
              </a:rPr>
              <a:t>Ring</a:t>
            </a:r>
            <a:endParaRPr/>
          </a:p>
          <a:p>
            <a:pPr>
              <a:lnSpc>
                <a:spcPct val="100000"/>
              </a:lnSpc>
              <a:buFont typeface="Arial"/>
              <a:buAutoNum type="arabicPeriod"/>
            </a:pPr>
            <a:r>
              <a:rPr lang="en-US" sz="2800">
                <a:solidFill>
                  <a:srgbClr val="000000"/>
                </a:solidFill>
                <a:latin typeface="Franklin Gothic Demi Cond"/>
              </a:rPr>
              <a:t>Daisy chain</a:t>
            </a:r>
            <a:endParaRPr/>
          </a:p>
          <a:p>
            <a:pPr>
              <a:lnSpc>
                <a:spcPct val="100000"/>
              </a:lnSpc>
              <a:buFont typeface="Arial"/>
              <a:buAutoNum type="arabicPeriod"/>
            </a:pPr>
            <a:r>
              <a:rPr lang="en-US" sz="2800">
                <a:solidFill>
                  <a:srgbClr val="000000"/>
                </a:solidFill>
                <a:latin typeface="Franklin Gothic Demi Cond"/>
              </a:rPr>
              <a:t>Mesh atau full connected</a:t>
            </a:r>
            <a:endParaRPr/>
          </a:p>
        </p:txBody>
      </p:sp>
      <p:sp>
        <p:nvSpPr>
          <p:cNvPr id="303" name="TextShape 3"/>
          <p:cNvSpPr txBox="1"/>
          <p:nvPr/>
        </p:nvSpPr>
        <p:spPr>
          <a:xfrm>
            <a:off x="6934320" y="6477120"/>
            <a:ext cx="1752120" cy="380520"/>
          </a:xfrm>
          <a:prstGeom prst="rect">
            <a:avLst/>
          </a:prstGeom>
        </p:spPr>
        <p:txBody>
          <a:bodyPr/>
          <a:p>
            <a:endParaRPr/>
          </a:p>
        </p:txBody>
      </p:sp>
    </p:spTree>
  </p:cSld>
  <p:timing>
    <p:tnLst>
      <p:par>
        <p:cTn id="191" dur="indefinite" restart="never" nodeType="tmRoot">
          <p:childTnLst>
            <p:seq>
              <p:cTn id="192" dur="indefinite" nodeType="mainSeq">
                <p:childTnLst>
                  <p:par>
                    <p:cTn id="193" fill="hold">
                      <p:stCondLst>
                        <p:cond delay="indefinite"/>
                      </p:stCondLst>
                      <p:childTnLst>
                        <p:par>
                          <p:cTn id="194" fill="hold">
                            <p:stCondLst>
                              <p:cond delay="0"/>
                            </p:stCondLst>
                            <p:childTnLst>
                              <p:par>
                                <p:cTn id="195" nodeType="clickEffect" fill="hold" presetClass="entr" presetID="42">
                                  <p:stCondLst>
                                    <p:cond delay="0"/>
                                  </p:stCondLst>
                                  <p:childTnLst>
                                    <p:set>
                                      <p:cBhvr>
                                        <p:cTn id="196" dur="1" fill="hold">
                                          <p:stCondLst>
                                            <p:cond delay="0"/>
                                          </p:stCondLst>
                                        </p:cTn>
                                        <p:tgtEl>
                                          <p:spTgt spid="302">
                                            <p:txEl>
                                              <p:pRg st="116" end="158"/>
                                            </p:txEl>
                                          </p:spTgt>
                                        </p:tgtEl>
                                        <p:attrNameLst>
                                          <p:attrName>style.visibility</p:attrName>
                                        </p:attrNameLst>
                                      </p:cBhvr>
                                      <p:to>
                                        <p:strVal val="visible"/>
                                      </p:to>
                                    </p:set>
                                    <p:animEffect filter="fade" transition="in">
                                      <p:cBhvr additive="repl">
                                        <p:cTn id="197" dur="1000"/>
                                        <p:tgtEl>
                                          <p:spTgt spid="302">
                                            <p:txEl>
                                              <p:pRg st="116" end="158"/>
                                            </p:txEl>
                                          </p:spTgt>
                                        </p:tgtEl>
                                      </p:cBhvr>
                                    </p:animEffect>
                                    <p:anim calcmode="lin" valueType="num">
                                      <p:cBhvr additive="repl">
                                        <p:cTn id="198" dur="1000" fill="hold"/>
                                        <p:tgtEl>
                                          <p:spTgt spid="302">
                                            <p:txEl>
                                              <p:pRg st="116" end="158"/>
                                            </p:txEl>
                                          </p:spTgt>
                                        </p:tgtEl>
                                        <p:attrNameLst>
                                          <p:attrName>ppt_x</p:attrName>
                                        </p:attrNameLst>
                                      </p:cBhvr>
                                      <p:tavLst>
                                        <p:tav tm="0">
                                          <p:val>
                                            <p:strVal val="#ppt_x"/>
                                          </p:val>
                                        </p:tav>
                                        <p:tav tm="100000">
                                          <p:val>
                                            <p:strVal val="#ppt_x"/>
                                          </p:val>
                                        </p:tav>
                                      </p:tavLst>
                                    </p:anim>
                                    <p:anim calcmode="lin" valueType="num">
                                      <p:cBhvr additive="repl">
                                        <p:cTn id="199" dur="1000" fill="hold"/>
                                        <p:tgtEl>
                                          <p:spTgt spid="302">
                                            <p:txEl>
                                              <p:pRg st="116" end="158"/>
                                            </p:txEl>
                                          </p:spTgt>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16" presetSubtype="21">
                                  <p:stCondLst>
                                    <p:cond delay="0"/>
                                  </p:stCondLst>
                                  <p:childTnLst>
                                    <p:set>
                                      <p:cBhvr>
                                        <p:cTn id="203" dur="1" fill="hold">
                                          <p:stCondLst>
                                            <p:cond delay="0"/>
                                          </p:stCondLst>
                                        </p:cTn>
                                        <p:tgtEl>
                                          <p:spTgt spid="302">
                                            <p:txEl>
                                              <p:pRg st="158" end="163"/>
                                            </p:txEl>
                                          </p:spTgt>
                                        </p:tgtEl>
                                        <p:attrNameLst>
                                          <p:attrName>style.visibility</p:attrName>
                                        </p:attrNameLst>
                                      </p:cBhvr>
                                      <p:to>
                                        <p:strVal val="visible"/>
                                      </p:to>
                                    </p:set>
                                    <p:animEffect filter="barn(inVertical)" transition="out">
                                      <p:cBhvr additive="repl">
                                        <p:cTn id="204" dur="500"/>
                                        <p:tgtEl>
                                          <p:spTgt spid="302">
                                            <p:txEl>
                                              <p:pRg st="158" end="163"/>
                                            </p:txEl>
                                          </p:spTgt>
                                        </p:tgtEl>
                                      </p:cBhvr>
                                    </p:animEffec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2" presetSubtype="4">
                                  <p:stCondLst>
                                    <p:cond delay="0"/>
                                  </p:stCondLst>
                                  <p:childTnLst>
                                    <p:set>
                                      <p:cBhvr>
                                        <p:cTn id="208" dur="1" fill="hold">
                                          <p:stCondLst>
                                            <p:cond delay="0"/>
                                          </p:stCondLst>
                                        </p:cTn>
                                        <p:tgtEl>
                                          <p:spTgt spid="302">
                                            <p:txEl>
                                              <p:pRg st="163" end="168"/>
                                            </p:txEl>
                                          </p:spTgt>
                                        </p:tgtEl>
                                        <p:attrNameLst>
                                          <p:attrName>style.visibility</p:attrName>
                                        </p:attrNameLst>
                                      </p:cBhvr>
                                      <p:to>
                                        <p:strVal val="visible"/>
                                      </p:to>
                                    </p:set>
                                    <p:anim calcmode="lin" valueType="num">
                                      <p:cBhvr additive="repl">
                                        <p:cTn id="209" dur="500" fill="hold"/>
                                        <p:tgtEl>
                                          <p:spTgt spid="302">
                                            <p:txEl>
                                              <p:pRg st="163" end="168"/>
                                            </p:txEl>
                                          </p:spTgt>
                                        </p:tgtEl>
                                        <p:attrNameLst>
                                          <p:attrName>ppt_x</p:attrName>
                                        </p:attrNameLst>
                                      </p:cBhvr>
                                      <p:tavLst>
                                        <p:tav tm="0">
                                          <p:val>
                                            <p:strVal val="#ppt_x"/>
                                          </p:val>
                                        </p:tav>
                                        <p:tav tm="100000">
                                          <p:val>
                                            <p:strVal val="#ppt_x"/>
                                          </p:val>
                                        </p:tav>
                                      </p:tavLst>
                                    </p:anim>
                                    <p:anim calcmode="lin" valueType="num">
                                      <p:cBhvr additive="repl">
                                        <p:cTn id="210" dur="500" fill="hold"/>
                                        <p:tgtEl>
                                          <p:spTgt spid="302">
                                            <p:txEl>
                                              <p:pRg st="163" end="168"/>
                                            </p:txEl>
                                          </p:spTgt>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22" presetSubtype="4">
                                  <p:stCondLst>
                                    <p:cond delay="0"/>
                                  </p:stCondLst>
                                  <p:childTnLst>
                                    <p:set>
                                      <p:cBhvr>
                                        <p:cTn id="214" dur="1" fill="hold">
                                          <p:stCondLst>
                                            <p:cond delay="0"/>
                                          </p:stCondLst>
                                        </p:cTn>
                                        <p:tgtEl>
                                          <p:spTgt spid="302">
                                            <p:txEl>
                                              <p:pRg st="168" end="172"/>
                                            </p:txEl>
                                          </p:spTgt>
                                        </p:tgtEl>
                                        <p:attrNameLst>
                                          <p:attrName>style.visibility</p:attrName>
                                        </p:attrNameLst>
                                      </p:cBhvr>
                                      <p:to>
                                        <p:strVal val="visible"/>
                                      </p:to>
                                    </p:set>
                                    <p:animEffect filter="wipe(down)" transition="out">
                                      <p:cBhvr additive="repl">
                                        <p:cTn id="215" dur="500"/>
                                        <p:tgtEl>
                                          <p:spTgt spid="302">
                                            <p:txEl>
                                              <p:pRg st="168" end="172"/>
                                            </p:txEl>
                                          </p:spTgt>
                                        </p:tgtEl>
                                      </p:cBhvr>
                                    </p:animEffect>
                                  </p:childTnLst>
                                </p:cTn>
                              </p:par>
                            </p:childTnLst>
                          </p:cTn>
                        </p:par>
                      </p:childTnLst>
                    </p:cTn>
                  </p:par>
                  <p:par>
                    <p:cTn id="216" fill="hold">
                      <p:stCondLst>
                        <p:cond delay="indefinite"/>
                      </p:stCondLst>
                      <p:childTnLst>
                        <p:par>
                          <p:cTn id="217" fill="hold">
                            <p:stCondLst>
                              <p:cond delay="0"/>
                            </p:stCondLst>
                            <p:childTnLst>
                              <p:par>
                                <p:cTn id="218" nodeType="clickEffect" fill="hold" presetClass="entr" presetID="10">
                                  <p:stCondLst>
                                    <p:cond delay="0"/>
                                  </p:stCondLst>
                                  <p:childTnLst>
                                    <p:set>
                                      <p:cBhvr>
                                        <p:cTn id="219" dur="1" fill="hold">
                                          <p:stCondLst>
                                            <p:cond delay="0"/>
                                          </p:stCondLst>
                                        </p:cTn>
                                        <p:tgtEl>
                                          <p:spTgt spid="302">
                                            <p:txEl>
                                              <p:pRg st="172" end="177"/>
                                            </p:txEl>
                                          </p:spTgt>
                                        </p:tgtEl>
                                        <p:attrNameLst>
                                          <p:attrName>style.visibility</p:attrName>
                                        </p:attrNameLst>
                                      </p:cBhvr>
                                      <p:to>
                                        <p:strVal val="visible"/>
                                      </p:to>
                                    </p:set>
                                    <p:animEffect filter="fade" transition="in">
                                      <p:cBhvr additive="repl">
                                        <p:cTn id="220" dur="500"/>
                                        <p:tgtEl>
                                          <p:spTgt spid="302">
                                            <p:txEl>
                                              <p:pRg st="172" end="177"/>
                                            </p:txEl>
                                          </p:spTgt>
                                        </p:tgtEl>
                                      </p:cBhvr>
                                    </p:animEffect>
                                  </p:childTnLst>
                                </p:cTn>
                              </p:par>
                            </p:childTnLst>
                          </p:cTn>
                        </p:par>
                      </p:childTnLst>
                    </p:cTn>
                  </p:par>
                  <p:par>
                    <p:cTn id="221" fill="hold">
                      <p:stCondLst>
                        <p:cond delay="indefinite"/>
                      </p:stCondLst>
                      <p:childTnLst>
                        <p:par>
                          <p:cTn id="222" fill="hold">
                            <p:stCondLst>
                              <p:cond delay="0"/>
                            </p:stCondLst>
                            <p:childTnLst>
                              <p:par>
                                <p:cTn id="223" nodeType="clickEffect" fill="hold" presetClass="entr" presetID="2" presetSubtype="4">
                                  <p:stCondLst>
                                    <p:cond delay="0"/>
                                  </p:stCondLst>
                                  <p:childTnLst>
                                    <p:set>
                                      <p:cBhvr>
                                        <p:cTn id="224" dur="1" fill="hold">
                                          <p:stCondLst>
                                            <p:cond delay="0"/>
                                          </p:stCondLst>
                                        </p:cTn>
                                        <p:tgtEl>
                                          <p:spTgt spid="302">
                                            <p:txEl>
                                              <p:pRg st="177" end="189"/>
                                            </p:txEl>
                                          </p:spTgt>
                                        </p:tgtEl>
                                        <p:attrNameLst>
                                          <p:attrName>style.visibility</p:attrName>
                                        </p:attrNameLst>
                                      </p:cBhvr>
                                      <p:to>
                                        <p:strVal val="visible"/>
                                      </p:to>
                                    </p:set>
                                    <p:anim calcmode="lin" valueType="num">
                                      <p:cBhvr additive="repl">
                                        <p:cTn id="225" dur="500" fill="hold"/>
                                        <p:tgtEl>
                                          <p:spTgt spid="302">
                                            <p:txEl>
                                              <p:pRg st="177" end="189"/>
                                            </p:txEl>
                                          </p:spTgt>
                                        </p:tgtEl>
                                        <p:attrNameLst>
                                          <p:attrName>ppt_x</p:attrName>
                                        </p:attrNameLst>
                                      </p:cBhvr>
                                      <p:tavLst>
                                        <p:tav tm="0">
                                          <p:val>
                                            <p:strVal val="#ppt_x"/>
                                          </p:val>
                                        </p:tav>
                                        <p:tav tm="100000">
                                          <p:val>
                                            <p:strVal val="#ppt_x"/>
                                          </p:val>
                                        </p:tav>
                                      </p:tavLst>
                                    </p:anim>
                                    <p:anim calcmode="lin" valueType="num">
                                      <p:cBhvr additive="repl">
                                        <p:cTn id="226" dur="500" fill="hold"/>
                                        <p:tgtEl>
                                          <p:spTgt spid="302">
                                            <p:txEl>
                                              <p:pRg st="177" end="189"/>
                                            </p:txEl>
                                          </p:spTgt>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16" presetSubtype="21">
                                  <p:stCondLst>
                                    <p:cond delay="0"/>
                                  </p:stCondLst>
                                  <p:childTnLst>
                                    <p:set>
                                      <p:cBhvr>
                                        <p:cTn id="230" dur="1" fill="hold">
                                          <p:stCondLst>
                                            <p:cond delay="0"/>
                                          </p:stCondLst>
                                        </p:cTn>
                                        <p:tgtEl>
                                          <p:spTgt spid="302">
                                            <p:txEl>
                                              <p:pRg st="189" end="214"/>
                                            </p:txEl>
                                          </p:spTgt>
                                        </p:tgtEl>
                                        <p:attrNameLst>
                                          <p:attrName>style.visibility</p:attrName>
                                        </p:attrNameLst>
                                      </p:cBhvr>
                                      <p:to>
                                        <p:strVal val="visible"/>
                                      </p:to>
                                    </p:set>
                                    <p:animEffect filter="barn(inVertical)" transition="out">
                                      <p:cBhvr additive="repl">
                                        <p:cTn id="231" dur="500"/>
                                        <p:tgtEl>
                                          <p:spTgt spid="302">
                                            <p:txEl>
                                              <p:pRg st="189" end="21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457200" y="380880"/>
            <a:ext cx="5866920" cy="609120"/>
          </a:xfrm>
          <a:prstGeom prst="rect">
            <a:avLst/>
          </a:prstGeom>
        </p:spPr>
        <p:txBody>
          <a:bodyPr anchor="b"/>
          <a:p>
            <a:pPr>
              <a:lnSpc>
                <a:spcPct val="100000"/>
              </a:lnSpc>
            </a:pPr>
            <a:r>
              <a:rPr lang="en-US" sz="4000">
                <a:solidFill>
                  <a:srgbClr val="006600"/>
                </a:solidFill>
                <a:latin typeface="Franklin Gothic Demi Cond"/>
              </a:rPr>
              <a:t>Dasar Komunikasi Data </a:t>
            </a:r>
            <a:endParaRPr/>
          </a:p>
        </p:txBody>
      </p:sp>
      <p:sp>
        <p:nvSpPr>
          <p:cNvPr id="205" name="TextShape 2"/>
          <p:cNvSpPr txBox="1"/>
          <p:nvPr/>
        </p:nvSpPr>
        <p:spPr>
          <a:xfrm>
            <a:off x="457200" y="1143000"/>
            <a:ext cx="8229240" cy="4647960"/>
          </a:xfrm>
          <a:prstGeom prst="rect">
            <a:avLst/>
          </a:prstGeom>
        </p:spPr>
        <p:txBody>
          <a:bodyPr/>
          <a:p>
            <a:pPr>
              <a:lnSpc>
                <a:spcPct val="124000"/>
              </a:lnSpc>
            </a:pPr>
            <a:r>
              <a:rPr lang="en-US" sz="2800">
                <a:solidFill>
                  <a:srgbClr val="006600"/>
                </a:solidFill>
                <a:latin typeface="Franklin Gothic Demi Cond"/>
              </a:rPr>
              <a:t>1. Komunikasi adalah saling menyampaikan informasi kepada tujuan yang diinginkan</a:t>
            </a:r>
            <a:endParaRPr/>
          </a:p>
          <a:p>
            <a:pPr>
              <a:lnSpc>
                <a:spcPct val="124000"/>
              </a:lnSpc>
            </a:pPr>
            <a:r>
              <a:rPr lang="en-US" sz="2800">
                <a:solidFill>
                  <a:srgbClr val="006600"/>
                </a:solidFill>
                <a:latin typeface="Franklin Gothic Demi Cond"/>
              </a:rPr>
              <a:t>2. Informasi bisa berupa suara percakapan (voice), musik (audio), gambar diam (photo), gambar bergerak (video), atau data digital</a:t>
            </a:r>
            <a:endParaRPr/>
          </a:p>
          <a:p>
            <a:pPr>
              <a:lnSpc>
                <a:spcPct val="124000"/>
              </a:lnSpc>
            </a:pPr>
            <a:r>
              <a:rPr lang="en-US" sz="2800">
                <a:solidFill>
                  <a:srgbClr val="006600"/>
                </a:solidFill>
                <a:latin typeface="Franklin Gothic Demi Cond"/>
              </a:rPr>
              <a:t>3. Komunikasi bisa dilakukan diantara 2 atau lebih tempat yang berdekatan atau pun berjauhan</a:t>
            </a:r>
            <a:endParaRPr/>
          </a:p>
          <a:p>
            <a:pPr>
              <a:lnSpc>
                <a:spcPct val="100000"/>
              </a:lnSpc>
            </a:pPr>
            <a:endParaRPr/>
          </a:p>
        </p:txBody>
      </p:sp>
      <p:sp>
        <p:nvSpPr>
          <p:cNvPr id="206" name="TextShape 3"/>
          <p:cNvSpPr txBox="1"/>
          <p:nvPr/>
        </p:nvSpPr>
        <p:spPr>
          <a:xfrm>
            <a:off x="6934320" y="6477120"/>
            <a:ext cx="1752120" cy="380520"/>
          </a:xfrm>
          <a:prstGeom prst="rect">
            <a:avLst/>
          </a:prstGeom>
        </p:spPr>
        <p:txBody>
          <a:bodyPr/>
          <a:p>
            <a:endParaRPr/>
          </a:p>
        </p:txBody>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22" presetSubtype="4">
                                  <p:stCondLst>
                                    <p:cond delay="0"/>
                                  </p:stCondLst>
                                  <p:childTnLst>
                                    <p:set>
                                      <p:cBhvr>
                                        <p:cTn id="10" dur="1" fill="hold">
                                          <p:stCondLst>
                                            <p:cond delay="0"/>
                                          </p:stCondLst>
                                        </p:cTn>
                                        <p:tgtEl>
                                          <p:spTgt spid="205">
                                            <p:txEl>
                                              <p:pRg st="0" end="81"/>
                                            </p:txEl>
                                          </p:spTgt>
                                        </p:tgtEl>
                                        <p:attrNameLst>
                                          <p:attrName>style.visibility</p:attrName>
                                        </p:attrNameLst>
                                      </p:cBhvr>
                                      <p:to>
                                        <p:strVal val="visible"/>
                                      </p:to>
                                    </p:set>
                                    <p:animEffect filter="wipe(down)" transition="out">
                                      <p:cBhvr additive="repl">
                                        <p:cTn id="11" dur="500"/>
                                        <p:tgtEl>
                                          <p:spTgt spid="205">
                                            <p:txEl>
                                              <p:pRg st="0" end="81"/>
                                            </p:txEl>
                                          </p:spTgt>
                                        </p:tgtEl>
                                      </p:cBhvr>
                                    </p:animEffect>
                                  </p:childTnLst>
                                </p:cTn>
                              </p:par>
                            </p:childTnLst>
                          </p:cTn>
                        </p:par>
                      </p:childTnLst>
                    </p:cTn>
                  </p:par>
                  <p:par>
                    <p:cTn id="12" fill="hold">
                      <p:stCondLst>
                        <p:cond delay="indefinite"/>
                      </p:stCondLst>
                      <p:childTnLst>
                        <p:par>
                          <p:cTn id="13" fill="hold">
                            <p:stCondLst>
                              <p:cond delay="0"/>
                            </p:stCondLst>
                            <p:childTnLst>
                              <p:par>
                                <p:cTn id="14" nodeType="clickEffect" fill="hold" presetClass="entr" presetID="16" presetSubtype="21">
                                  <p:stCondLst>
                                    <p:cond delay="0"/>
                                  </p:stCondLst>
                                  <p:childTnLst>
                                    <p:set>
                                      <p:cBhvr>
                                        <p:cTn id="15" dur="1" fill="hold">
                                          <p:stCondLst>
                                            <p:cond delay="0"/>
                                          </p:stCondLst>
                                        </p:cTn>
                                        <p:tgtEl>
                                          <p:spTgt spid="205">
                                            <p:txEl>
                                              <p:pRg st="81" end="211"/>
                                            </p:txEl>
                                          </p:spTgt>
                                        </p:tgtEl>
                                        <p:attrNameLst>
                                          <p:attrName>style.visibility</p:attrName>
                                        </p:attrNameLst>
                                      </p:cBhvr>
                                      <p:to>
                                        <p:strVal val="visible"/>
                                      </p:to>
                                    </p:set>
                                    <p:animEffect filter="barn(inVertical)" transition="out">
                                      <p:cBhvr additive="repl">
                                        <p:cTn id="16" dur="500"/>
                                        <p:tgtEl>
                                          <p:spTgt spid="205">
                                            <p:txEl>
                                              <p:pRg st="81" end="211"/>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6" presetSubtype="16">
                                  <p:stCondLst>
                                    <p:cond delay="0"/>
                                  </p:stCondLst>
                                  <p:childTnLst>
                                    <p:set>
                                      <p:cBhvr>
                                        <p:cTn id="20" dur="1" fill="hold">
                                          <p:stCondLst>
                                            <p:cond delay="0"/>
                                          </p:stCondLst>
                                        </p:cTn>
                                        <p:tgtEl>
                                          <p:spTgt spid="205">
                                            <p:txEl>
                                              <p:pRg st="211" end="304"/>
                                            </p:txEl>
                                          </p:spTgt>
                                        </p:tgtEl>
                                        <p:attrNameLst>
                                          <p:attrName>style.visibility</p:attrName>
                                        </p:attrNameLst>
                                      </p:cBhvr>
                                      <p:to>
                                        <p:strVal val="visible"/>
                                      </p:to>
                                    </p:set>
                                    <p:animEffect filter="circle(in)" transition="out">
                                      <p:cBhvr additive="repl">
                                        <p:cTn id="21" dur="2000"/>
                                        <p:tgtEl>
                                          <p:spTgt spid="205">
                                            <p:txEl>
                                              <p:pRg st="211" end="30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TextShape 1"/>
          <p:cNvSpPr txBox="1"/>
          <p:nvPr/>
        </p:nvSpPr>
        <p:spPr>
          <a:xfrm>
            <a:off x="457200" y="76320"/>
            <a:ext cx="8229240" cy="715680"/>
          </a:xfrm>
          <a:prstGeom prst="rect">
            <a:avLst/>
          </a:prstGeom>
        </p:spPr>
        <p:txBody>
          <a:bodyPr anchor="ctr"/>
          <a:p>
            <a:pPr>
              <a:lnSpc>
                <a:spcPct val="100000"/>
              </a:lnSpc>
            </a:pPr>
            <a:r>
              <a:rPr lang="en-US" sz="4000">
                <a:solidFill>
                  <a:srgbClr val="000000"/>
                </a:solidFill>
                <a:latin typeface="Franklin Gothic Demi Cond"/>
              </a:rPr>
              <a:t>1. Star</a:t>
            </a:r>
            <a:endParaRPr/>
          </a:p>
        </p:txBody>
      </p:sp>
      <p:sp>
        <p:nvSpPr>
          <p:cNvPr id="305" name="TextShape 2"/>
          <p:cNvSpPr txBox="1"/>
          <p:nvPr/>
        </p:nvSpPr>
        <p:spPr>
          <a:xfrm>
            <a:off x="457200" y="1447920"/>
            <a:ext cx="8229240" cy="4495320"/>
          </a:xfrm>
          <a:prstGeom prst="rect">
            <a:avLst/>
          </a:prstGeom>
        </p:spPr>
        <p:txBody>
          <a:bodyPr/>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en-US" sz="2800">
                <a:solidFill>
                  <a:srgbClr val="000000"/>
                </a:solidFill>
                <a:latin typeface="Franklin Gothic Demi Cond"/>
              </a:rPr>
              <a:t>Node berkomunikasi langsung dengan station lain melalui central node (Hub/Switch), Traffic data mengalir dari node ke central node dan diteruskan ke node tujuan. Jika salah satu segmen kabel terputus, jaringan lain tidak akan terputus.</a:t>
            </a:r>
            <a:endParaRPr/>
          </a:p>
        </p:txBody>
      </p:sp>
      <p:sp>
        <p:nvSpPr>
          <p:cNvPr id="306" name="TextShape 3"/>
          <p:cNvSpPr txBox="1"/>
          <p:nvPr/>
        </p:nvSpPr>
        <p:spPr>
          <a:xfrm>
            <a:off x="6934320" y="6477120"/>
            <a:ext cx="1752120" cy="380520"/>
          </a:xfrm>
          <a:prstGeom prst="rect">
            <a:avLst/>
          </a:prstGeom>
        </p:spPr>
        <p:txBody>
          <a:bodyPr/>
          <a:p>
            <a:endParaRPr/>
          </a:p>
        </p:txBody>
      </p:sp>
      <p:pic>
        <p:nvPicPr>
          <p:cNvPr id="307" name="Picture 4" descr=""/>
          <p:cNvPicPr/>
          <p:nvPr/>
        </p:nvPicPr>
        <p:blipFill>
          <a:blip r:embed="rId1"/>
          <a:stretch>
            <a:fillRect/>
          </a:stretch>
        </p:blipFill>
        <p:spPr>
          <a:xfrm>
            <a:off x="2993040" y="1221120"/>
            <a:ext cx="893520" cy="576720"/>
          </a:xfrm>
          <a:prstGeom prst="rect">
            <a:avLst/>
          </a:prstGeom>
          <a:ln>
            <a:noFill/>
          </a:ln>
        </p:spPr>
      </p:pic>
      <p:pic>
        <p:nvPicPr>
          <p:cNvPr id="308" name="Picture 5" descr=""/>
          <p:cNvPicPr/>
          <p:nvPr/>
        </p:nvPicPr>
        <p:blipFill>
          <a:blip r:embed="rId2"/>
          <a:stretch>
            <a:fillRect/>
          </a:stretch>
        </p:blipFill>
        <p:spPr>
          <a:xfrm>
            <a:off x="2786760" y="1870560"/>
            <a:ext cx="893520" cy="576720"/>
          </a:xfrm>
          <a:prstGeom prst="rect">
            <a:avLst/>
          </a:prstGeom>
          <a:ln>
            <a:noFill/>
          </a:ln>
        </p:spPr>
      </p:pic>
      <p:pic>
        <p:nvPicPr>
          <p:cNvPr id="309" name="Picture 6" descr=""/>
          <p:cNvPicPr/>
          <p:nvPr/>
        </p:nvPicPr>
        <p:blipFill>
          <a:blip r:embed="rId3"/>
          <a:stretch>
            <a:fillRect/>
          </a:stretch>
        </p:blipFill>
        <p:spPr>
          <a:xfrm>
            <a:off x="2993040" y="2522520"/>
            <a:ext cx="893520" cy="576720"/>
          </a:xfrm>
          <a:prstGeom prst="rect">
            <a:avLst/>
          </a:prstGeom>
          <a:ln>
            <a:noFill/>
          </a:ln>
        </p:spPr>
      </p:pic>
      <p:pic>
        <p:nvPicPr>
          <p:cNvPr id="310" name="Picture 7" descr=""/>
          <p:cNvPicPr/>
          <p:nvPr/>
        </p:nvPicPr>
        <p:blipFill>
          <a:blip r:embed="rId4"/>
          <a:stretch>
            <a:fillRect/>
          </a:stretch>
        </p:blipFill>
        <p:spPr>
          <a:xfrm>
            <a:off x="4643640" y="2882520"/>
            <a:ext cx="893520" cy="576720"/>
          </a:xfrm>
          <a:prstGeom prst="rect">
            <a:avLst/>
          </a:prstGeom>
          <a:ln>
            <a:noFill/>
          </a:ln>
        </p:spPr>
      </p:pic>
      <p:pic>
        <p:nvPicPr>
          <p:cNvPr id="311" name="Picture 8" descr=""/>
          <p:cNvPicPr/>
          <p:nvPr/>
        </p:nvPicPr>
        <p:blipFill>
          <a:blip r:embed="rId5"/>
          <a:stretch>
            <a:fillRect/>
          </a:stretch>
        </p:blipFill>
        <p:spPr>
          <a:xfrm>
            <a:off x="4643640" y="930600"/>
            <a:ext cx="893520" cy="576720"/>
          </a:xfrm>
          <a:prstGeom prst="rect">
            <a:avLst/>
          </a:prstGeom>
          <a:ln>
            <a:noFill/>
          </a:ln>
        </p:spPr>
      </p:pic>
      <p:pic>
        <p:nvPicPr>
          <p:cNvPr id="312" name="Picture 9" descr=""/>
          <p:cNvPicPr/>
          <p:nvPr/>
        </p:nvPicPr>
        <p:blipFill>
          <a:blip r:embed="rId6"/>
          <a:stretch>
            <a:fillRect/>
          </a:stretch>
        </p:blipFill>
        <p:spPr>
          <a:xfrm>
            <a:off x="3818520" y="932040"/>
            <a:ext cx="893520" cy="576720"/>
          </a:xfrm>
          <a:prstGeom prst="rect">
            <a:avLst/>
          </a:prstGeom>
          <a:ln>
            <a:noFill/>
          </a:ln>
        </p:spPr>
      </p:pic>
      <p:sp>
        <p:nvSpPr>
          <p:cNvPr id="313" name="CustomShape 4"/>
          <p:cNvSpPr/>
          <p:nvPr/>
        </p:nvSpPr>
        <p:spPr>
          <a:xfrm>
            <a:off x="4368600" y="2159640"/>
            <a:ext cx="412200" cy="288720"/>
          </a:xfrm>
          <a:prstGeom prst="rect">
            <a:avLst/>
          </a:prstGeom>
          <a:solidFill>
            <a:srgbClr val="4f81bd"/>
          </a:solidFill>
          <a:ln w="9360">
            <a:noFill/>
          </a:ln>
        </p:spPr>
        <p:txBody>
          <a:bodyPr wrap="none" lIns="90000" rIns="90000" tIns="45000" bIns="45000" anchor="ctr"/>
          <a:p>
            <a:pPr algn="ctr">
              <a:lnSpc>
                <a:spcPct val="100000"/>
              </a:lnSpc>
            </a:pPr>
            <a:r>
              <a:rPr lang="en-US" sz="1000">
                <a:solidFill>
                  <a:srgbClr val="000000"/>
                </a:solidFill>
                <a:latin typeface="Calibri"/>
              </a:rPr>
              <a:t>Switch</a:t>
            </a:r>
            <a:endParaRPr/>
          </a:p>
        </p:txBody>
      </p:sp>
      <p:sp>
        <p:nvSpPr>
          <p:cNvPr id="314" name="CustomShape 5"/>
          <p:cNvSpPr/>
          <p:nvPr/>
        </p:nvSpPr>
        <p:spPr>
          <a:xfrm flipH="1" flipV="1">
            <a:off x="3439800" y="1797480"/>
            <a:ext cx="928080" cy="505800"/>
          </a:xfrm>
          <a:prstGeom prst="straightConnector1">
            <a:avLst/>
          </a:prstGeom>
          <a:noFill/>
          <a:ln w="9360">
            <a:solidFill>
              <a:srgbClr val="000000"/>
            </a:solidFill>
            <a:round/>
          </a:ln>
        </p:spPr>
      </p:sp>
      <p:sp>
        <p:nvSpPr>
          <p:cNvPr id="315" name="CustomShape 6"/>
          <p:cNvSpPr/>
          <p:nvPr/>
        </p:nvSpPr>
        <p:spPr>
          <a:xfrm flipH="1" flipV="1">
            <a:off x="3679920" y="2158920"/>
            <a:ext cx="687240" cy="144360"/>
          </a:xfrm>
          <a:prstGeom prst="straightConnector1">
            <a:avLst/>
          </a:prstGeom>
          <a:noFill/>
          <a:ln w="9360">
            <a:solidFill>
              <a:srgbClr val="000000"/>
            </a:solidFill>
            <a:round/>
          </a:ln>
        </p:spPr>
      </p:sp>
      <p:sp>
        <p:nvSpPr>
          <p:cNvPr id="316" name="CustomShape 7"/>
          <p:cNvSpPr/>
          <p:nvPr/>
        </p:nvSpPr>
        <p:spPr>
          <a:xfrm flipH="1">
            <a:off x="3887280" y="2304360"/>
            <a:ext cx="480960" cy="507240"/>
          </a:xfrm>
          <a:prstGeom prst="straightConnector1">
            <a:avLst/>
          </a:prstGeom>
          <a:noFill/>
          <a:ln w="9360">
            <a:solidFill>
              <a:srgbClr val="000000"/>
            </a:solidFill>
            <a:round/>
          </a:ln>
        </p:spPr>
      </p:sp>
      <p:sp>
        <p:nvSpPr>
          <p:cNvPr id="317" name="CustomShape 8"/>
          <p:cNvSpPr/>
          <p:nvPr/>
        </p:nvSpPr>
        <p:spPr>
          <a:xfrm>
            <a:off x="4574880" y="2448720"/>
            <a:ext cx="515520" cy="433440"/>
          </a:xfrm>
          <a:prstGeom prst="straightConnector1">
            <a:avLst/>
          </a:prstGeom>
          <a:noFill/>
          <a:ln w="9360">
            <a:solidFill>
              <a:srgbClr val="000000"/>
            </a:solidFill>
            <a:round/>
          </a:ln>
        </p:spPr>
      </p:sp>
      <p:sp>
        <p:nvSpPr>
          <p:cNvPr id="318" name="CustomShape 9"/>
          <p:cNvSpPr/>
          <p:nvPr/>
        </p:nvSpPr>
        <p:spPr>
          <a:xfrm flipV="1">
            <a:off x="4574880" y="1506240"/>
            <a:ext cx="515520" cy="651960"/>
          </a:xfrm>
          <a:prstGeom prst="straightConnector1">
            <a:avLst/>
          </a:prstGeom>
          <a:noFill/>
          <a:ln w="9360">
            <a:solidFill>
              <a:srgbClr val="000000"/>
            </a:solidFill>
            <a:round/>
          </a:ln>
        </p:spPr>
      </p:sp>
      <p:sp>
        <p:nvSpPr>
          <p:cNvPr id="319" name="CustomShape 10"/>
          <p:cNvSpPr/>
          <p:nvPr/>
        </p:nvSpPr>
        <p:spPr>
          <a:xfrm flipH="1" flipV="1">
            <a:off x="4264200" y="1508040"/>
            <a:ext cx="309240" cy="650520"/>
          </a:xfrm>
          <a:prstGeom prst="straightConnector1">
            <a:avLst/>
          </a:prstGeom>
          <a:noFill/>
          <a:ln w="9360">
            <a:solidFill>
              <a:srgbClr val="000000"/>
            </a:solidFill>
            <a:round/>
          </a:ln>
        </p:spPr>
      </p:sp>
      <p:pic>
        <p:nvPicPr>
          <p:cNvPr id="320" name="Picture 18" descr=""/>
          <p:cNvPicPr/>
          <p:nvPr/>
        </p:nvPicPr>
        <p:blipFill>
          <a:blip r:embed="rId7"/>
          <a:stretch>
            <a:fillRect/>
          </a:stretch>
        </p:blipFill>
        <p:spPr>
          <a:xfrm>
            <a:off x="5468760" y="1219680"/>
            <a:ext cx="893520" cy="576720"/>
          </a:xfrm>
          <a:prstGeom prst="rect">
            <a:avLst/>
          </a:prstGeom>
          <a:ln>
            <a:noFill/>
          </a:ln>
        </p:spPr>
      </p:pic>
      <p:pic>
        <p:nvPicPr>
          <p:cNvPr id="321" name="Picture 19" descr=""/>
          <p:cNvPicPr/>
          <p:nvPr/>
        </p:nvPicPr>
        <p:blipFill>
          <a:blip r:embed="rId8"/>
          <a:stretch>
            <a:fillRect/>
          </a:stretch>
        </p:blipFill>
        <p:spPr>
          <a:xfrm>
            <a:off x="5675040" y="1870560"/>
            <a:ext cx="893520" cy="576720"/>
          </a:xfrm>
          <a:prstGeom prst="rect">
            <a:avLst/>
          </a:prstGeom>
          <a:ln>
            <a:noFill/>
          </a:ln>
        </p:spPr>
      </p:pic>
      <p:pic>
        <p:nvPicPr>
          <p:cNvPr id="322" name="Picture 20" descr=""/>
          <p:cNvPicPr/>
          <p:nvPr/>
        </p:nvPicPr>
        <p:blipFill>
          <a:blip r:embed="rId9"/>
          <a:stretch>
            <a:fillRect/>
          </a:stretch>
        </p:blipFill>
        <p:spPr>
          <a:xfrm>
            <a:off x="5400000" y="2450160"/>
            <a:ext cx="893520" cy="576720"/>
          </a:xfrm>
          <a:prstGeom prst="rect">
            <a:avLst/>
          </a:prstGeom>
          <a:ln>
            <a:noFill/>
          </a:ln>
        </p:spPr>
      </p:pic>
      <p:sp>
        <p:nvSpPr>
          <p:cNvPr id="323" name="CustomShape 11"/>
          <p:cNvSpPr/>
          <p:nvPr/>
        </p:nvSpPr>
        <p:spPr>
          <a:xfrm flipH="1">
            <a:off x="4780440" y="1508760"/>
            <a:ext cx="687240" cy="794880"/>
          </a:xfrm>
          <a:prstGeom prst="straightConnector1">
            <a:avLst/>
          </a:prstGeom>
          <a:noFill/>
          <a:ln w="9360">
            <a:solidFill>
              <a:srgbClr val="000000"/>
            </a:solidFill>
            <a:round/>
          </a:ln>
        </p:spPr>
      </p:sp>
      <p:sp>
        <p:nvSpPr>
          <p:cNvPr id="324" name="CustomShape 12"/>
          <p:cNvSpPr/>
          <p:nvPr/>
        </p:nvSpPr>
        <p:spPr>
          <a:xfrm flipH="1">
            <a:off x="4781160" y="2159640"/>
            <a:ext cx="893520" cy="144360"/>
          </a:xfrm>
          <a:prstGeom prst="straightConnector1">
            <a:avLst/>
          </a:prstGeom>
          <a:noFill/>
          <a:ln w="9360">
            <a:solidFill>
              <a:srgbClr val="000000"/>
            </a:solidFill>
            <a:round/>
          </a:ln>
        </p:spPr>
      </p:sp>
      <p:sp>
        <p:nvSpPr>
          <p:cNvPr id="325" name="CustomShape 13"/>
          <p:cNvSpPr/>
          <p:nvPr/>
        </p:nvSpPr>
        <p:spPr>
          <a:xfrm flipH="1" flipV="1">
            <a:off x="4780800" y="2304360"/>
            <a:ext cx="618480" cy="434880"/>
          </a:xfrm>
          <a:prstGeom prst="straightConnector1">
            <a:avLst/>
          </a:prstGeom>
          <a:noFill/>
          <a:ln w="9360">
            <a:solidFill>
              <a:srgbClr val="000000"/>
            </a:solidFill>
            <a:round/>
          </a:ln>
        </p:spPr>
      </p:sp>
      <p:pic>
        <p:nvPicPr>
          <p:cNvPr id="326" name="Picture 24" descr=""/>
          <p:cNvPicPr/>
          <p:nvPr/>
        </p:nvPicPr>
        <p:blipFill>
          <a:blip r:embed="rId10"/>
          <a:stretch>
            <a:fillRect/>
          </a:stretch>
        </p:blipFill>
        <p:spPr>
          <a:xfrm>
            <a:off x="3749760" y="2882520"/>
            <a:ext cx="893520" cy="576720"/>
          </a:xfrm>
          <a:prstGeom prst="rect">
            <a:avLst/>
          </a:prstGeom>
          <a:ln>
            <a:noFill/>
          </a:ln>
        </p:spPr>
      </p:pic>
      <p:sp>
        <p:nvSpPr>
          <p:cNvPr id="327" name="CustomShape 14"/>
          <p:cNvSpPr/>
          <p:nvPr/>
        </p:nvSpPr>
        <p:spPr>
          <a:xfrm flipH="1">
            <a:off x="4196520" y="2448720"/>
            <a:ext cx="378000" cy="433440"/>
          </a:xfrm>
          <a:prstGeom prst="straightConnector1">
            <a:avLst/>
          </a:prstGeom>
          <a:noFill/>
          <a:ln w="9360">
            <a:solidFill>
              <a:srgbClr val="000000"/>
            </a:solidFill>
            <a:round/>
          </a:ln>
        </p:spPr>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Kelebihan/kekurangan Star</a:t>
            </a:r>
            <a:endParaRPr/>
          </a:p>
        </p:txBody>
      </p:sp>
      <p:sp>
        <p:nvSpPr>
          <p:cNvPr id="329" name="TextShape 2"/>
          <p:cNvSpPr txBox="1"/>
          <p:nvPr/>
        </p:nvSpPr>
        <p:spPr>
          <a:xfrm>
            <a:off x="457200" y="1447920"/>
            <a:ext cx="8229240" cy="4495320"/>
          </a:xfrm>
          <a:prstGeom prst="rect">
            <a:avLst/>
          </a:prstGeom>
        </p:spPr>
        <p:txBody>
          <a:bodyPr/>
          <a:p>
            <a:endParaRPr/>
          </a:p>
        </p:txBody>
      </p:sp>
      <p:sp>
        <p:nvSpPr>
          <p:cNvPr id="330" name="TextShape 3"/>
          <p:cNvSpPr txBox="1"/>
          <p:nvPr/>
        </p:nvSpPr>
        <p:spPr>
          <a:xfrm>
            <a:off x="6934320" y="6477120"/>
            <a:ext cx="1752120" cy="380520"/>
          </a:xfrm>
          <a:prstGeom prst="rect">
            <a:avLst/>
          </a:prstGeom>
        </p:spPr>
        <p:txBody>
          <a:bodyPr/>
          <a:p>
            <a:endParaRPr/>
          </a:p>
        </p:txBody>
      </p:sp>
      <p:graphicFrame>
        <p:nvGraphicFramePr>
          <p:cNvPr id="331" name="Table 4"/>
          <p:cNvGraphicFramePr/>
          <p:nvPr/>
        </p:nvGraphicFramePr>
        <p:xfrm>
          <a:off x="1295280" y="1523880"/>
          <a:ext cx="6095520" cy="4393800"/>
        </p:xfrm>
        <a:graphic>
          <a:graphicData uri="http://schemas.openxmlformats.org/drawingml/2006/table">
            <a:tbl>
              <a:tblPr/>
              <a:tblGrid>
                <a:gridCol w="3047760"/>
                <a:gridCol w="3047760"/>
              </a:tblGrid>
              <a:tr h="390600">
                <a:tc>
                  <a:txBody>
                    <a:bodyPr/>
                    <a:p>
                      <a:pPr>
                        <a:lnSpc>
                          <a:spcPct val="100000"/>
                        </a:lnSpc>
                      </a:pPr>
                      <a:r>
                        <a:rPr b="1" lang="en-US" sz="2000">
                          <a:solidFill>
                            <a:srgbClr val="ffffff"/>
                          </a:solidFill>
                          <a:latin typeface="Calibri"/>
                        </a:rPr>
                        <a:t>Kelebihan</a:t>
                      </a:r>
                      <a:endParaRPr/>
                    </a:p>
                  </a:txBody>
                  <a:tcPr/>
                </a:tc>
                <a:tc>
                  <a:txBody>
                    <a:bodyPr/>
                    <a:p>
                      <a:pPr>
                        <a:lnSpc>
                          <a:spcPct val="100000"/>
                        </a:lnSpc>
                      </a:pPr>
                      <a:r>
                        <a:rPr b="1" lang="en-US" sz="2000">
                          <a:solidFill>
                            <a:srgbClr val="ffffff"/>
                          </a:solidFill>
                          <a:latin typeface="Calibri"/>
                        </a:rPr>
                        <a:t>Kekurangan</a:t>
                      </a:r>
                      <a:endParaRPr/>
                    </a:p>
                  </a:txBody>
                  <a:tcPr/>
                </a:tc>
              </a:tr>
              <a:tr h="629640">
                <a:tc>
                  <a:txBody>
                    <a:bodyPr/>
                    <a:p>
                      <a:pPr>
                        <a:lnSpc>
                          <a:spcPct val="80000"/>
                        </a:lnSpc>
                      </a:pPr>
                      <a:r>
                        <a:rPr lang="en-US" sz="2000">
                          <a:solidFill>
                            <a:srgbClr val="000000"/>
                          </a:solidFill>
                          <a:latin typeface="Calibri"/>
                        </a:rPr>
                        <a:t>Akses ke Station lain cepat.</a:t>
                      </a:r>
                      <a:endParaRPr/>
                    </a:p>
                  </a:txBody>
                  <a:tcPr/>
                </a:tc>
                <a:tc>
                  <a:txBody>
                    <a:bodyPr/>
                    <a:p>
                      <a:pPr>
                        <a:lnSpc>
                          <a:spcPct val="100000"/>
                        </a:lnSpc>
                      </a:pPr>
                      <a:r>
                        <a:rPr lang="en-US" sz="2000">
                          <a:solidFill>
                            <a:srgbClr val="000000"/>
                          </a:solidFill>
                          <a:latin typeface="Calibri"/>
                        </a:rPr>
                        <a:t>Bila traffic data cukup tinggi dan terjadi collision, maka semua komunikasi akan ditunda, dan koneksi akan dilanjutkan dengan cara random.</a:t>
                      </a:r>
                      <a:endParaRPr/>
                    </a:p>
                  </a:txBody>
                  <a:tcPr/>
                </a:tc>
              </a:tr>
              <a:tr h="1287000">
                <a:tc>
                  <a:txBody>
                    <a:bodyPr/>
                    <a:p>
                      <a:pPr>
                        <a:lnSpc>
                          <a:spcPct val="100000"/>
                        </a:lnSpc>
                      </a:pPr>
                      <a:r>
                        <a:rPr lang="en-US" sz="2000">
                          <a:solidFill>
                            <a:srgbClr val="000000"/>
                          </a:solidFill>
                          <a:latin typeface="Calibri"/>
                        </a:rPr>
                        <a:t>Dapat menerima workstation baru selama port di central node masih tersedia.</a:t>
                      </a:r>
                      <a:endParaRPr/>
                    </a:p>
                  </a:txBody>
                  <a:tcPr/>
                </a:tc>
              </a:tr>
              <a:tr h="1585800">
                <a:tc>
                  <a:txBody>
                    <a:bodyPr/>
                    <a:p>
                      <a:pPr>
                        <a:lnSpc>
                          <a:spcPct val="100000"/>
                        </a:lnSpc>
                      </a:pPr>
                      <a:r>
                        <a:rPr lang="en-US" sz="2000">
                          <a:solidFill>
                            <a:srgbClr val="000000"/>
                          </a:solidFill>
                          <a:latin typeface="Calibri"/>
                        </a:rPr>
                        <a:t>Hub/Switch dapat disusun seri untuk menambah jumlah station yang terkoneksi di jaringan.</a:t>
                      </a:r>
                      <a:endParaRPr/>
                    </a:p>
                  </a:txBody>
                  <a:tcPr/>
                </a:tc>
              </a:tr>
              <a:tr h="1287000">
                <a:tc>
                  <a:txBody>
                    <a:bodyPr/>
                    <a:p>
                      <a:pPr>
                        <a:lnSpc>
                          <a:spcPct val="100000"/>
                        </a:lnSpc>
                      </a:pPr>
                      <a:r>
                        <a:rPr lang="en-US" sz="2000">
                          <a:solidFill>
                            <a:srgbClr val="000000"/>
                          </a:solidFill>
                          <a:latin typeface="Calibri"/>
                        </a:rPr>
                        <a:t>User dapat lebih banyak dibanding topologi bus maupun ring</a:t>
                      </a:r>
                      <a:endParaRPr/>
                    </a:p>
                  </a:txBody>
                  <a:tcPr/>
                </a:tc>
                <a:tc>
                  <a:tcPr/>
                </a:tc>
              </a:tr>
            </a:tbl>
          </a:graphicData>
        </a:graphic>
      </p:graphicFrame>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TextShape 1"/>
          <p:cNvSpPr txBox="1"/>
          <p:nvPr/>
        </p:nvSpPr>
        <p:spPr>
          <a:xfrm>
            <a:off x="457200" y="304920"/>
            <a:ext cx="8229240" cy="715680"/>
          </a:xfrm>
          <a:prstGeom prst="rect">
            <a:avLst/>
          </a:prstGeom>
        </p:spPr>
        <p:txBody>
          <a:bodyPr anchor="ctr"/>
          <a:p>
            <a:pPr>
              <a:lnSpc>
                <a:spcPct val="100000"/>
              </a:lnSpc>
            </a:pPr>
            <a:r>
              <a:rPr lang="en-US" sz="4000">
                <a:solidFill>
                  <a:srgbClr val="000000"/>
                </a:solidFill>
                <a:latin typeface="Franklin Gothic Demi Cond"/>
              </a:rPr>
              <a:t>2. Tree</a:t>
            </a:r>
            <a:endParaRPr/>
          </a:p>
        </p:txBody>
      </p:sp>
      <p:sp>
        <p:nvSpPr>
          <p:cNvPr id="333" name="TextShape 2"/>
          <p:cNvSpPr txBox="1"/>
          <p:nvPr/>
        </p:nvSpPr>
        <p:spPr>
          <a:xfrm>
            <a:off x="457200" y="1447920"/>
            <a:ext cx="8229240" cy="4495320"/>
          </a:xfrm>
          <a:prstGeom prst="rect">
            <a:avLst/>
          </a:prstGeom>
        </p:spPr>
        <p:txBody>
          <a:bodyPr/>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en-US" sz="2800">
                <a:solidFill>
                  <a:srgbClr val="000000"/>
                </a:solidFill>
                <a:latin typeface="Franklin Gothic Demi Cond"/>
              </a:rPr>
              <a:t>Tidak semua stasiun mempunyai kedudukan yang sama. Stasiun yang kedudukannya lebih tinggi menguasai stasiun di bawahnya, sehingga jaringan sangat tergantung ada stasiun yang kedudukannya lebih tinggi.</a:t>
            </a:r>
            <a:endParaRPr/>
          </a:p>
        </p:txBody>
      </p:sp>
      <p:sp>
        <p:nvSpPr>
          <p:cNvPr id="334" name="TextShape 3"/>
          <p:cNvSpPr txBox="1"/>
          <p:nvPr/>
        </p:nvSpPr>
        <p:spPr>
          <a:xfrm>
            <a:off x="6934320" y="6477120"/>
            <a:ext cx="1752120" cy="380520"/>
          </a:xfrm>
          <a:prstGeom prst="rect">
            <a:avLst/>
          </a:prstGeom>
        </p:spPr>
        <p:txBody>
          <a:bodyPr/>
          <a:p>
            <a:endParaRPr/>
          </a:p>
        </p:txBody>
      </p:sp>
      <p:pic>
        <p:nvPicPr>
          <p:cNvPr id="335" name="Picture 8" descr=""/>
          <p:cNvPicPr/>
          <p:nvPr/>
        </p:nvPicPr>
        <p:blipFill>
          <a:blip r:embed="rId1"/>
          <a:stretch>
            <a:fillRect/>
          </a:stretch>
        </p:blipFill>
        <p:spPr>
          <a:xfrm>
            <a:off x="2806920" y="744840"/>
            <a:ext cx="509760" cy="353160"/>
          </a:xfrm>
          <a:prstGeom prst="rect">
            <a:avLst/>
          </a:prstGeom>
          <a:ln>
            <a:noFill/>
          </a:ln>
        </p:spPr>
      </p:pic>
      <p:sp>
        <p:nvSpPr>
          <p:cNvPr id="336" name="CustomShape 4"/>
          <p:cNvSpPr/>
          <p:nvPr/>
        </p:nvSpPr>
        <p:spPr>
          <a:xfrm>
            <a:off x="3090240" y="1385280"/>
            <a:ext cx="396360" cy="255600"/>
          </a:xfrm>
          <a:prstGeom prst="rect">
            <a:avLst/>
          </a:prstGeom>
          <a:solidFill>
            <a:srgbClr val="4f81bd"/>
          </a:solidFill>
          <a:ln w="9360">
            <a:noFill/>
          </a:ln>
        </p:spPr>
        <p:txBody>
          <a:bodyPr wrap="none" lIns="90000" rIns="90000" tIns="45000" bIns="45000" anchor="ctr"/>
          <a:p>
            <a:pPr algn="ctr">
              <a:lnSpc>
                <a:spcPct val="100000"/>
              </a:lnSpc>
            </a:pPr>
            <a:r>
              <a:rPr lang="en-US" sz="1200">
                <a:solidFill>
                  <a:srgbClr val="000000"/>
                </a:solidFill>
                <a:latin typeface="Calibri"/>
              </a:rPr>
              <a:t>Switch</a:t>
            </a:r>
            <a:endParaRPr/>
          </a:p>
        </p:txBody>
      </p:sp>
      <p:pic>
        <p:nvPicPr>
          <p:cNvPr id="337" name="Picture 11" descr=""/>
          <p:cNvPicPr/>
          <p:nvPr/>
        </p:nvPicPr>
        <p:blipFill>
          <a:blip r:embed="rId2"/>
          <a:stretch>
            <a:fillRect/>
          </a:stretch>
        </p:blipFill>
        <p:spPr>
          <a:xfrm>
            <a:off x="2353680" y="1321200"/>
            <a:ext cx="509760" cy="353160"/>
          </a:xfrm>
          <a:prstGeom prst="rect">
            <a:avLst/>
          </a:prstGeom>
          <a:ln>
            <a:noFill/>
          </a:ln>
        </p:spPr>
      </p:pic>
      <p:pic>
        <p:nvPicPr>
          <p:cNvPr id="338" name="Picture 12" descr=""/>
          <p:cNvPicPr/>
          <p:nvPr/>
        </p:nvPicPr>
        <p:blipFill>
          <a:blip r:embed="rId3"/>
          <a:stretch>
            <a:fillRect/>
          </a:stretch>
        </p:blipFill>
        <p:spPr>
          <a:xfrm>
            <a:off x="2523600" y="1833480"/>
            <a:ext cx="509760" cy="353160"/>
          </a:xfrm>
          <a:prstGeom prst="rect">
            <a:avLst/>
          </a:prstGeom>
          <a:ln>
            <a:noFill/>
          </a:ln>
        </p:spPr>
      </p:pic>
      <p:sp>
        <p:nvSpPr>
          <p:cNvPr id="339" name="CustomShape 5"/>
          <p:cNvSpPr/>
          <p:nvPr/>
        </p:nvSpPr>
        <p:spPr>
          <a:xfrm flipV="1">
            <a:off x="2778480" y="1640520"/>
            <a:ext cx="509760" cy="191880"/>
          </a:xfrm>
          <a:prstGeom prst="straightConnector1">
            <a:avLst/>
          </a:prstGeom>
          <a:noFill/>
          <a:ln w="9360">
            <a:solidFill>
              <a:srgbClr val="000000"/>
            </a:solidFill>
            <a:round/>
          </a:ln>
        </p:spPr>
      </p:sp>
      <p:sp>
        <p:nvSpPr>
          <p:cNvPr id="340" name="CustomShape 6"/>
          <p:cNvSpPr/>
          <p:nvPr/>
        </p:nvSpPr>
        <p:spPr>
          <a:xfrm>
            <a:off x="2863800" y="1498680"/>
            <a:ext cx="226440" cy="14400"/>
          </a:xfrm>
          <a:prstGeom prst="straightConnector1">
            <a:avLst/>
          </a:prstGeom>
          <a:noFill/>
          <a:ln w="9360">
            <a:solidFill>
              <a:srgbClr val="000000"/>
            </a:solidFill>
            <a:round/>
          </a:ln>
        </p:spPr>
      </p:sp>
      <p:sp>
        <p:nvSpPr>
          <p:cNvPr id="341" name="CustomShape 7"/>
          <p:cNvSpPr/>
          <p:nvPr/>
        </p:nvSpPr>
        <p:spPr>
          <a:xfrm>
            <a:off x="3061800" y="1098360"/>
            <a:ext cx="226440" cy="286560"/>
          </a:xfrm>
          <a:prstGeom prst="straightConnector1">
            <a:avLst/>
          </a:prstGeom>
          <a:noFill/>
          <a:ln w="9360">
            <a:solidFill>
              <a:srgbClr val="000000"/>
            </a:solidFill>
            <a:round/>
          </a:ln>
        </p:spPr>
      </p:sp>
      <p:sp>
        <p:nvSpPr>
          <p:cNvPr id="342" name="Line 8"/>
          <p:cNvSpPr/>
          <p:nvPr/>
        </p:nvSpPr>
        <p:spPr>
          <a:xfrm>
            <a:off x="4166640" y="1128960"/>
            <a:ext cx="0" cy="2753280"/>
          </a:xfrm>
          <a:prstGeom prst="line">
            <a:avLst/>
          </a:prstGeom>
          <a:ln w="127080">
            <a:solidFill>
              <a:srgbClr val="000000"/>
            </a:solidFill>
            <a:round/>
          </a:ln>
        </p:spPr>
      </p:sp>
      <p:pic>
        <p:nvPicPr>
          <p:cNvPr id="343" name="Picture 18" descr=""/>
          <p:cNvPicPr/>
          <p:nvPr/>
        </p:nvPicPr>
        <p:blipFill>
          <a:blip r:embed="rId4"/>
          <a:stretch>
            <a:fillRect/>
          </a:stretch>
        </p:blipFill>
        <p:spPr>
          <a:xfrm>
            <a:off x="3203640" y="3370320"/>
            <a:ext cx="509760" cy="353160"/>
          </a:xfrm>
          <a:prstGeom prst="rect">
            <a:avLst/>
          </a:prstGeom>
          <a:ln>
            <a:noFill/>
          </a:ln>
        </p:spPr>
      </p:pic>
      <p:sp>
        <p:nvSpPr>
          <p:cNvPr id="344" name="Line 9"/>
          <p:cNvSpPr/>
          <p:nvPr/>
        </p:nvSpPr>
        <p:spPr>
          <a:xfrm>
            <a:off x="3486600" y="1513080"/>
            <a:ext cx="623520" cy="0"/>
          </a:xfrm>
          <a:prstGeom prst="line">
            <a:avLst/>
          </a:prstGeom>
          <a:ln w="9360">
            <a:solidFill>
              <a:srgbClr val="000000"/>
            </a:solidFill>
            <a:round/>
          </a:ln>
        </p:spPr>
      </p:sp>
      <p:sp>
        <p:nvSpPr>
          <p:cNvPr id="345" name="Line 10"/>
          <p:cNvSpPr/>
          <p:nvPr/>
        </p:nvSpPr>
        <p:spPr>
          <a:xfrm>
            <a:off x="3600000" y="3562200"/>
            <a:ext cx="510120" cy="0"/>
          </a:xfrm>
          <a:prstGeom prst="line">
            <a:avLst/>
          </a:prstGeom>
          <a:ln w="9360">
            <a:solidFill>
              <a:srgbClr val="000000"/>
            </a:solidFill>
            <a:round/>
          </a:ln>
        </p:spPr>
      </p:sp>
      <p:pic>
        <p:nvPicPr>
          <p:cNvPr id="346" name="Picture 23" descr=""/>
          <p:cNvPicPr/>
          <p:nvPr/>
        </p:nvPicPr>
        <p:blipFill>
          <a:blip r:embed="rId5"/>
          <a:stretch>
            <a:fillRect/>
          </a:stretch>
        </p:blipFill>
        <p:spPr>
          <a:xfrm>
            <a:off x="5028120" y="1254600"/>
            <a:ext cx="510480" cy="353160"/>
          </a:xfrm>
          <a:prstGeom prst="rect">
            <a:avLst/>
          </a:prstGeom>
          <a:ln>
            <a:noFill/>
          </a:ln>
        </p:spPr>
      </p:pic>
      <p:sp>
        <p:nvSpPr>
          <p:cNvPr id="347" name="CustomShape 11"/>
          <p:cNvSpPr/>
          <p:nvPr/>
        </p:nvSpPr>
        <p:spPr>
          <a:xfrm>
            <a:off x="4858200" y="1895040"/>
            <a:ext cx="397080" cy="255600"/>
          </a:xfrm>
          <a:prstGeom prst="rect">
            <a:avLst/>
          </a:prstGeom>
          <a:solidFill>
            <a:srgbClr val="4f81bd"/>
          </a:solidFill>
          <a:ln w="9360">
            <a:noFill/>
          </a:ln>
        </p:spPr>
        <p:txBody>
          <a:bodyPr wrap="none" lIns="90000" rIns="90000" tIns="45000" bIns="45000" anchor="ctr"/>
          <a:p>
            <a:pPr algn="ctr">
              <a:lnSpc>
                <a:spcPct val="100000"/>
              </a:lnSpc>
            </a:pPr>
            <a:r>
              <a:rPr lang="en-US" sz="1200">
                <a:solidFill>
                  <a:srgbClr val="000000"/>
                </a:solidFill>
                <a:latin typeface="Calibri"/>
              </a:rPr>
              <a:t>Switch</a:t>
            </a:r>
            <a:endParaRPr/>
          </a:p>
        </p:txBody>
      </p:sp>
      <p:pic>
        <p:nvPicPr>
          <p:cNvPr id="348" name="Picture 25" descr=""/>
          <p:cNvPicPr/>
          <p:nvPr/>
        </p:nvPicPr>
        <p:blipFill>
          <a:blip r:embed="rId6"/>
          <a:stretch>
            <a:fillRect/>
          </a:stretch>
        </p:blipFill>
        <p:spPr>
          <a:xfrm>
            <a:off x="5481360" y="1830960"/>
            <a:ext cx="510480" cy="353160"/>
          </a:xfrm>
          <a:prstGeom prst="rect">
            <a:avLst/>
          </a:prstGeom>
          <a:ln>
            <a:noFill/>
          </a:ln>
        </p:spPr>
      </p:pic>
      <p:pic>
        <p:nvPicPr>
          <p:cNvPr id="349" name="Picture 26" descr=""/>
          <p:cNvPicPr/>
          <p:nvPr/>
        </p:nvPicPr>
        <p:blipFill>
          <a:blip r:embed="rId7"/>
          <a:stretch>
            <a:fillRect/>
          </a:stretch>
        </p:blipFill>
        <p:spPr>
          <a:xfrm>
            <a:off x="5311440" y="2343240"/>
            <a:ext cx="510480" cy="353160"/>
          </a:xfrm>
          <a:prstGeom prst="rect">
            <a:avLst/>
          </a:prstGeom>
          <a:ln>
            <a:noFill/>
          </a:ln>
        </p:spPr>
      </p:pic>
      <p:sp>
        <p:nvSpPr>
          <p:cNvPr id="350" name="CustomShape 12"/>
          <p:cNvSpPr/>
          <p:nvPr/>
        </p:nvSpPr>
        <p:spPr>
          <a:xfrm flipV="1">
            <a:off x="5056200" y="2149920"/>
            <a:ext cx="510480" cy="191880"/>
          </a:xfrm>
          <a:prstGeom prst="straightConnector1">
            <a:avLst/>
          </a:prstGeom>
          <a:noFill/>
          <a:ln w="9360">
            <a:solidFill>
              <a:srgbClr val="000000"/>
            </a:solidFill>
            <a:round/>
          </a:ln>
        </p:spPr>
      </p:sp>
      <p:sp>
        <p:nvSpPr>
          <p:cNvPr id="351" name="CustomShape 13"/>
          <p:cNvSpPr/>
          <p:nvPr/>
        </p:nvSpPr>
        <p:spPr>
          <a:xfrm flipH="1">
            <a:off x="5253840" y="2008440"/>
            <a:ext cx="227160" cy="14400"/>
          </a:xfrm>
          <a:prstGeom prst="straightConnector1">
            <a:avLst/>
          </a:prstGeom>
          <a:noFill/>
          <a:ln w="9360">
            <a:solidFill>
              <a:srgbClr val="000000"/>
            </a:solidFill>
            <a:round/>
          </a:ln>
        </p:spPr>
      </p:sp>
      <p:sp>
        <p:nvSpPr>
          <p:cNvPr id="352" name="CustomShape 14"/>
          <p:cNvSpPr/>
          <p:nvPr/>
        </p:nvSpPr>
        <p:spPr>
          <a:xfrm>
            <a:off x="5056560" y="1608120"/>
            <a:ext cx="227160" cy="286560"/>
          </a:xfrm>
          <a:prstGeom prst="straightConnector1">
            <a:avLst/>
          </a:prstGeom>
          <a:noFill/>
          <a:ln w="9360">
            <a:solidFill>
              <a:srgbClr val="000000"/>
            </a:solidFill>
            <a:round/>
          </a:ln>
        </p:spPr>
      </p:sp>
      <p:sp>
        <p:nvSpPr>
          <p:cNvPr id="353" name="Line 15"/>
          <p:cNvSpPr/>
          <p:nvPr/>
        </p:nvSpPr>
        <p:spPr>
          <a:xfrm>
            <a:off x="4223160" y="2025360"/>
            <a:ext cx="623520" cy="0"/>
          </a:xfrm>
          <a:prstGeom prst="line">
            <a:avLst/>
          </a:prstGeom>
          <a:ln w="9360">
            <a:solidFill>
              <a:srgbClr val="000000"/>
            </a:solidFill>
            <a:round/>
          </a:ln>
        </p:spPr>
      </p:sp>
      <p:pic>
        <p:nvPicPr>
          <p:cNvPr id="354" name="Picture 32" descr=""/>
          <p:cNvPicPr/>
          <p:nvPr/>
        </p:nvPicPr>
        <p:blipFill>
          <a:blip r:embed="rId8"/>
          <a:stretch>
            <a:fillRect/>
          </a:stretch>
        </p:blipFill>
        <p:spPr>
          <a:xfrm>
            <a:off x="5809680" y="2601720"/>
            <a:ext cx="510480" cy="353160"/>
          </a:xfrm>
          <a:prstGeom prst="rect">
            <a:avLst/>
          </a:prstGeom>
          <a:ln>
            <a:noFill/>
          </a:ln>
        </p:spPr>
      </p:pic>
      <p:sp>
        <p:nvSpPr>
          <p:cNvPr id="355" name="CustomShape 16"/>
          <p:cNvSpPr/>
          <p:nvPr/>
        </p:nvSpPr>
        <p:spPr>
          <a:xfrm>
            <a:off x="5639760" y="3242160"/>
            <a:ext cx="397080" cy="255600"/>
          </a:xfrm>
          <a:prstGeom prst="rect">
            <a:avLst/>
          </a:prstGeom>
          <a:solidFill>
            <a:srgbClr val="4f81bd"/>
          </a:solidFill>
          <a:ln w="9360">
            <a:noFill/>
          </a:ln>
        </p:spPr>
        <p:txBody>
          <a:bodyPr wrap="none" lIns="90000" rIns="90000" tIns="45000" bIns="45000" anchor="ctr"/>
          <a:p>
            <a:pPr algn="ctr">
              <a:lnSpc>
                <a:spcPct val="100000"/>
              </a:lnSpc>
            </a:pPr>
            <a:r>
              <a:rPr lang="en-US" sz="1200">
                <a:solidFill>
                  <a:srgbClr val="000000"/>
                </a:solidFill>
                <a:latin typeface="Calibri"/>
              </a:rPr>
              <a:t>Switch</a:t>
            </a:r>
            <a:endParaRPr/>
          </a:p>
        </p:txBody>
      </p:sp>
      <p:pic>
        <p:nvPicPr>
          <p:cNvPr id="356" name="Picture 34" descr=""/>
          <p:cNvPicPr/>
          <p:nvPr/>
        </p:nvPicPr>
        <p:blipFill>
          <a:blip r:embed="rId9"/>
          <a:stretch>
            <a:fillRect/>
          </a:stretch>
        </p:blipFill>
        <p:spPr>
          <a:xfrm>
            <a:off x="6262920" y="3178080"/>
            <a:ext cx="510480" cy="353160"/>
          </a:xfrm>
          <a:prstGeom prst="rect">
            <a:avLst/>
          </a:prstGeom>
          <a:ln>
            <a:noFill/>
          </a:ln>
        </p:spPr>
      </p:pic>
      <p:pic>
        <p:nvPicPr>
          <p:cNvPr id="357" name="Picture 35" descr=""/>
          <p:cNvPicPr/>
          <p:nvPr/>
        </p:nvPicPr>
        <p:blipFill>
          <a:blip r:embed="rId10"/>
          <a:stretch>
            <a:fillRect/>
          </a:stretch>
        </p:blipFill>
        <p:spPr>
          <a:xfrm>
            <a:off x="6092640" y="3690360"/>
            <a:ext cx="510480" cy="353160"/>
          </a:xfrm>
          <a:prstGeom prst="rect">
            <a:avLst/>
          </a:prstGeom>
          <a:ln>
            <a:noFill/>
          </a:ln>
        </p:spPr>
      </p:pic>
      <p:sp>
        <p:nvSpPr>
          <p:cNvPr id="358" name="CustomShape 17"/>
          <p:cNvSpPr/>
          <p:nvPr/>
        </p:nvSpPr>
        <p:spPr>
          <a:xfrm flipV="1">
            <a:off x="5837760" y="3497400"/>
            <a:ext cx="510480" cy="191880"/>
          </a:xfrm>
          <a:prstGeom prst="straightConnector1">
            <a:avLst/>
          </a:prstGeom>
          <a:noFill/>
          <a:ln w="9360">
            <a:solidFill>
              <a:srgbClr val="000000"/>
            </a:solidFill>
            <a:round/>
          </a:ln>
        </p:spPr>
      </p:sp>
      <p:sp>
        <p:nvSpPr>
          <p:cNvPr id="359" name="CustomShape 18"/>
          <p:cNvSpPr/>
          <p:nvPr/>
        </p:nvSpPr>
        <p:spPr>
          <a:xfrm flipH="1">
            <a:off x="6035400" y="3355560"/>
            <a:ext cx="227160" cy="14400"/>
          </a:xfrm>
          <a:prstGeom prst="straightConnector1">
            <a:avLst/>
          </a:prstGeom>
          <a:noFill/>
          <a:ln w="9360">
            <a:solidFill>
              <a:srgbClr val="000000"/>
            </a:solidFill>
            <a:round/>
          </a:ln>
        </p:spPr>
      </p:sp>
      <p:sp>
        <p:nvSpPr>
          <p:cNvPr id="360" name="CustomShape 19"/>
          <p:cNvSpPr/>
          <p:nvPr/>
        </p:nvSpPr>
        <p:spPr>
          <a:xfrm>
            <a:off x="5837760" y="2955240"/>
            <a:ext cx="227160" cy="286560"/>
          </a:xfrm>
          <a:prstGeom prst="straightConnector1">
            <a:avLst/>
          </a:prstGeom>
          <a:noFill/>
          <a:ln w="9360">
            <a:solidFill>
              <a:srgbClr val="000000"/>
            </a:solidFill>
            <a:round/>
          </a:ln>
        </p:spPr>
      </p:sp>
      <p:sp>
        <p:nvSpPr>
          <p:cNvPr id="361" name="Line 20"/>
          <p:cNvSpPr/>
          <p:nvPr/>
        </p:nvSpPr>
        <p:spPr>
          <a:xfrm>
            <a:off x="4903200" y="2153520"/>
            <a:ext cx="736560" cy="1216440"/>
          </a:xfrm>
          <a:prstGeom prst="line">
            <a:avLst/>
          </a:prstGeom>
          <a:ln w="9360">
            <a:solidFill>
              <a:srgbClr val="000000"/>
            </a:solidFill>
            <a:round/>
          </a:ln>
        </p:spPr>
      </p:sp>
      <p:sp>
        <p:nvSpPr>
          <p:cNvPr id="362" name="CustomShape 21"/>
          <p:cNvSpPr/>
          <p:nvPr/>
        </p:nvSpPr>
        <p:spPr>
          <a:xfrm>
            <a:off x="5167440" y="3185640"/>
            <a:ext cx="3366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Z</a:t>
            </a:r>
            <a:endParaRPr/>
          </a:p>
        </p:txBody>
      </p:sp>
      <p:sp>
        <p:nvSpPr>
          <p:cNvPr id="363" name="CustomShape 22"/>
          <p:cNvSpPr/>
          <p:nvPr/>
        </p:nvSpPr>
        <p:spPr>
          <a:xfrm>
            <a:off x="4547160" y="1552680"/>
            <a:ext cx="3366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X</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Kelebihan/kekurangan tree</a:t>
            </a:r>
            <a:endParaRPr/>
          </a:p>
        </p:txBody>
      </p:sp>
      <p:sp>
        <p:nvSpPr>
          <p:cNvPr id="365" name="TextShape 2"/>
          <p:cNvSpPr txBox="1"/>
          <p:nvPr/>
        </p:nvSpPr>
        <p:spPr>
          <a:xfrm>
            <a:off x="457200" y="1447920"/>
            <a:ext cx="8229240" cy="4495320"/>
          </a:xfrm>
          <a:prstGeom prst="rect">
            <a:avLst/>
          </a:prstGeom>
        </p:spPr>
        <p:txBody>
          <a:bodyPr/>
          <a:p>
            <a:endParaRPr/>
          </a:p>
        </p:txBody>
      </p:sp>
      <p:sp>
        <p:nvSpPr>
          <p:cNvPr id="366" name="TextShape 3"/>
          <p:cNvSpPr txBox="1"/>
          <p:nvPr/>
        </p:nvSpPr>
        <p:spPr>
          <a:xfrm>
            <a:off x="6934320" y="6477120"/>
            <a:ext cx="1752120" cy="380520"/>
          </a:xfrm>
          <a:prstGeom prst="rect">
            <a:avLst/>
          </a:prstGeom>
        </p:spPr>
        <p:txBody>
          <a:bodyPr/>
          <a:p>
            <a:endParaRPr/>
          </a:p>
        </p:txBody>
      </p:sp>
      <p:graphicFrame>
        <p:nvGraphicFramePr>
          <p:cNvPr id="367" name="Table 4"/>
          <p:cNvGraphicFramePr/>
          <p:nvPr/>
        </p:nvGraphicFramePr>
        <p:xfrm>
          <a:off x="1295280" y="1752480"/>
          <a:ext cx="6019560" cy="1919880"/>
        </p:xfrm>
        <a:graphic>
          <a:graphicData uri="http://schemas.openxmlformats.org/drawingml/2006/table">
            <a:tbl>
              <a:tblPr/>
              <a:tblGrid>
                <a:gridCol w="3009600"/>
                <a:gridCol w="3009960"/>
              </a:tblGrid>
              <a:tr h="390600">
                <a:tc>
                  <a:txBody>
                    <a:bodyPr/>
                    <a:p>
                      <a:pPr>
                        <a:lnSpc>
                          <a:spcPct val="100000"/>
                        </a:lnSpc>
                      </a:pPr>
                      <a:r>
                        <a:rPr b="1" lang="en-US" sz="2000">
                          <a:solidFill>
                            <a:srgbClr val="ffffff"/>
                          </a:solidFill>
                          <a:latin typeface="Calibri"/>
                        </a:rPr>
                        <a:t>Kelebihan</a:t>
                      </a:r>
                      <a:endParaRPr/>
                    </a:p>
                  </a:txBody>
                  <a:tcPr/>
                </a:tc>
                <a:tc>
                  <a:txBody>
                    <a:bodyPr/>
                    <a:p>
                      <a:pPr>
                        <a:lnSpc>
                          <a:spcPct val="100000"/>
                        </a:lnSpc>
                      </a:pPr>
                      <a:r>
                        <a:rPr b="1" lang="en-US" sz="2000">
                          <a:solidFill>
                            <a:srgbClr val="ffffff"/>
                          </a:solidFill>
                          <a:latin typeface="Calibri"/>
                        </a:rPr>
                        <a:t>Kekurangan</a:t>
                      </a:r>
                      <a:endParaRPr/>
                    </a:p>
                  </a:txBody>
                  <a:tcPr/>
                </a:tc>
              </a:tr>
              <a:tr h="1346760">
                <a:tc>
                  <a:txBody>
                    <a:bodyPr/>
                    <a:p>
                      <a:pPr>
                        <a:lnSpc>
                          <a:spcPct val="80000"/>
                        </a:lnSpc>
                      </a:pPr>
                      <a:r>
                        <a:rPr lang="en-US" sz="2000">
                          <a:solidFill>
                            <a:srgbClr val="000000"/>
                          </a:solidFill>
                          <a:latin typeface="Calibri"/>
                        </a:rPr>
                        <a:t>Fleksibel, dapat menambah station tanpa memerhitungkan geografis</a:t>
                      </a:r>
                      <a:endParaRPr/>
                    </a:p>
                  </a:txBody>
                  <a:tcPr/>
                </a:tc>
                <a:tc>
                  <a:txBody>
                    <a:bodyPr/>
                    <a:p>
                      <a:pPr>
                        <a:lnSpc>
                          <a:spcPct val="80000"/>
                        </a:lnSpc>
                      </a:pPr>
                      <a:r>
                        <a:rPr lang="en-US" sz="2000">
                          <a:solidFill>
                            <a:srgbClr val="000000"/>
                          </a:solidFill>
                          <a:latin typeface="Calibri"/>
                        </a:rPr>
                        <a:t>Biaya perawatan lebih mahal</a:t>
                      </a:r>
                      <a:endParaRPr/>
                    </a:p>
                  </a:txBody>
                  <a:tcPr/>
                </a:tc>
              </a:tr>
              <a:tr h="988200">
                <a:tc>
                  <a:txBody>
                    <a:bodyPr/>
                    <a:p>
                      <a:pPr>
                        <a:lnSpc>
                          <a:spcPct val="100000"/>
                        </a:lnSpc>
                      </a:pPr>
                      <a:r>
                        <a:rPr lang="en-US" sz="2000">
                          <a:solidFill>
                            <a:srgbClr val="000000"/>
                          </a:solidFill>
                          <a:latin typeface="Calibri"/>
                        </a:rPr>
                        <a:t>Node tertinggi traffic lebih cepat</a:t>
                      </a:r>
                      <a:endParaRPr/>
                    </a:p>
                  </a:txBody>
                  <a:tcPr/>
                </a:tc>
                <a:tc>
                  <a:txBody>
                    <a:bodyPr/>
                    <a:p>
                      <a:pPr>
                        <a:lnSpc>
                          <a:spcPct val="100000"/>
                        </a:lnSpc>
                      </a:pPr>
                      <a:r>
                        <a:rPr lang="en-US" sz="2000">
                          <a:solidFill>
                            <a:srgbClr val="000000"/>
                          </a:solidFill>
                          <a:latin typeface="Calibri"/>
                        </a:rPr>
                        <a:t>Traffic data node terendah tergantung dari rootnya</a:t>
                      </a:r>
                      <a:endParaRPr/>
                    </a:p>
                  </a:txBody>
                  <a:tcPr/>
                </a:tc>
              </a:tr>
            </a:tbl>
          </a:graphicData>
        </a:graphic>
      </p:graphicFrame>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TextShape 1"/>
          <p:cNvSpPr txBox="1"/>
          <p:nvPr/>
        </p:nvSpPr>
        <p:spPr>
          <a:xfrm>
            <a:off x="457200" y="304920"/>
            <a:ext cx="8229240" cy="715680"/>
          </a:xfrm>
          <a:prstGeom prst="rect">
            <a:avLst/>
          </a:prstGeom>
        </p:spPr>
        <p:txBody>
          <a:bodyPr anchor="ctr"/>
          <a:p>
            <a:pPr>
              <a:lnSpc>
                <a:spcPct val="100000"/>
              </a:lnSpc>
            </a:pPr>
            <a:r>
              <a:rPr lang="en-US" sz="4000">
                <a:solidFill>
                  <a:srgbClr val="000000"/>
                </a:solidFill>
                <a:latin typeface="Franklin Gothic Demi Cond"/>
              </a:rPr>
              <a:t>3. Bus</a:t>
            </a:r>
            <a:endParaRPr/>
          </a:p>
        </p:txBody>
      </p:sp>
      <p:sp>
        <p:nvSpPr>
          <p:cNvPr id="369" name="TextShape 2"/>
          <p:cNvSpPr txBox="1"/>
          <p:nvPr/>
        </p:nvSpPr>
        <p:spPr>
          <a:xfrm>
            <a:off x="457200" y="1447920"/>
            <a:ext cx="8229240" cy="4495320"/>
          </a:xfrm>
          <a:prstGeom prst="rect">
            <a:avLst/>
          </a:prstGeom>
        </p:spPr>
        <p:txBody>
          <a:bodyPr/>
          <a:p>
            <a:pPr>
              <a:lnSpc>
                <a:spcPct val="100000"/>
              </a:lnSpc>
            </a:pPr>
            <a:endParaRPr/>
          </a:p>
          <a:p>
            <a:pPr>
              <a:lnSpc>
                <a:spcPct val="100000"/>
              </a:lnSpc>
            </a:pPr>
            <a:endParaRPr/>
          </a:p>
          <a:p>
            <a:pPr>
              <a:lnSpc>
                <a:spcPct val="100000"/>
              </a:lnSpc>
            </a:pPr>
            <a:endParaRPr/>
          </a:p>
          <a:p>
            <a:pPr>
              <a:lnSpc>
                <a:spcPct val="100000"/>
              </a:lnSpc>
            </a:pPr>
            <a:endParaRPr/>
          </a:p>
          <a:p>
            <a:pPr algn="just">
              <a:lnSpc>
                <a:spcPct val="80000"/>
              </a:lnSpc>
            </a:pPr>
            <a:endParaRPr/>
          </a:p>
          <a:p>
            <a:pPr algn="just">
              <a:lnSpc>
                <a:spcPct val="80000"/>
              </a:lnSpc>
            </a:pPr>
            <a:r>
              <a:rPr lang="en-US" sz="2400">
                <a:solidFill>
                  <a:srgbClr val="000000"/>
                </a:solidFill>
                <a:latin typeface="Franklin Gothic Demi Cond"/>
              </a:rPr>
              <a:t>Topologi ini merupakan bentangan satu kabel yang kedua ujungnya ditutup, dimana disepanjang kabel dipasang node-node.</a:t>
            </a:r>
            <a:endParaRPr/>
          </a:p>
          <a:p>
            <a:pPr algn="just">
              <a:lnSpc>
                <a:spcPct val="80000"/>
              </a:lnSpc>
            </a:pPr>
            <a:r>
              <a:rPr lang="en-US" sz="2400">
                <a:solidFill>
                  <a:srgbClr val="000000"/>
                </a:solidFill>
                <a:latin typeface="Franklin Gothic Demi Cond"/>
              </a:rPr>
              <a:t>Signal dalam kabel dilewati satu arah sehingga memungkinkan sebuah collision terjadi.</a:t>
            </a:r>
            <a:endParaRPr/>
          </a:p>
          <a:p>
            <a:pPr algn="just">
              <a:lnSpc>
                <a:spcPct val="80000"/>
              </a:lnSpc>
            </a:pPr>
            <a:endParaRPr/>
          </a:p>
          <a:p>
            <a:pPr>
              <a:lnSpc>
                <a:spcPct val="100000"/>
              </a:lnSpc>
            </a:pPr>
            <a:endParaRPr/>
          </a:p>
        </p:txBody>
      </p:sp>
      <p:sp>
        <p:nvSpPr>
          <p:cNvPr id="370" name="TextShape 3"/>
          <p:cNvSpPr txBox="1"/>
          <p:nvPr/>
        </p:nvSpPr>
        <p:spPr>
          <a:xfrm>
            <a:off x="6934320" y="6477120"/>
            <a:ext cx="1752120" cy="380520"/>
          </a:xfrm>
          <a:prstGeom prst="rect">
            <a:avLst/>
          </a:prstGeom>
        </p:spPr>
        <p:txBody>
          <a:bodyPr/>
          <a:p>
            <a:endParaRPr/>
          </a:p>
        </p:txBody>
      </p:sp>
      <p:pic>
        <p:nvPicPr>
          <p:cNvPr id="371" name="Picture 30" descr=""/>
          <p:cNvPicPr/>
          <p:nvPr/>
        </p:nvPicPr>
        <p:blipFill>
          <a:blip r:embed="rId1"/>
          <a:stretch>
            <a:fillRect/>
          </a:stretch>
        </p:blipFill>
        <p:spPr>
          <a:xfrm>
            <a:off x="2362320" y="1066680"/>
            <a:ext cx="4643280" cy="266652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Kelebihan/kekurangan Bus</a:t>
            </a:r>
            <a:endParaRPr/>
          </a:p>
        </p:txBody>
      </p:sp>
      <p:sp>
        <p:nvSpPr>
          <p:cNvPr id="373" name="TextShape 2"/>
          <p:cNvSpPr txBox="1"/>
          <p:nvPr/>
        </p:nvSpPr>
        <p:spPr>
          <a:xfrm>
            <a:off x="457200" y="1447920"/>
            <a:ext cx="8229240" cy="4495320"/>
          </a:xfrm>
          <a:prstGeom prst="rect">
            <a:avLst/>
          </a:prstGeom>
        </p:spPr>
        <p:txBody>
          <a:bodyPr/>
          <a:p>
            <a:endParaRPr/>
          </a:p>
        </p:txBody>
      </p:sp>
      <p:sp>
        <p:nvSpPr>
          <p:cNvPr id="374" name="TextShape 3"/>
          <p:cNvSpPr txBox="1"/>
          <p:nvPr/>
        </p:nvSpPr>
        <p:spPr>
          <a:xfrm>
            <a:off x="6934320" y="6477120"/>
            <a:ext cx="1752120" cy="380520"/>
          </a:xfrm>
          <a:prstGeom prst="rect">
            <a:avLst/>
          </a:prstGeom>
        </p:spPr>
        <p:txBody>
          <a:bodyPr/>
          <a:p>
            <a:endParaRPr/>
          </a:p>
        </p:txBody>
      </p:sp>
      <p:graphicFrame>
        <p:nvGraphicFramePr>
          <p:cNvPr id="375" name="Table 4"/>
          <p:cNvGraphicFramePr/>
          <p:nvPr/>
        </p:nvGraphicFramePr>
        <p:xfrm>
          <a:off x="1295280" y="1752480"/>
          <a:ext cx="6019560" cy="2407680"/>
        </p:xfrm>
        <a:graphic>
          <a:graphicData uri="http://schemas.openxmlformats.org/drawingml/2006/table">
            <a:tbl>
              <a:tblPr/>
              <a:tblGrid>
                <a:gridCol w="3009600"/>
                <a:gridCol w="3009960"/>
              </a:tblGrid>
              <a:tr h="390600">
                <a:tc>
                  <a:txBody>
                    <a:bodyPr/>
                    <a:p>
                      <a:pPr>
                        <a:lnSpc>
                          <a:spcPct val="100000"/>
                        </a:lnSpc>
                      </a:pPr>
                      <a:r>
                        <a:rPr b="1" lang="en-US" sz="2000">
                          <a:solidFill>
                            <a:srgbClr val="ffffff"/>
                          </a:solidFill>
                          <a:latin typeface="Calibri"/>
                        </a:rPr>
                        <a:t>Kelebihan</a:t>
                      </a:r>
                      <a:endParaRPr/>
                    </a:p>
                  </a:txBody>
                  <a:tcPr/>
                </a:tc>
                <a:tc>
                  <a:txBody>
                    <a:bodyPr/>
                    <a:p>
                      <a:pPr>
                        <a:lnSpc>
                          <a:spcPct val="100000"/>
                        </a:lnSpc>
                      </a:pPr>
                      <a:r>
                        <a:rPr b="1" lang="en-US" sz="2000">
                          <a:solidFill>
                            <a:srgbClr val="ffffff"/>
                          </a:solidFill>
                          <a:latin typeface="Calibri"/>
                        </a:rPr>
                        <a:t>Kekurangan</a:t>
                      </a:r>
                      <a:endParaRPr/>
                    </a:p>
                  </a:txBody>
                  <a:tcPr/>
                </a:tc>
              </a:tr>
              <a:tr h="1585800">
                <a:tc>
                  <a:txBody>
                    <a:bodyPr/>
                    <a:p>
                      <a:pPr>
                        <a:lnSpc>
                          <a:spcPct val="80000"/>
                        </a:lnSpc>
                      </a:pPr>
                      <a:r>
                        <a:rPr lang="en-US" sz="2000">
                          <a:solidFill>
                            <a:srgbClr val="000000"/>
                          </a:solidFill>
                          <a:latin typeface="Calibri"/>
                        </a:rPr>
                        <a:t>Murah, karena tidak memakai banyak media dan kabel yang dipakai.</a:t>
                      </a:r>
                      <a:endParaRPr/>
                    </a:p>
                  </a:txBody>
                  <a:tcPr/>
                </a:tc>
                <a:tc>
                  <a:txBody>
                    <a:bodyPr/>
                    <a:p>
                      <a:pPr>
                        <a:lnSpc>
                          <a:spcPct val="80000"/>
                        </a:lnSpc>
                      </a:pPr>
                      <a:r>
                        <a:rPr lang="en-US" sz="2000">
                          <a:solidFill>
                            <a:srgbClr val="000000"/>
                          </a:solidFill>
                          <a:latin typeface="Calibri"/>
                        </a:rPr>
                        <a:t>Sering terjadi deadlock/berhenti sesaat jika dalam satu kabel dipakai oleh lebih dari 1 workstation</a:t>
                      </a:r>
                      <a:endParaRPr/>
                    </a:p>
                  </a:txBody>
                  <a:tcPr/>
                </a:tc>
              </a:tr>
              <a:tr h="988200">
                <a:tc>
                  <a:txBody>
                    <a:bodyPr/>
                    <a:p>
                      <a:pPr>
                        <a:lnSpc>
                          <a:spcPct val="100000"/>
                        </a:lnSpc>
                      </a:pPr>
                      <a:r>
                        <a:rPr lang="en-US" sz="2000">
                          <a:solidFill>
                            <a:srgbClr val="000000"/>
                          </a:solidFill>
                          <a:latin typeface="Calibri"/>
                        </a:rPr>
                        <a:t>Setiap komputer dapat terhubung langsung</a:t>
                      </a:r>
                      <a:endParaRPr/>
                    </a:p>
                  </a:txBody>
                  <a:tcPr/>
                </a:tc>
                <a:tc>
                  <a:tcPr/>
                </a:tc>
              </a:tr>
            </a:tbl>
          </a:graphicData>
        </a:graphic>
      </p:graphicFrame>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TextShape 1"/>
          <p:cNvSpPr txBox="1"/>
          <p:nvPr/>
        </p:nvSpPr>
        <p:spPr>
          <a:xfrm>
            <a:off x="457200" y="304920"/>
            <a:ext cx="8229240" cy="715680"/>
          </a:xfrm>
          <a:prstGeom prst="rect">
            <a:avLst/>
          </a:prstGeom>
        </p:spPr>
        <p:txBody>
          <a:bodyPr anchor="ctr"/>
          <a:p>
            <a:pPr>
              <a:lnSpc>
                <a:spcPct val="100000"/>
              </a:lnSpc>
            </a:pPr>
            <a:r>
              <a:rPr lang="en-US" sz="4000">
                <a:solidFill>
                  <a:srgbClr val="000000"/>
                </a:solidFill>
                <a:latin typeface="Franklin Gothic Demi Cond"/>
              </a:rPr>
              <a:t>4. Ring</a:t>
            </a:r>
            <a:endParaRPr/>
          </a:p>
        </p:txBody>
      </p:sp>
      <p:sp>
        <p:nvSpPr>
          <p:cNvPr id="377" name="TextShape 2"/>
          <p:cNvSpPr txBox="1"/>
          <p:nvPr/>
        </p:nvSpPr>
        <p:spPr>
          <a:xfrm>
            <a:off x="457200" y="1447920"/>
            <a:ext cx="8229240" cy="4495320"/>
          </a:xfrm>
          <a:prstGeom prst="rect">
            <a:avLst/>
          </a:prstGeom>
        </p:spPr>
        <p:txBody>
          <a:bodyPr/>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en-US" sz="2800">
                <a:solidFill>
                  <a:srgbClr val="000000"/>
                </a:solidFill>
                <a:latin typeface="Franklin Gothic Demi Cond"/>
              </a:rPr>
              <a:t>Topologi jaringan yang berupa lingkaran tertutup yang berisi node-node. Signal mengalir dalam dua arah sehingga dapat menghindarkan terjadinya collision sehingga memungkinkan terjadinya pergerakan data sangat cepat.</a:t>
            </a:r>
            <a:endParaRPr/>
          </a:p>
          <a:p>
            <a:pPr algn="just">
              <a:lnSpc>
                <a:spcPct val="100000"/>
              </a:lnSpc>
            </a:pPr>
            <a:endParaRPr/>
          </a:p>
        </p:txBody>
      </p:sp>
      <p:sp>
        <p:nvSpPr>
          <p:cNvPr id="378" name="TextShape 3"/>
          <p:cNvSpPr txBox="1"/>
          <p:nvPr/>
        </p:nvSpPr>
        <p:spPr>
          <a:xfrm>
            <a:off x="6934320" y="6477120"/>
            <a:ext cx="1752120" cy="380520"/>
          </a:xfrm>
          <a:prstGeom prst="rect">
            <a:avLst/>
          </a:prstGeom>
        </p:spPr>
        <p:txBody>
          <a:bodyPr/>
          <a:p>
            <a:endParaRPr/>
          </a:p>
        </p:txBody>
      </p:sp>
      <p:sp>
        <p:nvSpPr>
          <p:cNvPr id="379" name="CustomShape 4"/>
          <p:cNvSpPr/>
          <p:nvPr/>
        </p:nvSpPr>
        <p:spPr>
          <a:xfrm>
            <a:off x="3275280" y="1385640"/>
            <a:ext cx="2460600" cy="2364120"/>
          </a:xfrm>
          <a:prstGeom prst="ellipse">
            <a:avLst/>
          </a:prstGeom>
          <a:noFill/>
          <a:ln w="28440">
            <a:solidFill>
              <a:srgbClr val="000000"/>
            </a:solidFill>
            <a:round/>
          </a:ln>
        </p:spPr>
      </p:sp>
      <p:pic>
        <p:nvPicPr>
          <p:cNvPr id="380" name="Picture 5" descr=""/>
          <p:cNvPicPr/>
          <p:nvPr/>
        </p:nvPicPr>
        <p:blipFill>
          <a:blip r:embed="rId1"/>
          <a:stretch>
            <a:fillRect/>
          </a:stretch>
        </p:blipFill>
        <p:spPr>
          <a:xfrm>
            <a:off x="2696400" y="2289960"/>
            <a:ext cx="940680" cy="554400"/>
          </a:xfrm>
          <a:prstGeom prst="rect">
            <a:avLst/>
          </a:prstGeom>
          <a:ln>
            <a:noFill/>
          </a:ln>
        </p:spPr>
      </p:pic>
      <p:pic>
        <p:nvPicPr>
          <p:cNvPr id="381" name="Picture 6" descr=""/>
          <p:cNvPicPr/>
          <p:nvPr/>
        </p:nvPicPr>
        <p:blipFill>
          <a:blip r:embed="rId2"/>
          <a:stretch>
            <a:fillRect/>
          </a:stretch>
        </p:blipFill>
        <p:spPr>
          <a:xfrm>
            <a:off x="4029120" y="3473640"/>
            <a:ext cx="940680" cy="554400"/>
          </a:xfrm>
          <a:prstGeom prst="rect">
            <a:avLst/>
          </a:prstGeom>
          <a:ln>
            <a:noFill/>
          </a:ln>
        </p:spPr>
      </p:pic>
      <p:pic>
        <p:nvPicPr>
          <p:cNvPr id="382" name="Picture 7" descr=""/>
          <p:cNvPicPr/>
          <p:nvPr/>
        </p:nvPicPr>
        <p:blipFill>
          <a:blip r:embed="rId3"/>
          <a:stretch>
            <a:fillRect/>
          </a:stretch>
        </p:blipFill>
        <p:spPr>
          <a:xfrm>
            <a:off x="4029120" y="1107720"/>
            <a:ext cx="940680" cy="554400"/>
          </a:xfrm>
          <a:prstGeom prst="rect">
            <a:avLst/>
          </a:prstGeom>
          <a:ln>
            <a:noFill/>
          </a:ln>
        </p:spPr>
      </p:pic>
      <p:pic>
        <p:nvPicPr>
          <p:cNvPr id="383" name="Picture 8" descr=""/>
          <p:cNvPicPr/>
          <p:nvPr/>
        </p:nvPicPr>
        <p:blipFill>
          <a:blip r:embed="rId4"/>
          <a:stretch>
            <a:fillRect/>
          </a:stretch>
        </p:blipFill>
        <p:spPr>
          <a:xfrm>
            <a:off x="5446800" y="2291400"/>
            <a:ext cx="940680" cy="554400"/>
          </a:xfrm>
          <a:prstGeom prst="rect">
            <a:avLst/>
          </a:prstGeom>
          <a:ln>
            <a:noFill/>
          </a:ln>
        </p:spPr>
      </p:pic>
      <p:pic>
        <p:nvPicPr>
          <p:cNvPr id="384" name="Picture 9" descr=""/>
          <p:cNvPicPr/>
          <p:nvPr/>
        </p:nvPicPr>
        <p:blipFill>
          <a:blip r:embed="rId5"/>
          <a:stretch>
            <a:fillRect/>
          </a:stretch>
        </p:blipFill>
        <p:spPr>
          <a:xfrm>
            <a:off x="5157000" y="2985480"/>
            <a:ext cx="940680" cy="554400"/>
          </a:xfrm>
          <a:prstGeom prst="rect">
            <a:avLst/>
          </a:prstGeom>
          <a:ln>
            <a:noFill/>
          </a:ln>
        </p:spPr>
      </p:pic>
      <p:pic>
        <p:nvPicPr>
          <p:cNvPr id="385" name="Picture 10" descr=""/>
          <p:cNvPicPr/>
          <p:nvPr/>
        </p:nvPicPr>
        <p:blipFill>
          <a:blip r:embed="rId6"/>
          <a:stretch>
            <a:fillRect/>
          </a:stretch>
        </p:blipFill>
        <p:spPr>
          <a:xfrm>
            <a:off x="2985840" y="2985480"/>
            <a:ext cx="940680" cy="554400"/>
          </a:xfrm>
          <a:prstGeom prst="rect">
            <a:avLst/>
          </a:prstGeom>
          <a:ln>
            <a:noFill/>
          </a:ln>
        </p:spPr>
      </p:pic>
      <p:pic>
        <p:nvPicPr>
          <p:cNvPr id="386" name="Picture 11" descr=""/>
          <p:cNvPicPr/>
          <p:nvPr/>
        </p:nvPicPr>
        <p:blipFill>
          <a:blip r:embed="rId7"/>
          <a:stretch>
            <a:fillRect/>
          </a:stretch>
        </p:blipFill>
        <p:spPr>
          <a:xfrm>
            <a:off x="2985840" y="1594440"/>
            <a:ext cx="940680" cy="554400"/>
          </a:xfrm>
          <a:prstGeom prst="rect">
            <a:avLst/>
          </a:prstGeom>
          <a:ln>
            <a:noFill/>
          </a:ln>
        </p:spPr>
      </p:pic>
      <p:pic>
        <p:nvPicPr>
          <p:cNvPr id="387" name="Picture 12" descr=""/>
          <p:cNvPicPr/>
          <p:nvPr/>
        </p:nvPicPr>
        <p:blipFill>
          <a:blip r:embed="rId8"/>
          <a:stretch>
            <a:fillRect/>
          </a:stretch>
        </p:blipFill>
        <p:spPr>
          <a:xfrm>
            <a:off x="5157000" y="1594440"/>
            <a:ext cx="940680" cy="554400"/>
          </a:xfrm>
          <a:prstGeom prst="rect">
            <a:avLst/>
          </a:prstGeom>
          <a:ln>
            <a:noFill/>
          </a:ln>
        </p:spPr>
      </p:pic>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Kelebihan/Kekurangan Ring</a:t>
            </a:r>
            <a:endParaRPr/>
          </a:p>
        </p:txBody>
      </p:sp>
      <p:sp>
        <p:nvSpPr>
          <p:cNvPr id="389" name="TextShape 2"/>
          <p:cNvSpPr txBox="1"/>
          <p:nvPr/>
        </p:nvSpPr>
        <p:spPr>
          <a:xfrm>
            <a:off x="457200" y="1447920"/>
            <a:ext cx="8229240" cy="4495320"/>
          </a:xfrm>
          <a:prstGeom prst="rect">
            <a:avLst/>
          </a:prstGeom>
        </p:spPr>
        <p:txBody>
          <a:bodyPr/>
          <a:p>
            <a:endParaRPr/>
          </a:p>
        </p:txBody>
      </p:sp>
      <p:sp>
        <p:nvSpPr>
          <p:cNvPr id="390" name="TextShape 3"/>
          <p:cNvSpPr txBox="1"/>
          <p:nvPr/>
        </p:nvSpPr>
        <p:spPr>
          <a:xfrm>
            <a:off x="6934320" y="6477120"/>
            <a:ext cx="1752120" cy="380520"/>
          </a:xfrm>
          <a:prstGeom prst="rect">
            <a:avLst/>
          </a:prstGeom>
        </p:spPr>
        <p:txBody>
          <a:bodyPr/>
          <a:p>
            <a:endParaRPr/>
          </a:p>
        </p:txBody>
      </p:sp>
      <p:graphicFrame>
        <p:nvGraphicFramePr>
          <p:cNvPr id="391" name="Table 4"/>
          <p:cNvGraphicFramePr/>
          <p:nvPr/>
        </p:nvGraphicFramePr>
        <p:xfrm>
          <a:off x="1295280" y="1752480"/>
          <a:ext cx="6019560" cy="2529360"/>
        </p:xfrm>
        <a:graphic>
          <a:graphicData uri="http://schemas.openxmlformats.org/drawingml/2006/table">
            <a:tbl>
              <a:tblPr/>
              <a:tblGrid>
                <a:gridCol w="3009600"/>
                <a:gridCol w="3009960"/>
              </a:tblGrid>
              <a:tr h="390600">
                <a:tc>
                  <a:txBody>
                    <a:bodyPr/>
                    <a:p>
                      <a:pPr>
                        <a:lnSpc>
                          <a:spcPct val="100000"/>
                        </a:lnSpc>
                      </a:pPr>
                      <a:r>
                        <a:rPr b="1" lang="en-US" sz="2000">
                          <a:solidFill>
                            <a:srgbClr val="ffffff"/>
                          </a:solidFill>
                          <a:latin typeface="Calibri"/>
                        </a:rPr>
                        <a:t>Kelebihan</a:t>
                      </a:r>
                      <a:endParaRPr/>
                    </a:p>
                  </a:txBody>
                  <a:tcPr/>
                </a:tc>
                <a:tc>
                  <a:txBody>
                    <a:bodyPr/>
                    <a:p>
                      <a:pPr>
                        <a:lnSpc>
                          <a:spcPct val="100000"/>
                        </a:lnSpc>
                      </a:pPr>
                      <a:r>
                        <a:rPr b="1" lang="en-US" sz="2000">
                          <a:solidFill>
                            <a:srgbClr val="ffffff"/>
                          </a:solidFill>
                          <a:latin typeface="Calibri"/>
                        </a:rPr>
                        <a:t>Kekurangan</a:t>
                      </a:r>
                      <a:endParaRPr/>
                    </a:p>
                  </a:txBody>
                  <a:tcPr/>
                </a:tc>
              </a:tr>
              <a:tr h="1346760">
                <a:tc>
                  <a:txBody>
                    <a:bodyPr/>
                    <a:p>
                      <a:pPr>
                        <a:lnSpc>
                          <a:spcPct val="80000"/>
                        </a:lnSpc>
                      </a:pPr>
                      <a:r>
                        <a:rPr lang="en-US" sz="2000">
                          <a:solidFill>
                            <a:srgbClr val="000000"/>
                          </a:solidFill>
                          <a:latin typeface="Calibri"/>
                        </a:rPr>
                        <a:t>Kegagalan koneksi akibat gangguan media dapat diatasi lewat jalur lain yang masih terhubung.</a:t>
                      </a:r>
                      <a:endParaRPr/>
                    </a:p>
                  </a:txBody>
                  <a:tcPr/>
                </a:tc>
                <a:tc>
                  <a:txBody>
                    <a:bodyPr/>
                    <a:p>
                      <a:pPr>
                        <a:lnSpc>
                          <a:spcPct val="80000"/>
                        </a:lnSpc>
                      </a:pPr>
                      <a:r>
                        <a:rPr lang="en-US" sz="2000">
                          <a:solidFill>
                            <a:srgbClr val="000000"/>
                          </a:solidFill>
                          <a:latin typeface="Calibri"/>
                        </a:rPr>
                        <a:t>Data yang dikirim, bila melalui banyak komputer, transfer menjadi lambat</a:t>
                      </a:r>
                      <a:endParaRPr/>
                    </a:p>
                  </a:txBody>
                  <a:tcPr/>
                </a:tc>
              </a:tr>
              <a:tr h="1346760">
                <a:tc>
                  <a:txBody>
                    <a:bodyPr/>
                    <a:p>
                      <a:pPr>
                        <a:lnSpc>
                          <a:spcPct val="80000"/>
                        </a:lnSpc>
                      </a:pPr>
                      <a:r>
                        <a:rPr lang="en-US" sz="2000">
                          <a:solidFill>
                            <a:srgbClr val="000000"/>
                          </a:solidFill>
                          <a:latin typeface="Calibri"/>
                        </a:rPr>
                        <a:t>Penggunaan sambungan point to point membuat transmission error dapat diperkecil</a:t>
                      </a:r>
                      <a:endParaRPr/>
                    </a:p>
                  </a:txBody>
                  <a:tcPr/>
                </a:tc>
                <a:tc>
                  <a:tcPr/>
                </a:tc>
              </a:tr>
            </a:tbl>
          </a:graphicData>
        </a:graphic>
      </p:graphicFrame>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TextShape 1"/>
          <p:cNvSpPr txBox="1"/>
          <p:nvPr/>
        </p:nvSpPr>
        <p:spPr>
          <a:xfrm>
            <a:off x="457200" y="304920"/>
            <a:ext cx="8229240" cy="715680"/>
          </a:xfrm>
          <a:prstGeom prst="rect">
            <a:avLst/>
          </a:prstGeom>
        </p:spPr>
        <p:txBody>
          <a:bodyPr anchor="ctr"/>
          <a:p>
            <a:pPr>
              <a:lnSpc>
                <a:spcPct val="100000"/>
              </a:lnSpc>
            </a:pPr>
            <a:r>
              <a:rPr lang="en-US" sz="4000">
                <a:solidFill>
                  <a:srgbClr val="000000"/>
                </a:solidFill>
                <a:latin typeface="Franklin Gothic Demi Cond"/>
              </a:rPr>
              <a:t>5. Daisy chain</a:t>
            </a:r>
            <a:endParaRPr/>
          </a:p>
        </p:txBody>
      </p:sp>
      <p:sp>
        <p:nvSpPr>
          <p:cNvPr id="393" name="TextShape 2"/>
          <p:cNvSpPr txBox="1"/>
          <p:nvPr/>
        </p:nvSpPr>
        <p:spPr>
          <a:xfrm>
            <a:off x="457200" y="1447920"/>
            <a:ext cx="8229240" cy="4495320"/>
          </a:xfrm>
          <a:prstGeom prst="rect">
            <a:avLst/>
          </a:prstGeom>
        </p:spPr>
        <p:txBody>
          <a:bodyPr/>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800">
                <a:solidFill>
                  <a:srgbClr val="000000"/>
                </a:solidFill>
                <a:latin typeface="Franklin Gothic Demi Cond"/>
              </a:rPr>
              <a:t>Topologi ini merupakan peralihan dari topologi Bus dan topologi ring, di mana tiap simpul terhubung langsung ke dua simpul lain melalui segmen kabel, tetapi segmen membentuk saluran, bukan lingkaran utuh. Antar komputer seperti terhubung seri.</a:t>
            </a:r>
            <a:endParaRPr/>
          </a:p>
          <a:p>
            <a:pPr>
              <a:lnSpc>
                <a:spcPct val="100000"/>
              </a:lnSpc>
            </a:pPr>
            <a:endParaRPr/>
          </a:p>
        </p:txBody>
      </p:sp>
      <p:sp>
        <p:nvSpPr>
          <p:cNvPr id="394" name="TextShape 3"/>
          <p:cNvSpPr txBox="1"/>
          <p:nvPr/>
        </p:nvSpPr>
        <p:spPr>
          <a:xfrm>
            <a:off x="6934320" y="6477120"/>
            <a:ext cx="1752120" cy="380520"/>
          </a:xfrm>
          <a:prstGeom prst="rect">
            <a:avLst/>
          </a:prstGeom>
        </p:spPr>
        <p:txBody>
          <a:bodyPr/>
          <a:p>
            <a:endParaRPr/>
          </a:p>
        </p:txBody>
      </p:sp>
      <p:pic>
        <p:nvPicPr>
          <p:cNvPr id="395" name="Picture 4" descr=""/>
          <p:cNvPicPr/>
          <p:nvPr/>
        </p:nvPicPr>
        <p:blipFill>
          <a:blip r:embed="rId1"/>
          <a:stretch>
            <a:fillRect/>
          </a:stretch>
        </p:blipFill>
        <p:spPr>
          <a:xfrm>
            <a:off x="3381480" y="3206880"/>
            <a:ext cx="662760" cy="468720"/>
          </a:xfrm>
          <a:prstGeom prst="rect">
            <a:avLst/>
          </a:prstGeom>
          <a:ln>
            <a:noFill/>
          </a:ln>
        </p:spPr>
      </p:pic>
      <p:pic>
        <p:nvPicPr>
          <p:cNvPr id="396" name="Picture 11" descr=""/>
          <p:cNvPicPr/>
          <p:nvPr/>
        </p:nvPicPr>
        <p:blipFill>
          <a:blip r:embed="rId2"/>
          <a:stretch>
            <a:fillRect/>
          </a:stretch>
        </p:blipFill>
        <p:spPr>
          <a:xfrm>
            <a:off x="5608080" y="2419200"/>
            <a:ext cx="662760" cy="468720"/>
          </a:xfrm>
          <a:prstGeom prst="rect">
            <a:avLst/>
          </a:prstGeom>
          <a:ln>
            <a:noFill/>
          </a:ln>
        </p:spPr>
      </p:pic>
      <p:pic>
        <p:nvPicPr>
          <p:cNvPr id="397" name="Picture 12" descr=""/>
          <p:cNvPicPr/>
          <p:nvPr/>
        </p:nvPicPr>
        <p:blipFill>
          <a:blip r:embed="rId3"/>
          <a:stretch>
            <a:fillRect/>
          </a:stretch>
        </p:blipFill>
        <p:spPr>
          <a:xfrm>
            <a:off x="3429000" y="1708920"/>
            <a:ext cx="662760" cy="468720"/>
          </a:xfrm>
          <a:prstGeom prst="rect">
            <a:avLst/>
          </a:prstGeom>
          <a:ln>
            <a:noFill/>
          </a:ln>
        </p:spPr>
      </p:pic>
      <p:pic>
        <p:nvPicPr>
          <p:cNvPr id="398" name="Picture 13" descr=""/>
          <p:cNvPicPr/>
          <p:nvPr/>
        </p:nvPicPr>
        <p:blipFill>
          <a:blip r:embed="rId4"/>
          <a:stretch>
            <a:fillRect/>
          </a:stretch>
        </p:blipFill>
        <p:spPr>
          <a:xfrm>
            <a:off x="5608080" y="889560"/>
            <a:ext cx="662760" cy="468720"/>
          </a:xfrm>
          <a:prstGeom prst="rect">
            <a:avLst/>
          </a:prstGeom>
          <a:ln>
            <a:noFill/>
          </a:ln>
        </p:spPr>
      </p:pic>
      <p:sp>
        <p:nvSpPr>
          <p:cNvPr id="399" name="CustomShape 4"/>
          <p:cNvSpPr/>
          <p:nvPr/>
        </p:nvSpPr>
        <p:spPr>
          <a:xfrm rot="16200000">
            <a:off x="4666680" y="1934640"/>
            <a:ext cx="318240" cy="2225880"/>
          </a:xfrm>
          <a:prstGeom prst="bentConnector3">
            <a:avLst>
              <a:gd name="adj1" fmla="val 50000"/>
            </a:avLst>
          </a:prstGeom>
          <a:noFill/>
          <a:ln w="28440">
            <a:solidFill>
              <a:srgbClr val="000000"/>
            </a:solidFill>
            <a:miter/>
          </a:ln>
        </p:spPr>
      </p:sp>
      <p:sp>
        <p:nvSpPr>
          <p:cNvPr id="400" name="CustomShape 5"/>
          <p:cNvSpPr/>
          <p:nvPr/>
        </p:nvSpPr>
        <p:spPr>
          <a:xfrm flipH="1" rot="16200000">
            <a:off x="4729680" y="1208880"/>
            <a:ext cx="240840" cy="2178720"/>
          </a:xfrm>
          <a:prstGeom prst="bentConnector3">
            <a:avLst>
              <a:gd name="adj1" fmla="val 50000"/>
            </a:avLst>
          </a:prstGeom>
          <a:noFill/>
          <a:ln w="28440">
            <a:solidFill>
              <a:srgbClr val="000000"/>
            </a:solidFill>
            <a:miter/>
          </a:ln>
        </p:spPr>
      </p:sp>
      <p:sp>
        <p:nvSpPr>
          <p:cNvPr id="401" name="CustomShape 6"/>
          <p:cNvSpPr/>
          <p:nvPr/>
        </p:nvSpPr>
        <p:spPr>
          <a:xfrm rot="16200000">
            <a:off x="4674600" y="444240"/>
            <a:ext cx="350280" cy="2178720"/>
          </a:xfrm>
          <a:prstGeom prst="bentConnector3">
            <a:avLst>
              <a:gd name="adj1" fmla="val 50000"/>
            </a:avLst>
          </a:prstGeom>
          <a:noFill/>
          <a:ln w="28440">
            <a:solidFill>
              <a:srgbClr val="000000"/>
            </a:solidFill>
            <a:miter/>
          </a:ln>
        </p:spPr>
      </p:sp>
      <p:sp>
        <p:nvSpPr>
          <p:cNvPr id="402" name="CustomShape 7"/>
          <p:cNvSpPr/>
          <p:nvPr/>
        </p:nvSpPr>
        <p:spPr>
          <a:xfrm rot="5400000">
            <a:off x="3184560" y="3256560"/>
            <a:ext cx="109080" cy="947160"/>
          </a:xfrm>
          <a:prstGeom prst="bentConnector2">
            <a:avLst/>
          </a:prstGeom>
          <a:noFill/>
          <a:ln w="28440">
            <a:solidFill>
              <a:srgbClr val="000000"/>
            </a:solidFill>
            <a:miter/>
          </a:ln>
        </p:spPr>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Kelebihan/kekurangan daisy chain</a:t>
            </a:r>
            <a:endParaRPr/>
          </a:p>
        </p:txBody>
      </p:sp>
      <p:sp>
        <p:nvSpPr>
          <p:cNvPr id="404" name="TextShape 2"/>
          <p:cNvSpPr txBox="1"/>
          <p:nvPr/>
        </p:nvSpPr>
        <p:spPr>
          <a:xfrm>
            <a:off x="457200" y="1447920"/>
            <a:ext cx="8229240" cy="4495320"/>
          </a:xfrm>
          <a:prstGeom prst="rect">
            <a:avLst/>
          </a:prstGeom>
        </p:spPr>
        <p:txBody>
          <a:bodyPr/>
          <a:p>
            <a:endParaRPr/>
          </a:p>
        </p:txBody>
      </p:sp>
      <p:sp>
        <p:nvSpPr>
          <p:cNvPr id="405" name="TextShape 3"/>
          <p:cNvSpPr txBox="1"/>
          <p:nvPr/>
        </p:nvSpPr>
        <p:spPr>
          <a:xfrm>
            <a:off x="6934320" y="6477120"/>
            <a:ext cx="1752120" cy="380520"/>
          </a:xfrm>
          <a:prstGeom prst="rect">
            <a:avLst/>
          </a:prstGeom>
        </p:spPr>
        <p:txBody>
          <a:bodyPr/>
          <a:p>
            <a:endParaRPr/>
          </a:p>
        </p:txBody>
      </p:sp>
      <p:graphicFrame>
        <p:nvGraphicFramePr>
          <p:cNvPr id="406" name="Table 4"/>
          <p:cNvGraphicFramePr/>
          <p:nvPr/>
        </p:nvGraphicFramePr>
        <p:xfrm>
          <a:off x="1295280" y="1752480"/>
          <a:ext cx="6019560" cy="1676160"/>
        </p:xfrm>
        <a:graphic>
          <a:graphicData uri="http://schemas.openxmlformats.org/drawingml/2006/table">
            <a:tbl>
              <a:tblPr/>
              <a:tblGrid>
                <a:gridCol w="3009600"/>
                <a:gridCol w="3009960"/>
              </a:tblGrid>
              <a:tr h="390600">
                <a:tc>
                  <a:txBody>
                    <a:bodyPr/>
                    <a:p>
                      <a:pPr>
                        <a:lnSpc>
                          <a:spcPct val="100000"/>
                        </a:lnSpc>
                      </a:pPr>
                      <a:r>
                        <a:rPr b="1" lang="en-US" sz="2000">
                          <a:solidFill>
                            <a:srgbClr val="ffffff"/>
                          </a:solidFill>
                          <a:latin typeface="Calibri"/>
                        </a:rPr>
                        <a:t>Kelebihan</a:t>
                      </a:r>
                      <a:endParaRPr/>
                    </a:p>
                  </a:txBody>
                  <a:tcPr/>
                </a:tc>
                <a:tc>
                  <a:txBody>
                    <a:bodyPr/>
                    <a:p>
                      <a:pPr>
                        <a:lnSpc>
                          <a:spcPct val="100000"/>
                        </a:lnSpc>
                      </a:pPr>
                      <a:r>
                        <a:rPr b="1" lang="en-US" sz="2000">
                          <a:solidFill>
                            <a:srgbClr val="ffffff"/>
                          </a:solidFill>
                          <a:latin typeface="Calibri"/>
                        </a:rPr>
                        <a:t>Kekurangan</a:t>
                      </a:r>
                      <a:endParaRPr/>
                    </a:p>
                  </a:txBody>
                  <a:tcPr/>
                </a:tc>
              </a:tr>
              <a:tr h="868680">
                <a:tc>
                  <a:txBody>
                    <a:bodyPr/>
                    <a:p>
                      <a:pPr>
                        <a:lnSpc>
                          <a:spcPct val="80000"/>
                        </a:lnSpc>
                      </a:pPr>
                      <a:r>
                        <a:rPr lang="en-US" sz="2000">
                          <a:solidFill>
                            <a:srgbClr val="000000"/>
                          </a:solidFill>
                          <a:latin typeface="Calibri"/>
                        </a:rPr>
                        <a:t>Instalasi dan pemeliharaan mudah dan murah</a:t>
                      </a:r>
                      <a:endParaRPr/>
                    </a:p>
                  </a:txBody>
                  <a:tcPr/>
                </a:tc>
                <a:tc>
                  <a:txBody>
                    <a:bodyPr/>
                    <a:p>
                      <a:pPr>
                        <a:lnSpc>
                          <a:spcPct val="80000"/>
                        </a:lnSpc>
                      </a:pPr>
                      <a:r>
                        <a:rPr lang="en-US" sz="2000">
                          <a:solidFill>
                            <a:srgbClr val="000000"/>
                          </a:solidFill>
                          <a:latin typeface="Calibri"/>
                        </a:rPr>
                        <a:t>Kurang handal</a:t>
                      </a:r>
                      <a:endParaRPr/>
                    </a:p>
                  </a:txBody>
                  <a:tcPr/>
                </a:tc>
              </a:tr>
              <a:tr h="689400">
                <a:tc>
                  <a:tcPr/>
                </a:tc>
                <a:tc>
                  <a:txBody>
                    <a:bodyPr/>
                    <a:p>
                      <a:pPr>
                        <a:lnSpc>
                          <a:spcPct val="100000"/>
                        </a:lnSpc>
                      </a:pPr>
                      <a:r>
                        <a:rPr lang="en-US" sz="2000">
                          <a:solidFill>
                            <a:srgbClr val="000000"/>
                          </a:solidFill>
                          <a:latin typeface="Calibri"/>
                        </a:rPr>
                        <a:t>Tidak sesuai perkembangan jaman</a:t>
                      </a:r>
                      <a:endParaRPr/>
                    </a:p>
                  </a:txBody>
                  <a:tcPr/>
                </a:tc>
              </a:tr>
            </a:tbl>
          </a:graphicData>
        </a:graphic>
      </p:graphicFrame>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TextShape 1"/>
          <p:cNvSpPr txBox="1"/>
          <p:nvPr/>
        </p:nvSpPr>
        <p:spPr>
          <a:xfrm>
            <a:off x="457200" y="380880"/>
            <a:ext cx="5562360" cy="609120"/>
          </a:xfrm>
          <a:prstGeom prst="rect">
            <a:avLst/>
          </a:prstGeom>
        </p:spPr>
        <p:txBody>
          <a:bodyPr anchor="b"/>
          <a:p>
            <a:pPr>
              <a:lnSpc>
                <a:spcPct val="100000"/>
              </a:lnSpc>
            </a:pPr>
            <a:r>
              <a:rPr lang="en-US" sz="4000">
                <a:solidFill>
                  <a:srgbClr val="006600"/>
                </a:solidFill>
                <a:latin typeface="Franklin Gothic Demi Cond"/>
              </a:rPr>
              <a:t>Sejarah komunikasi</a:t>
            </a:r>
            <a:endParaRPr/>
          </a:p>
        </p:txBody>
      </p:sp>
      <p:sp>
        <p:nvSpPr>
          <p:cNvPr id="208" name="TextShape 2"/>
          <p:cNvSpPr txBox="1"/>
          <p:nvPr/>
        </p:nvSpPr>
        <p:spPr>
          <a:xfrm>
            <a:off x="457200" y="1143000"/>
            <a:ext cx="8229240" cy="4647960"/>
          </a:xfrm>
          <a:prstGeom prst="rect">
            <a:avLst/>
          </a:prstGeom>
        </p:spPr>
        <p:txBody>
          <a:bodyPr/>
          <a:p>
            <a:pPr>
              <a:lnSpc>
                <a:spcPct val="124000"/>
              </a:lnSpc>
              <a:buFont typeface="Wingdings" charset="2"/>
              <a:buChar char=""/>
            </a:pPr>
            <a:r>
              <a:rPr lang="en-US" sz="2400">
                <a:solidFill>
                  <a:srgbClr val="006600"/>
                </a:solidFill>
                <a:latin typeface="Franklin Gothic Demi Cond"/>
              </a:rPr>
              <a:t>Kentongan: Orang Indonesia menggunakan kentongan untuk menyampaikan informasi tentang kebakaran, bencana alam, kejahatan, panggilan untuk kumpul, dll.</a:t>
            </a:r>
            <a:endParaRPr/>
          </a:p>
          <a:p>
            <a:pPr>
              <a:lnSpc>
                <a:spcPct val="124000"/>
              </a:lnSpc>
              <a:buFont typeface="Wingdings" charset="2"/>
              <a:buChar char=""/>
            </a:pPr>
            <a:r>
              <a:rPr lang="en-US" sz="2400">
                <a:solidFill>
                  <a:srgbClr val="006600"/>
                </a:solidFill>
                <a:latin typeface="Franklin Gothic Demi Cond"/>
              </a:rPr>
              <a:t>Asap: orang indian menggunakan kode asap</a:t>
            </a:r>
            <a:endParaRPr/>
          </a:p>
          <a:p>
            <a:pPr>
              <a:lnSpc>
                <a:spcPct val="124000"/>
              </a:lnSpc>
              <a:buFont typeface="Wingdings" charset="2"/>
              <a:buChar char=""/>
            </a:pPr>
            <a:r>
              <a:rPr lang="en-US" sz="2400">
                <a:solidFill>
                  <a:srgbClr val="006600"/>
                </a:solidFill>
                <a:latin typeface="Franklin Gothic Demi Cond"/>
              </a:rPr>
              <a:t>Cermin: digunakan untuk memantulkan sinar matahari</a:t>
            </a:r>
            <a:endParaRPr/>
          </a:p>
          <a:p>
            <a:pPr>
              <a:lnSpc>
                <a:spcPct val="124000"/>
              </a:lnSpc>
              <a:buFont typeface="Wingdings" charset="2"/>
              <a:buChar char=""/>
            </a:pPr>
            <a:r>
              <a:rPr lang="en-US" sz="2400">
                <a:solidFill>
                  <a:srgbClr val="006600"/>
                </a:solidFill>
                <a:latin typeface="Franklin Gothic Demi Cond"/>
              </a:rPr>
              <a:t>Semaphore/morse: pramuka menggunakan kode bendera dan cara-cara lain sesuai dengan jamannya</a:t>
            </a:r>
            <a:endParaRPr/>
          </a:p>
          <a:p>
            <a:pPr>
              <a:lnSpc>
                <a:spcPct val="100000"/>
              </a:lnSpc>
            </a:pPr>
            <a:endParaRPr/>
          </a:p>
        </p:txBody>
      </p:sp>
      <p:sp>
        <p:nvSpPr>
          <p:cNvPr id="209" name="TextShape 3"/>
          <p:cNvSpPr txBox="1"/>
          <p:nvPr/>
        </p:nvSpPr>
        <p:spPr>
          <a:xfrm>
            <a:off x="6934320" y="6477120"/>
            <a:ext cx="1752120" cy="380520"/>
          </a:xfrm>
          <a:prstGeom prst="rect">
            <a:avLst/>
          </a:prstGeom>
        </p:spPr>
        <p:txBody>
          <a:bodyPr/>
          <a:p>
            <a:endParaRPr/>
          </a:p>
        </p:txBody>
      </p:sp>
    </p:spTree>
  </p:cSld>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2" presetSubtype="4">
                                  <p:stCondLst>
                                    <p:cond delay="0"/>
                                  </p:stCondLst>
                                  <p:childTnLst>
                                    <p:set>
                                      <p:cBhvr>
                                        <p:cTn id="27" dur="1" fill="hold">
                                          <p:stCondLst>
                                            <p:cond delay="0"/>
                                          </p:stCondLst>
                                        </p:cTn>
                                        <p:tgtEl>
                                          <p:spTgt spid="208">
                                            <p:txEl>
                                              <p:pRg st="0" end="151"/>
                                            </p:txEl>
                                          </p:spTgt>
                                        </p:tgtEl>
                                        <p:attrNameLst>
                                          <p:attrName>style.visibility</p:attrName>
                                        </p:attrNameLst>
                                      </p:cBhvr>
                                      <p:to>
                                        <p:strVal val="visible"/>
                                      </p:to>
                                    </p:set>
                                    <p:anim calcmode="lin" valueType="num">
                                      <p:cBhvr additive="repl">
                                        <p:cTn id="28" dur="500" fill="hold"/>
                                        <p:tgtEl>
                                          <p:spTgt spid="208">
                                            <p:txEl>
                                              <p:pRg st="0" end="151"/>
                                            </p:txEl>
                                          </p:spTgt>
                                        </p:tgtEl>
                                        <p:attrNameLst>
                                          <p:attrName>ppt_x</p:attrName>
                                        </p:attrNameLst>
                                      </p:cBhvr>
                                      <p:tavLst>
                                        <p:tav tm="0">
                                          <p:val>
                                            <p:strVal val="#ppt_x"/>
                                          </p:val>
                                        </p:tav>
                                        <p:tav tm="100000">
                                          <p:val>
                                            <p:strVal val="#ppt_x"/>
                                          </p:val>
                                        </p:tav>
                                      </p:tavLst>
                                    </p:anim>
                                    <p:anim calcmode="lin" valueType="num">
                                      <p:cBhvr additive="repl">
                                        <p:cTn id="29" dur="500" fill="hold"/>
                                        <p:tgtEl>
                                          <p:spTgt spid="208">
                                            <p:txEl>
                                              <p:pRg st="0" end="15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42">
                                  <p:stCondLst>
                                    <p:cond delay="0"/>
                                  </p:stCondLst>
                                  <p:childTnLst>
                                    <p:set>
                                      <p:cBhvr>
                                        <p:cTn id="33" dur="1" fill="hold">
                                          <p:stCondLst>
                                            <p:cond delay="0"/>
                                          </p:stCondLst>
                                        </p:cTn>
                                        <p:tgtEl>
                                          <p:spTgt spid="208">
                                            <p:txEl>
                                              <p:pRg st="151" end="192"/>
                                            </p:txEl>
                                          </p:spTgt>
                                        </p:tgtEl>
                                        <p:attrNameLst>
                                          <p:attrName>style.visibility</p:attrName>
                                        </p:attrNameLst>
                                      </p:cBhvr>
                                      <p:to>
                                        <p:strVal val="visible"/>
                                      </p:to>
                                    </p:set>
                                    <p:animEffect filter="fade" transition="in">
                                      <p:cBhvr additive="repl">
                                        <p:cTn id="34" dur="1000"/>
                                        <p:tgtEl>
                                          <p:spTgt spid="208">
                                            <p:txEl>
                                              <p:pRg st="151" end="192"/>
                                            </p:txEl>
                                          </p:spTgt>
                                        </p:tgtEl>
                                      </p:cBhvr>
                                    </p:animEffect>
                                    <p:anim calcmode="lin" valueType="num">
                                      <p:cBhvr additive="repl">
                                        <p:cTn id="35" dur="1000" fill="hold"/>
                                        <p:tgtEl>
                                          <p:spTgt spid="208">
                                            <p:txEl>
                                              <p:pRg st="151" end="192"/>
                                            </p:txEl>
                                          </p:spTgt>
                                        </p:tgtEl>
                                        <p:attrNameLst>
                                          <p:attrName>ppt_x</p:attrName>
                                        </p:attrNameLst>
                                      </p:cBhvr>
                                      <p:tavLst>
                                        <p:tav tm="0">
                                          <p:val>
                                            <p:strVal val="#ppt_x"/>
                                          </p:val>
                                        </p:tav>
                                        <p:tav tm="100000">
                                          <p:val>
                                            <p:strVal val="#ppt_x"/>
                                          </p:val>
                                        </p:tav>
                                      </p:tavLst>
                                    </p:anim>
                                    <p:anim calcmode="lin" valueType="num">
                                      <p:cBhvr additive="repl">
                                        <p:cTn id="36" dur="1000" fill="hold"/>
                                        <p:tgtEl>
                                          <p:spTgt spid="208">
                                            <p:txEl>
                                              <p:pRg st="151" end="19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22" presetSubtype="4">
                                  <p:stCondLst>
                                    <p:cond delay="0"/>
                                  </p:stCondLst>
                                  <p:childTnLst>
                                    <p:set>
                                      <p:cBhvr>
                                        <p:cTn id="40" dur="1" fill="hold">
                                          <p:stCondLst>
                                            <p:cond delay="0"/>
                                          </p:stCondLst>
                                        </p:cTn>
                                        <p:tgtEl>
                                          <p:spTgt spid="208">
                                            <p:txEl>
                                              <p:pRg st="192" end="243"/>
                                            </p:txEl>
                                          </p:spTgt>
                                        </p:tgtEl>
                                        <p:attrNameLst>
                                          <p:attrName>style.visibility</p:attrName>
                                        </p:attrNameLst>
                                      </p:cBhvr>
                                      <p:to>
                                        <p:strVal val="visible"/>
                                      </p:to>
                                    </p:set>
                                    <p:animEffect filter="wipe(down)" transition="out">
                                      <p:cBhvr additive="repl">
                                        <p:cTn id="41" dur="500"/>
                                        <p:tgtEl>
                                          <p:spTgt spid="208">
                                            <p:txEl>
                                              <p:pRg st="192" end="243"/>
                                            </p:txEl>
                                          </p:spTgt>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6" presetSubtype="16">
                                  <p:stCondLst>
                                    <p:cond delay="0"/>
                                  </p:stCondLst>
                                  <p:childTnLst>
                                    <p:set>
                                      <p:cBhvr>
                                        <p:cTn id="45" dur="1" fill="hold">
                                          <p:stCondLst>
                                            <p:cond delay="0"/>
                                          </p:stCondLst>
                                        </p:cTn>
                                        <p:tgtEl>
                                          <p:spTgt spid="208">
                                            <p:txEl>
                                              <p:pRg st="243" end="335"/>
                                            </p:txEl>
                                          </p:spTgt>
                                        </p:tgtEl>
                                        <p:attrNameLst>
                                          <p:attrName>style.visibility</p:attrName>
                                        </p:attrNameLst>
                                      </p:cBhvr>
                                      <p:to>
                                        <p:strVal val="visible"/>
                                      </p:to>
                                    </p:set>
                                    <p:animEffect filter="circle(in)" transition="out">
                                      <p:cBhvr additive="repl">
                                        <p:cTn id="46" dur="2000"/>
                                        <p:tgtEl>
                                          <p:spTgt spid="208">
                                            <p:txEl>
                                              <p:pRg st="243" end="33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7" name="TextShape 1"/>
          <p:cNvSpPr txBox="1"/>
          <p:nvPr/>
        </p:nvSpPr>
        <p:spPr>
          <a:xfrm>
            <a:off x="457200" y="304920"/>
            <a:ext cx="8229240" cy="715680"/>
          </a:xfrm>
          <a:prstGeom prst="rect">
            <a:avLst/>
          </a:prstGeom>
        </p:spPr>
        <p:txBody>
          <a:bodyPr anchor="ctr"/>
          <a:p>
            <a:pPr>
              <a:lnSpc>
                <a:spcPct val="100000"/>
              </a:lnSpc>
            </a:pPr>
            <a:r>
              <a:rPr lang="en-US" sz="4000">
                <a:solidFill>
                  <a:srgbClr val="000000"/>
                </a:solidFill>
                <a:latin typeface="Franklin Gothic Demi Cond"/>
              </a:rPr>
              <a:t>6. Mesh</a:t>
            </a:r>
            <a:endParaRPr/>
          </a:p>
        </p:txBody>
      </p:sp>
      <p:sp>
        <p:nvSpPr>
          <p:cNvPr id="408" name="TextShape 2"/>
          <p:cNvSpPr txBox="1"/>
          <p:nvPr/>
        </p:nvSpPr>
        <p:spPr>
          <a:xfrm>
            <a:off x="457200" y="1447920"/>
            <a:ext cx="8229240" cy="4495320"/>
          </a:xfrm>
          <a:prstGeom prst="rect">
            <a:avLst/>
          </a:prstGeom>
        </p:spPr>
        <p:txBody>
          <a:bodyPr/>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en-US" sz="2800">
                <a:solidFill>
                  <a:srgbClr val="000000"/>
                </a:solidFill>
                <a:latin typeface="Franklin Gothic Demi Cond"/>
              </a:rPr>
              <a:t>Topologi ini menerapkan hubungan antar sentral secara penuh. Jumlah saluran yang harus disediakan untuk membentuk jaringan Mesh adalah jumlah sentral dikurangi 1.</a:t>
            </a:r>
            <a:endParaRPr/>
          </a:p>
          <a:p>
            <a:pPr algn="just">
              <a:lnSpc>
                <a:spcPct val="100000"/>
              </a:lnSpc>
            </a:pPr>
            <a:endParaRPr/>
          </a:p>
        </p:txBody>
      </p:sp>
      <p:sp>
        <p:nvSpPr>
          <p:cNvPr id="409" name="TextShape 3"/>
          <p:cNvSpPr txBox="1"/>
          <p:nvPr/>
        </p:nvSpPr>
        <p:spPr>
          <a:xfrm>
            <a:off x="6934320" y="6477120"/>
            <a:ext cx="1752120" cy="380520"/>
          </a:xfrm>
          <a:prstGeom prst="rect">
            <a:avLst/>
          </a:prstGeom>
        </p:spPr>
        <p:txBody>
          <a:bodyPr/>
          <a:p>
            <a:endParaRPr/>
          </a:p>
        </p:txBody>
      </p:sp>
      <p:sp>
        <p:nvSpPr>
          <p:cNvPr id="410" name="CustomShape 4"/>
          <p:cNvSpPr/>
          <p:nvPr/>
        </p:nvSpPr>
        <p:spPr>
          <a:xfrm>
            <a:off x="3226680" y="1172160"/>
            <a:ext cx="3170520" cy="2727360"/>
          </a:xfrm>
          <a:prstGeom prst="ellipse">
            <a:avLst/>
          </a:prstGeom>
          <a:noFill/>
          <a:ln w="28440">
            <a:solidFill>
              <a:srgbClr val="000000"/>
            </a:solidFill>
            <a:round/>
          </a:ln>
        </p:spPr>
      </p:sp>
      <p:pic>
        <p:nvPicPr>
          <p:cNvPr id="411" name="Picture 4" descr=""/>
          <p:cNvPicPr/>
          <p:nvPr/>
        </p:nvPicPr>
        <p:blipFill>
          <a:blip r:embed="rId1"/>
          <a:stretch>
            <a:fillRect/>
          </a:stretch>
        </p:blipFill>
        <p:spPr>
          <a:xfrm>
            <a:off x="2844000" y="2344680"/>
            <a:ext cx="792720" cy="419040"/>
          </a:xfrm>
          <a:prstGeom prst="rect">
            <a:avLst/>
          </a:prstGeom>
          <a:ln>
            <a:noFill/>
          </a:ln>
        </p:spPr>
      </p:pic>
      <p:pic>
        <p:nvPicPr>
          <p:cNvPr id="412" name="Picture 9" descr=""/>
          <p:cNvPicPr/>
          <p:nvPr/>
        </p:nvPicPr>
        <p:blipFill>
          <a:blip r:embed="rId2"/>
          <a:stretch>
            <a:fillRect/>
          </a:stretch>
        </p:blipFill>
        <p:spPr>
          <a:xfrm>
            <a:off x="5988600" y="2344680"/>
            <a:ext cx="792720" cy="419040"/>
          </a:xfrm>
          <a:prstGeom prst="rect">
            <a:avLst/>
          </a:prstGeom>
          <a:ln>
            <a:noFill/>
          </a:ln>
        </p:spPr>
      </p:pic>
      <p:pic>
        <p:nvPicPr>
          <p:cNvPr id="413" name="Picture 10" descr=""/>
          <p:cNvPicPr/>
          <p:nvPr/>
        </p:nvPicPr>
        <p:blipFill>
          <a:blip r:embed="rId3"/>
          <a:stretch>
            <a:fillRect/>
          </a:stretch>
        </p:blipFill>
        <p:spPr>
          <a:xfrm>
            <a:off x="4416480" y="992160"/>
            <a:ext cx="792720" cy="419040"/>
          </a:xfrm>
          <a:prstGeom prst="rect">
            <a:avLst/>
          </a:prstGeom>
          <a:ln>
            <a:noFill/>
          </a:ln>
        </p:spPr>
      </p:pic>
      <p:pic>
        <p:nvPicPr>
          <p:cNvPr id="414" name="Picture 11" descr=""/>
          <p:cNvPicPr/>
          <p:nvPr/>
        </p:nvPicPr>
        <p:blipFill>
          <a:blip r:embed="rId4"/>
          <a:stretch>
            <a:fillRect/>
          </a:stretch>
        </p:blipFill>
        <p:spPr>
          <a:xfrm>
            <a:off x="4416480" y="3649680"/>
            <a:ext cx="792720" cy="419040"/>
          </a:xfrm>
          <a:prstGeom prst="rect">
            <a:avLst/>
          </a:prstGeom>
          <a:ln>
            <a:noFill/>
          </a:ln>
        </p:spPr>
      </p:pic>
      <p:pic>
        <p:nvPicPr>
          <p:cNvPr id="415" name="Picture 12" descr=""/>
          <p:cNvPicPr/>
          <p:nvPr/>
        </p:nvPicPr>
        <p:blipFill>
          <a:blip r:embed="rId5"/>
          <a:stretch>
            <a:fillRect/>
          </a:stretch>
        </p:blipFill>
        <p:spPr>
          <a:xfrm>
            <a:off x="3292920" y="3218760"/>
            <a:ext cx="792720" cy="419040"/>
          </a:xfrm>
          <a:prstGeom prst="rect">
            <a:avLst/>
          </a:prstGeom>
          <a:ln>
            <a:noFill/>
          </a:ln>
        </p:spPr>
      </p:pic>
      <p:pic>
        <p:nvPicPr>
          <p:cNvPr id="416" name="Picture 13" descr=""/>
          <p:cNvPicPr/>
          <p:nvPr/>
        </p:nvPicPr>
        <p:blipFill>
          <a:blip r:embed="rId6"/>
          <a:stretch>
            <a:fillRect/>
          </a:stretch>
        </p:blipFill>
        <p:spPr>
          <a:xfrm>
            <a:off x="5540040" y="3218760"/>
            <a:ext cx="792720" cy="419040"/>
          </a:xfrm>
          <a:prstGeom prst="rect">
            <a:avLst/>
          </a:prstGeom>
          <a:ln>
            <a:noFill/>
          </a:ln>
        </p:spPr>
      </p:pic>
      <p:pic>
        <p:nvPicPr>
          <p:cNvPr id="417" name="Picture 14" descr=""/>
          <p:cNvPicPr/>
          <p:nvPr/>
        </p:nvPicPr>
        <p:blipFill>
          <a:blip r:embed="rId7"/>
          <a:stretch>
            <a:fillRect/>
          </a:stretch>
        </p:blipFill>
        <p:spPr>
          <a:xfrm>
            <a:off x="3226680" y="1491840"/>
            <a:ext cx="792720" cy="419040"/>
          </a:xfrm>
          <a:prstGeom prst="rect">
            <a:avLst/>
          </a:prstGeom>
          <a:ln>
            <a:noFill/>
          </a:ln>
        </p:spPr>
      </p:pic>
      <p:pic>
        <p:nvPicPr>
          <p:cNvPr id="418" name="Picture 15" descr=""/>
          <p:cNvPicPr/>
          <p:nvPr/>
        </p:nvPicPr>
        <p:blipFill>
          <a:blip r:embed="rId8"/>
          <a:stretch>
            <a:fillRect/>
          </a:stretch>
        </p:blipFill>
        <p:spPr>
          <a:xfrm>
            <a:off x="5605920" y="1456200"/>
            <a:ext cx="792720" cy="419040"/>
          </a:xfrm>
          <a:prstGeom prst="rect">
            <a:avLst/>
          </a:prstGeom>
          <a:ln>
            <a:noFill/>
          </a:ln>
        </p:spPr>
      </p:pic>
      <p:sp>
        <p:nvSpPr>
          <p:cNvPr id="419" name="CustomShape 5"/>
          <p:cNvSpPr/>
          <p:nvPr/>
        </p:nvSpPr>
        <p:spPr>
          <a:xfrm flipH="1" flipV="1">
            <a:off x="4019400" y="1700640"/>
            <a:ext cx="792720" cy="1947960"/>
          </a:xfrm>
          <a:prstGeom prst="straightConnector1">
            <a:avLst/>
          </a:prstGeom>
          <a:noFill/>
          <a:ln w="9360">
            <a:solidFill>
              <a:srgbClr val="000000"/>
            </a:solidFill>
            <a:round/>
          </a:ln>
        </p:spPr>
      </p:sp>
      <p:sp>
        <p:nvSpPr>
          <p:cNvPr id="420" name="CustomShape 6"/>
          <p:cNvSpPr/>
          <p:nvPr/>
        </p:nvSpPr>
        <p:spPr>
          <a:xfrm flipV="1">
            <a:off x="3689280" y="1410120"/>
            <a:ext cx="1123200" cy="1806840"/>
          </a:xfrm>
          <a:prstGeom prst="straightConnector1">
            <a:avLst/>
          </a:prstGeom>
          <a:noFill/>
          <a:ln w="9360">
            <a:solidFill>
              <a:srgbClr val="000000"/>
            </a:solidFill>
            <a:round/>
          </a:ln>
        </p:spPr>
      </p:sp>
      <p:sp>
        <p:nvSpPr>
          <p:cNvPr id="421" name="CustomShape 7"/>
          <p:cNvSpPr/>
          <p:nvPr/>
        </p:nvSpPr>
        <p:spPr>
          <a:xfrm flipV="1">
            <a:off x="3689280" y="1665360"/>
            <a:ext cx="1916280" cy="1552320"/>
          </a:xfrm>
          <a:prstGeom prst="straightConnector1">
            <a:avLst/>
          </a:prstGeom>
          <a:noFill/>
          <a:ln w="9360">
            <a:solidFill>
              <a:srgbClr val="000000"/>
            </a:solidFill>
            <a:round/>
          </a:ln>
        </p:spPr>
      </p:sp>
      <p:sp>
        <p:nvSpPr>
          <p:cNvPr id="422" name="CustomShape 8"/>
          <p:cNvSpPr/>
          <p:nvPr/>
        </p:nvSpPr>
        <p:spPr>
          <a:xfrm flipV="1">
            <a:off x="3689280" y="2553120"/>
            <a:ext cx="2298960" cy="664200"/>
          </a:xfrm>
          <a:prstGeom prst="straightConnector1">
            <a:avLst/>
          </a:prstGeom>
          <a:noFill/>
          <a:ln w="9360">
            <a:solidFill>
              <a:srgbClr val="000000"/>
            </a:solidFill>
            <a:round/>
          </a:ln>
        </p:spPr>
      </p:sp>
      <p:sp>
        <p:nvSpPr>
          <p:cNvPr id="423" name="CustomShape 9"/>
          <p:cNvSpPr/>
          <p:nvPr/>
        </p:nvSpPr>
        <p:spPr>
          <a:xfrm>
            <a:off x="3689280" y="3218760"/>
            <a:ext cx="1850040" cy="209160"/>
          </a:xfrm>
          <a:prstGeom prst="straightConnector1">
            <a:avLst/>
          </a:prstGeom>
          <a:noFill/>
          <a:ln w="9360">
            <a:solidFill>
              <a:srgbClr val="000000"/>
            </a:solidFill>
            <a:round/>
          </a:ln>
        </p:spPr>
      </p:sp>
      <p:sp>
        <p:nvSpPr>
          <p:cNvPr id="424" name="CustomShape 10"/>
          <p:cNvSpPr/>
          <p:nvPr/>
        </p:nvSpPr>
        <p:spPr>
          <a:xfrm flipV="1">
            <a:off x="4812840" y="2553840"/>
            <a:ext cx="1175400" cy="1095120"/>
          </a:xfrm>
          <a:prstGeom prst="straightConnector1">
            <a:avLst/>
          </a:prstGeom>
          <a:noFill/>
          <a:ln w="9360">
            <a:solidFill>
              <a:srgbClr val="000000"/>
            </a:solidFill>
            <a:round/>
          </a:ln>
        </p:spPr>
      </p:sp>
      <p:sp>
        <p:nvSpPr>
          <p:cNvPr id="425" name="CustomShape 11"/>
          <p:cNvSpPr/>
          <p:nvPr/>
        </p:nvSpPr>
        <p:spPr>
          <a:xfrm flipV="1">
            <a:off x="4812840" y="1665360"/>
            <a:ext cx="792720" cy="1983600"/>
          </a:xfrm>
          <a:prstGeom prst="straightConnector1">
            <a:avLst/>
          </a:prstGeom>
          <a:noFill/>
          <a:ln w="9360">
            <a:solidFill>
              <a:srgbClr val="000000"/>
            </a:solidFill>
            <a:round/>
          </a:ln>
        </p:spPr>
      </p:sp>
      <p:sp>
        <p:nvSpPr>
          <p:cNvPr id="426" name="CustomShape 12"/>
          <p:cNvSpPr/>
          <p:nvPr/>
        </p:nvSpPr>
        <p:spPr>
          <a:xfrm flipV="1">
            <a:off x="4812840" y="1410120"/>
            <a:ext cx="1080" cy="2238120"/>
          </a:xfrm>
          <a:prstGeom prst="straightConnector1">
            <a:avLst/>
          </a:prstGeom>
          <a:noFill/>
          <a:ln w="9360">
            <a:solidFill>
              <a:srgbClr val="000000"/>
            </a:solidFill>
            <a:round/>
          </a:ln>
        </p:spPr>
      </p:sp>
      <p:sp>
        <p:nvSpPr>
          <p:cNvPr id="427" name="CustomShape 13"/>
          <p:cNvSpPr/>
          <p:nvPr/>
        </p:nvSpPr>
        <p:spPr>
          <a:xfrm flipV="1">
            <a:off x="3689280" y="1700280"/>
            <a:ext cx="330120" cy="1516680"/>
          </a:xfrm>
          <a:prstGeom prst="straightConnector1">
            <a:avLst/>
          </a:prstGeom>
          <a:noFill/>
          <a:ln w="9360">
            <a:solidFill>
              <a:srgbClr val="000000"/>
            </a:solidFill>
            <a:round/>
          </a:ln>
        </p:spPr>
      </p:sp>
      <p:sp>
        <p:nvSpPr>
          <p:cNvPr id="428" name="CustomShape 14"/>
          <p:cNvSpPr/>
          <p:nvPr/>
        </p:nvSpPr>
        <p:spPr>
          <a:xfrm flipH="1" flipV="1">
            <a:off x="3636000" y="2554200"/>
            <a:ext cx="1175400" cy="1095120"/>
          </a:xfrm>
          <a:prstGeom prst="straightConnector1">
            <a:avLst/>
          </a:prstGeom>
          <a:noFill/>
          <a:ln w="9360">
            <a:solidFill>
              <a:srgbClr val="000000"/>
            </a:solidFill>
            <a:round/>
          </a:ln>
        </p:spPr>
      </p:sp>
      <p:sp>
        <p:nvSpPr>
          <p:cNvPr id="429" name="CustomShape 15"/>
          <p:cNvSpPr/>
          <p:nvPr/>
        </p:nvSpPr>
        <p:spPr>
          <a:xfrm flipV="1">
            <a:off x="5540040" y="1665360"/>
            <a:ext cx="65880" cy="1761840"/>
          </a:xfrm>
          <a:prstGeom prst="straightConnector1">
            <a:avLst/>
          </a:prstGeom>
          <a:noFill/>
          <a:ln w="9360">
            <a:solidFill>
              <a:srgbClr val="000000"/>
            </a:solidFill>
            <a:round/>
          </a:ln>
        </p:spPr>
      </p:sp>
      <p:sp>
        <p:nvSpPr>
          <p:cNvPr id="430" name="CustomShape 16"/>
          <p:cNvSpPr/>
          <p:nvPr/>
        </p:nvSpPr>
        <p:spPr>
          <a:xfrm flipH="1" flipV="1">
            <a:off x="4812480" y="1411200"/>
            <a:ext cx="726480" cy="2016720"/>
          </a:xfrm>
          <a:prstGeom prst="straightConnector1">
            <a:avLst/>
          </a:prstGeom>
          <a:noFill/>
          <a:ln w="9360">
            <a:solidFill>
              <a:srgbClr val="000000"/>
            </a:solidFill>
            <a:round/>
          </a:ln>
        </p:spPr>
      </p:sp>
      <p:sp>
        <p:nvSpPr>
          <p:cNvPr id="431" name="CustomShape 17"/>
          <p:cNvSpPr/>
          <p:nvPr/>
        </p:nvSpPr>
        <p:spPr>
          <a:xfrm flipH="1" flipV="1">
            <a:off x="4018680" y="1701360"/>
            <a:ext cx="1519560" cy="1726560"/>
          </a:xfrm>
          <a:prstGeom prst="straightConnector1">
            <a:avLst/>
          </a:prstGeom>
          <a:noFill/>
          <a:ln w="9360">
            <a:solidFill>
              <a:srgbClr val="000000"/>
            </a:solidFill>
            <a:round/>
          </a:ln>
        </p:spPr>
      </p:sp>
      <p:sp>
        <p:nvSpPr>
          <p:cNvPr id="432" name="CustomShape 18"/>
          <p:cNvSpPr/>
          <p:nvPr/>
        </p:nvSpPr>
        <p:spPr>
          <a:xfrm flipH="1" flipV="1">
            <a:off x="3636000" y="2553480"/>
            <a:ext cx="1902600" cy="873720"/>
          </a:xfrm>
          <a:prstGeom prst="straightConnector1">
            <a:avLst/>
          </a:prstGeom>
          <a:noFill/>
          <a:ln w="9360">
            <a:solidFill>
              <a:srgbClr val="000000"/>
            </a:solidFill>
            <a:round/>
          </a:ln>
        </p:spPr>
      </p:sp>
      <p:sp>
        <p:nvSpPr>
          <p:cNvPr id="433" name="CustomShape 19"/>
          <p:cNvSpPr/>
          <p:nvPr/>
        </p:nvSpPr>
        <p:spPr>
          <a:xfrm flipH="1" flipV="1">
            <a:off x="4811760" y="1411200"/>
            <a:ext cx="1175400" cy="1142640"/>
          </a:xfrm>
          <a:prstGeom prst="straightConnector1">
            <a:avLst/>
          </a:prstGeom>
          <a:noFill/>
          <a:ln w="9360">
            <a:solidFill>
              <a:srgbClr val="000000"/>
            </a:solidFill>
            <a:round/>
          </a:ln>
        </p:spPr>
      </p:sp>
      <p:sp>
        <p:nvSpPr>
          <p:cNvPr id="434" name="CustomShape 20"/>
          <p:cNvSpPr/>
          <p:nvPr/>
        </p:nvSpPr>
        <p:spPr>
          <a:xfrm flipH="1" flipV="1">
            <a:off x="4019400" y="1701360"/>
            <a:ext cx="1968480" cy="852480"/>
          </a:xfrm>
          <a:prstGeom prst="straightConnector1">
            <a:avLst/>
          </a:prstGeom>
          <a:noFill/>
          <a:ln w="9360">
            <a:solidFill>
              <a:srgbClr val="000000"/>
            </a:solidFill>
            <a:round/>
          </a:ln>
        </p:spPr>
      </p:sp>
      <p:sp>
        <p:nvSpPr>
          <p:cNvPr id="435" name="CustomShape 21"/>
          <p:cNvSpPr/>
          <p:nvPr/>
        </p:nvSpPr>
        <p:spPr>
          <a:xfrm flipH="1">
            <a:off x="3636360" y="2554200"/>
            <a:ext cx="2351160" cy="720"/>
          </a:xfrm>
          <a:prstGeom prst="straightConnector1">
            <a:avLst/>
          </a:prstGeom>
          <a:noFill/>
          <a:ln w="9360">
            <a:solidFill>
              <a:srgbClr val="000000"/>
            </a:solidFill>
            <a:round/>
          </a:ln>
        </p:spPr>
      </p:sp>
      <p:sp>
        <p:nvSpPr>
          <p:cNvPr id="436" name="CustomShape 22"/>
          <p:cNvSpPr/>
          <p:nvPr/>
        </p:nvSpPr>
        <p:spPr>
          <a:xfrm flipH="1">
            <a:off x="4019040" y="1665720"/>
            <a:ext cx="1585800" cy="35280"/>
          </a:xfrm>
          <a:prstGeom prst="straightConnector1">
            <a:avLst/>
          </a:prstGeom>
          <a:noFill/>
          <a:ln w="9360">
            <a:solidFill>
              <a:srgbClr val="000000"/>
            </a:solidFill>
            <a:round/>
          </a:ln>
        </p:spPr>
      </p:sp>
      <p:sp>
        <p:nvSpPr>
          <p:cNvPr id="437" name="CustomShape 23"/>
          <p:cNvSpPr/>
          <p:nvPr/>
        </p:nvSpPr>
        <p:spPr>
          <a:xfrm flipH="1">
            <a:off x="3637080" y="1665720"/>
            <a:ext cx="1968480" cy="887760"/>
          </a:xfrm>
          <a:prstGeom prst="straightConnector1">
            <a:avLst/>
          </a:prstGeom>
          <a:noFill/>
          <a:ln w="9360">
            <a:solidFill>
              <a:srgbClr val="000000"/>
            </a:solidFill>
            <a:round/>
          </a:ln>
        </p:spPr>
      </p:sp>
      <p:sp>
        <p:nvSpPr>
          <p:cNvPr id="438" name="CustomShape 24"/>
          <p:cNvSpPr/>
          <p:nvPr/>
        </p:nvSpPr>
        <p:spPr>
          <a:xfrm flipH="1">
            <a:off x="3636360" y="1411200"/>
            <a:ext cx="1175400" cy="1142640"/>
          </a:xfrm>
          <a:prstGeom prst="straightConnector1">
            <a:avLst/>
          </a:prstGeom>
          <a:noFill/>
          <a:ln w="9360">
            <a:solidFill>
              <a:srgbClr val="000000"/>
            </a:solidFill>
            <a:round/>
          </a:ln>
        </p:spPr>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9"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Mesh lanjutan….</a:t>
            </a:r>
            <a:endParaRPr/>
          </a:p>
        </p:txBody>
      </p:sp>
      <p:sp>
        <p:nvSpPr>
          <p:cNvPr id="440" name="TextShape 2"/>
          <p:cNvSpPr txBox="1"/>
          <p:nvPr/>
        </p:nvSpPr>
        <p:spPr>
          <a:xfrm>
            <a:off x="457200" y="1447920"/>
            <a:ext cx="8229240" cy="4495320"/>
          </a:xfrm>
          <a:prstGeom prst="rect">
            <a:avLst/>
          </a:prstGeom>
        </p:spPr>
        <p:txBody>
          <a:bodyPr/>
          <a:p>
            <a:pPr algn="just">
              <a:lnSpc>
                <a:spcPct val="100000"/>
              </a:lnSpc>
            </a:pPr>
            <a:r>
              <a:rPr lang="en-US" sz="2800">
                <a:solidFill>
                  <a:srgbClr val="000000"/>
                </a:solidFill>
                <a:latin typeface="Franklin Gothic Demi Cond"/>
              </a:rPr>
              <a:t>Topologi ini merupakan teknologi khusus yang tidak dapat dibuat dengan pengkabelan, karena sistem yang rumit. Namun dengan teknologi wireless, topologi ini  sangat memungkinkan untuk diwujudkan</a:t>
            </a:r>
            <a:endParaRPr/>
          </a:p>
          <a:p>
            <a:pPr algn="just">
              <a:lnSpc>
                <a:spcPct val="100000"/>
              </a:lnSpc>
            </a:pPr>
            <a:endParaRPr/>
          </a:p>
        </p:txBody>
      </p:sp>
      <p:sp>
        <p:nvSpPr>
          <p:cNvPr id="441" name="TextShape 3"/>
          <p:cNvSpPr txBox="1"/>
          <p:nvPr/>
        </p:nvSpPr>
        <p:spPr>
          <a:xfrm>
            <a:off x="6934320" y="6477120"/>
            <a:ext cx="1752120" cy="380520"/>
          </a:xfrm>
          <a:prstGeom prst="rect">
            <a:avLst/>
          </a:prstGeom>
        </p:spPr>
        <p:txBody>
          <a:bodyPr/>
          <a:p>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2"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Kelebihan/kekurangan Mesh</a:t>
            </a:r>
            <a:endParaRPr/>
          </a:p>
        </p:txBody>
      </p:sp>
      <p:sp>
        <p:nvSpPr>
          <p:cNvPr id="443" name="TextShape 2"/>
          <p:cNvSpPr txBox="1"/>
          <p:nvPr/>
        </p:nvSpPr>
        <p:spPr>
          <a:xfrm>
            <a:off x="457200" y="1447920"/>
            <a:ext cx="8229240" cy="4495320"/>
          </a:xfrm>
          <a:prstGeom prst="rect">
            <a:avLst/>
          </a:prstGeom>
        </p:spPr>
        <p:txBody>
          <a:bodyPr/>
          <a:p>
            <a:endParaRPr/>
          </a:p>
        </p:txBody>
      </p:sp>
      <p:sp>
        <p:nvSpPr>
          <p:cNvPr id="444" name="TextShape 3"/>
          <p:cNvSpPr txBox="1"/>
          <p:nvPr/>
        </p:nvSpPr>
        <p:spPr>
          <a:xfrm>
            <a:off x="6934320" y="6477120"/>
            <a:ext cx="1752120" cy="380520"/>
          </a:xfrm>
          <a:prstGeom prst="rect">
            <a:avLst/>
          </a:prstGeom>
        </p:spPr>
        <p:txBody>
          <a:bodyPr/>
          <a:p>
            <a:endParaRPr/>
          </a:p>
        </p:txBody>
      </p:sp>
      <p:graphicFrame>
        <p:nvGraphicFramePr>
          <p:cNvPr id="445" name="Table 4"/>
          <p:cNvGraphicFramePr/>
          <p:nvPr/>
        </p:nvGraphicFramePr>
        <p:xfrm>
          <a:off x="1295280" y="1752480"/>
          <a:ext cx="6019560" cy="2163600"/>
        </p:xfrm>
        <a:graphic>
          <a:graphicData uri="http://schemas.openxmlformats.org/drawingml/2006/table">
            <a:tbl>
              <a:tblPr/>
              <a:tblGrid>
                <a:gridCol w="3009600"/>
                <a:gridCol w="3009960"/>
              </a:tblGrid>
              <a:tr h="390600">
                <a:tc>
                  <a:txBody>
                    <a:bodyPr/>
                    <a:p>
                      <a:pPr>
                        <a:lnSpc>
                          <a:spcPct val="100000"/>
                        </a:lnSpc>
                      </a:pPr>
                      <a:r>
                        <a:rPr b="1" lang="en-US" sz="2000">
                          <a:solidFill>
                            <a:srgbClr val="ffffff"/>
                          </a:solidFill>
                          <a:latin typeface="Calibri"/>
                        </a:rPr>
                        <a:t>Kelebihan</a:t>
                      </a:r>
                      <a:endParaRPr/>
                    </a:p>
                  </a:txBody>
                  <a:tcPr/>
                </a:tc>
                <a:tc>
                  <a:txBody>
                    <a:bodyPr/>
                    <a:p>
                      <a:pPr>
                        <a:lnSpc>
                          <a:spcPct val="100000"/>
                        </a:lnSpc>
                      </a:pPr>
                      <a:r>
                        <a:rPr b="1" lang="en-US" sz="2000">
                          <a:solidFill>
                            <a:srgbClr val="ffffff"/>
                          </a:solidFill>
                          <a:latin typeface="Calibri"/>
                        </a:rPr>
                        <a:t>Kekurangan</a:t>
                      </a:r>
                      <a:endParaRPr/>
                    </a:p>
                  </a:txBody>
                  <a:tcPr/>
                </a:tc>
              </a:tr>
              <a:tr h="1585800">
                <a:tc>
                  <a:txBody>
                    <a:bodyPr/>
                    <a:p>
                      <a:pPr>
                        <a:lnSpc>
                          <a:spcPct val="80000"/>
                        </a:lnSpc>
                      </a:pPr>
                      <a:r>
                        <a:rPr lang="en-US" sz="2000">
                          <a:solidFill>
                            <a:srgbClr val="000000"/>
                          </a:solidFill>
                          <a:latin typeface="Calibri"/>
                        </a:rPr>
                        <a:t>Memberikan kemudahan akses bagi semua station</a:t>
                      </a:r>
                      <a:endParaRPr/>
                    </a:p>
                  </a:txBody>
                  <a:tcPr/>
                </a:tc>
                <a:tc>
                  <a:txBody>
                    <a:bodyPr/>
                    <a:p>
                      <a:pPr>
                        <a:lnSpc>
                          <a:spcPct val="80000"/>
                        </a:lnSpc>
                      </a:pPr>
                      <a:r>
                        <a:rPr lang="en-US" sz="2000">
                          <a:solidFill>
                            <a:srgbClr val="000000"/>
                          </a:solidFill>
                          <a:latin typeface="Calibri"/>
                        </a:rPr>
                        <a:t>Tidak bisa implementasi dengan pengkabelan, melainkan menggunakan wireless</a:t>
                      </a:r>
                      <a:endParaRPr/>
                    </a:p>
                  </a:txBody>
                  <a:tcPr/>
                </a:tc>
              </a:tr>
              <a:tr h="689400">
                <a:tc>
                  <a:txBody>
                    <a:bodyPr/>
                    <a:p>
                      <a:pPr>
                        <a:lnSpc>
                          <a:spcPct val="80000"/>
                        </a:lnSpc>
                      </a:pPr>
                      <a:r>
                        <a:rPr lang="en-US" sz="2000">
                          <a:solidFill>
                            <a:srgbClr val="000000"/>
                          </a:solidFill>
                          <a:latin typeface="Calibri"/>
                        </a:rPr>
                        <a:t>Traffic data selalu ada backup jalur</a:t>
                      </a:r>
                      <a:endParaRPr/>
                    </a:p>
                  </a:txBody>
                  <a:tcPr/>
                </a:tc>
                <a:tc>
                  <a:txBody>
                    <a:bodyPr/>
                    <a:p>
                      <a:pPr>
                        <a:lnSpc>
                          <a:spcPct val="100000"/>
                        </a:lnSpc>
                      </a:pPr>
                      <a:r>
                        <a:rPr lang="en-US" sz="2000">
                          <a:solidFill>
                            <a:srgbClr val="000000"/>
                          </a:solidFill>
                          <a:latin typeface="Calibri"/>
                        </a:rPr>
                        <a:t>Mahal dan sulit dalam implementasi</a:t>
                      </a:r>
                      <a:endParaRPr/>
                    </a:p>
                  </a:txBody>
                  <a:tcPr/>
                </a:tc>
              </a:tr>
            </a:tbl>
          </a:graphicData>
        </a:graphic>
      </p:graphicFrame>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6"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Latihan soal</a:t>
            </a:r>
            <a:endParaRPr/>
          </a:p>
        </p:txBody>
      </p:sp>
      <p:sp>
        <p:nvSpPr>
          <p:cNvPr id="447" name="TextShape 2"/>
          <p:cNvSpPr txBox="1"/>
          <p:nvPr/>
        </p:nvSpPr>
        <p:spPr>
          <a:xfrm>
            <a:off x="457200" y="1447920"/>
            <a:ext cx="8229240" cy="4495320"/>
          </a:xfrm>
          <a:prstGeom prst="rect">
            <a:avLst/>
          </a:prstGeom>
        </p:spPr>
        <p:txBody>
          <a:bodyPr/>
          <a:p>
            <a:endParaRPr/>
          </a:p>
        </p:txBody>
      </p:sp>
      <p:sp>
        <p:nvSpPr>
          <p:cNvPr id="448" name="TextShape 3"/>
          <p:cNvSpPr txBox="1"/>
          <p:nvPr/>
        </p:nvSpPr>
        <p:spPr>
          <a:xfrm>
            <a:off x="6934320" y="6477120"/>
            <a:ext cx="1752120" cy="380520"/>
          </a:xfrm>
          <a:prstGeom prst="rect">
            <a:avLst/>
          </a:prstGeom>
        </p:spPr>
        <p:txBody>
          <a:bodyPr/>
          <a:p>
            <a:endParaRPr/>
          </a:p>
        </p:txBody>
      </p:sp>
      <p:pic>
        <p:nvPicPr>
          <p:cNvPr id="449" name="Picture 2" descr=""/>
          <p:cNvPicPr/>
          <p:nvPr/>
        </p:nvPicPr>
        <p:blipFill>
          <a:blip r:embed="rId1"/>
          <a:stretch>
            <a:fillRect/>
          </a:stretch>
        </p:blipFill>
        <p:spPr>
          <a:xfrm>
            <a:off x="211320" y="1419120"/>
            <a:ext cx="8627400" cy="4676400"/>
          </a:xfrm>
          <a:prstGeom prst="rect">
            <a:avLst/>
          </a:prstGeom>
          <a:ln>
            <a:noFill/>
          </a:ln>
        </p:spPr>
      </p:pic>
      <p:sp>
        <p:nvSpPr>
          <p:cNvPr id="450" name="CustomShape 4"/>
          <p:cNvSpPr/>
          <p:nvPr/>
        </p:nvSpPr>
        <p:spPr>
          <a:xfrm>
            <a:off x="198000" y="3785400"/>
            <a:ext cx="3366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A</a:t>
            </a:r>
            <a:endParaRPr/>
          </a:p>
        </p:txBody>
      </p:sp>
      <p:sp>
        <p:nvSpPr>
          <p:cNvPr id="451" name="CustomShape 5"/>
          <p:cNvSpPr/>
          <p:nvPr/>
        </p:nvSpPr>
        <p:spPr>
          <a:xfrm>
            <a:off x="1667160" y="4419720"/>
            <a:ext cx="3366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B</a:t>
            </a:r>
            <a:endParaRPr/>
          </a:p>
        </p:txBody>
      </p:sp>
      <p:sp>
        <p:nvSpPr>
          <p:cNvPr id="452" name="CustomShape 6"/>
          <p:cNvSpPr/>
          <p:nvPr/>
        </p:nvSpPr>
        <p:spPr>
          <a:xfrm>
            <a:off x="3722760" y="5257800"/>
            <a:ext cx="33984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C</a:t>
            </a:r>
            <a:endParaRPr/>
          </a:p>
        </p:txBody>
      </p:sp>
      <p:sp>
        <p:nvSpPr>
          <p:cNvPr id="453" name="CustomShape 7"/>
          <p:cNvSpPr/>
          <p:nvPr/>
        </p:nvSpPr>
        <p:spPr>
          <a:xfrm>
            <a:off x="2957040" y="3388320"/>
            <a:ext cx="35640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D</a:t>
            </a:r>
            <a:endParaRPr/>
          </a:p>
        </p:txBody>
      </p:sp>
      <p:sp>
        <p:nvSpPr>
          <p:cNvPr id="454" name="CustomShape 8"/>
          <p:cNvSpPr/>
          <p:nvPr/>
        </p:nvSpPr>
        <p:spPr>
          <a:xfrm>
            <a:off x="7228800" y="3018960"/>
            <a:ext cx="31068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F</a:t>
            </a:r>
            <a:endParaRPr/>
          </a:p>
        </p:txBody>
      </p:sp>
      <p:sp>
        <p:nvSpPr>
          <p:cNvPr id="455" name="CustomShape 9"/>
          <p:cNvSpPr/>
          <p:nvPr/>
        </p:nvSpPr>
        <p:spPr>
          <a:xfrm>
            <a:off x="5091840" y="2133720"/>
            <a:ext cx="324360" cy="364680"/>
          </a:xfrm>
          <a:prstGeom prst="rect">
            <a:avLst/>
          </a:prstGeom>
          <a:noFill/>
          <a:ln>
            <a:noFill/>
          </a:ln>
        </p:spPr>
        <p:txBody>
          <a:bodyPr wrap="none" lIns="90000" rIns="90000" tIns="45000" bIns="45000"/>
          <a:p>
            <a:pPr>
              <a:lnSpc>
                <a:spcPct val="100000"/>
              </a:lnSpc>
            </a:pPr>
            <a:r>
              <a:rPr lang="en-US">
                <a:solidFill>
                  <a:srgbClr val="000000"/>
                </a:solidFill>
                <a:latin typeface="Calibri"/>
              </a:rPr>
              <a:t>E</a:t>
            </a:r>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6"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Renungan</a:t>
            </a:r>
            <a:endParaRPr/>
          </a:p>
        </p:txBody>
      </p:sp>
      <p:sp>
        <p:nvSpPr>
          <p:cNvPr id="457" name="TextShape 2"/>
          <p:cNvSpPr txBox="1"/>
          <p:nvPr/>
        </p:nvSpPr>
        <p:spPr>
          <a:xfrm>
            <a:off x="457200" y="1447920"/>
            <a:ext cx="8229240" cy="4495320"/>
          </a:xfrm>
          <a:prstGeom prst="rect">
            <a:avLst/>
          </a:prstGeom>
        </p:spPr>
        <p:txBody>
          <a:bodyPr/>
          <a:p>
            <a:pPr>
              <a:lnSpc>
                <a:spcPct val="100000"/>
              </a:lnSpc>
              <a:buFont typeface="Arial"/>
              <a:buAutoNum type="arabicPeriod"/>
            </a:pPr>
            <a:r>
              <a:rPr lang="en-US" sz="2800">
                <a:solidFill>
                  <a:srgbClr val="000000"/>
                </a:solidFill>
                <a:latin typeface="Franklin Gothic Demi Cond"/>
              </a:rPr>
              <a:t>Sebutkan urutan pengkabelan UTP jenis T568A dan T568B</a:t>
            </a:r>
            <a:endParaRPr/>
          </a:p>
          <a:p>
            <a:pPr>
              <a:lnSpc>
                <a:spcPct val="100000"/>
              </a:lnSpc>
              <a:buFont typeface="Arial"/>
              <a:buAutoNum type="arabicPeriod"/>
            </a:pPr>
            <a:r>
              <a:rPr lang="en-US" sz="2800">
                <a:solidFill>
                  <a:srgbClr val="000000"/>
                </a:solidFill>
                <a:latin typeface="Franklin Gothic Demi Cond"/>
              </a:rPr>
              <a:t>Bolehkah dalam 1 workstation/server memiliki lebih dari satu NIC (LAN card)?</a:t>
            </a:r>
            <a:endParaRPr/>
          </a:p>
          <a:p>
            <a:pPr>
              <a:lnSpc>
                <a:spcPct val="100000"/>
              </a:lnSpc>
              <a:buFont typeface="Arial"/>
              <a:buAutoNum type="arabicPeriod"/>
            </a:pPr>
            <a:r>
              <a:rPr lang="en-US" sz="2800">
                <a:solidFill>
                  <a:srgbClr val="000000"/>
                </a:solidFill>
                <a:latin typeface="Franklin Gothic Demi Cond"/>
              </a:rPr>
              <a:t>Sebutkan 6 topologi jaringan beserta kelebihan dan kekurangannya.</a:t>
            </a:r>
            <a:endParaRPr/>
          </a:p>
        </p:txBody>
      </p:sp>
      <p:sp>
        <p:nvSpPr>
          <p:cNvPr id="458" name="TextShape 3"/>
          <p:cNvSpPr txBox="1"/>
          <p:nvPr/>
        </p:nvSpPr>
        <p:spPr>
          <a:xfrm>
            <a:off x="6934320" y="6477120"/>
            <a:ext cx="1752120" cy="380520"/>
          </a:xfrm>
          <a:prstGeom prst="rect">
            <a:avLst/>
          </a:prstGeom>
        </p:spPr>
        <p:txBody>
          <a:bodyPr/>
          <a:p>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9" name="TextShape 1"/>
          <p:cNvSpPr txBox="1"/>
          <p:nvPr/>
        </p:nvSpPr>
        <p:spPr>
          <a:xfrm>
            <a:off x="457200" y="609480"/>
            <a:ext cx="8229240" cy="715680"/>
          </a:xfrm>
          <a:prstGeom prst="rect">
            <a:avLst/>
          </a:prstGeom>
        </p:spPr>
        <p:txBody>
          <a:bodyPr anchor="ctr"/>
          <a:p>
            <a:pPr>
              <a:lnSpc>
                <a:spcPct val="100000"/>
              </a:lnSpc>
            </a:pPr>
            <a:r>
              <a:rPr lang="en-US" sz="4000">
                <a:solidFill>
                  <a:srgbClr val="000000"/>
                </a:solidFill>
                <a:latin typeface="Franklin Gothic Demi Cond"/>
              </a:rPr>
              <a:t>Referensi</a:t>
            </a:r>
            <a:endParaRPr/>
          </a:p>
        </p:txBody>
      </p:sp>
      <p:sp>
        <p:nvSpPr>
          <p:cNvPr id="460" name="TextShape 2"/>
          <p:cNvSpPr txBox="1"/>
          <p:nvPr/>
        </p:nvSpPr>
        <p:spPr>
          <a:xfrm>
            <a:off x="457200" y="1447920"/>
            <a:ext cx="8229240" cy="4495320"/>
          </a:xfrm>
          <a:prstGeom prst="rect">
            <a:avLst/>
          </a:prstGeom>
        </p:spPr>
        <p:txBody>
          <a:bodyPr/>
          <a:p>
            <a:pPr>
              <a:lnSpc>
                <a:spcPct val="100000"/>
              </a:lnSpc>
            </a:pPr>
            <a:r>
              <a:rPr lang="en-US" sz="2800">
                <a:solidFill>
                  <a:srgbClr val="ff0000"/>
                </a:solidFill>
                <a:latin typeface="Franklin Gothic Demi Cond"/>
              </a:rPr>
              <a:t>1. William Stalling</a:t>
            </a:r>
            <a:r>
              <a:rPr lang="en-US" sz="2800">
                <a:solidFill>
                  <a:srgbClr val="000000"/>
                </a:solidFill>
                <a:latin typeface="Franklin Gothic Demi Cond"/>
              </a:rPr>
              <a:t>, Computer Networks</a:t>
            </a:r>
            <a:endParaRPr/>
          </a:p>
          <a:p>
            <a:pPr>
              <a:lnSpc>
                <a:spcPct val="100000"/>
              </a:lnSpc>
            </a:pPr>
            <a:r>
              <a:rPr lang="en-US" sz="2800">
                <a:solidFill>
                  <a:srgbClr val="ff0000"/>
                </a:solidFill>
                <a:latin typeface="Franklin Gothic Demi Cond"/>
              </a:rPr>
              <a:t>2. Andrew S. Tanenbaum, </a:t>
            </a:r>
            <a:r>
              <a:rPr lang="en-US" sz="2800">
                <a:solidFill>
                  <a:srgbClr val="000000"/>
                </a:solidFill>
                <a:latin typeface="Franklin Gothic Demi Cond"/>
              </a:rPr>
              <a:t>Computer Networks (5th Edition)</a:t>
            </a:r>
            <a:endParaRPr/>
          </a:p>
          <a:p>
            <a:pPr>
              <a:lnSpc>
                <a:spcPct val="100000"/>
              </a:lnSpc>
            </a:pPr>
            <a:r>
              <a:rPr lang="en-US" sz="2800">
                <a:solidFill>
                  <a:srgbClr val="000000"/>
                </a:solidFill>
                <a:latin typeface="Franklin Gothic Demi Cond"/>
              </a:rPr>
              <a:t>3. CCNA, Cisco Certified Network Academy</a:t>
            </a:r>
            <a:endParaRPr/>
          </a:p>
          <a:p>
            <a:pPr>
              <a:lnSpc>
                <a:spcPct val="100000"/>
              </a:lnSpc>
            </a:pPr>
            <a:r>
              <a:rPr lang="en-US" sz="2800">
                <a:solidFill>
                  <a:srgbClr val="000000"/>
                </a:solidFill>
                <a:latin typeface="Franklin Gothic Demi Cond"/>
              </a:rPr>
              <a:t>4. Joshua, S., Jaringan Komputer dan Komunikasi data, MTI </a:t>
            </a:r>
            <a:endParaRPr/>
          </a:p>
          <a:p>
            <a:pPr>
              <a:lnSpc>
                <a:spcPct val="100000"/>
              </a:lnSpc>
            </a:pPr>
            <a:endParaRPr/>
          </a:p>
        </p:txBody>
      </p:sp>
      <p:sp>
        <p:nvSpPr>
          <p:cNvPr id="461" name="TextShape 3"/>
          <p:cNvSpPr txBox="1"/>
          <p:nvPr/>
        </p:nvSpPr>
        <p:spPr>
          <a:xfrm>
            <a:off x="6934320" y="6477120"/>
            <a:ext cx="1752120" cy="380520"/>
          </a:xfrm>
          <a:prstGeom prst="rect">
            <a:avLst/>
          </a:prstGeom>
        </p:spPr>
        <p:txBody>
          <a:bodyPr/>
          <a:p>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2" name="TextShape 1"/>
          <p:cNvSpPr txBox="1"/>
          <p:nvPr/>
        </p:nvSpPr>
        <p:spPr>
          <a:xfrm>
            <a:off x="1143000" y="2857680"/>
            <a:ext cx="6629040" cy="1142640"/>
          </a:xfrm>
          <a:prstGeom prst="rect">
            <a:avLst/>
          </a:prstGeom>
        </p:spPr>
        <p:txBody>
          <a:bodyPr anchor="ctr"/>
          <a:p>
            <a:pPr>
              <a:lnSpc>
                <a:spcPct val="100000"/>
              </a:lnSpc>
            </a:pPr>
            <a:r>
              <a:rPr lang="en-US" sz="4400">
                <a:solidFill>
                  <a:srgbClr val="ffffff"/>
                </a:solidFill>
                <a:latin typeface="Franklin Gothic Demi Cond"/>
              </a:rPr>
              <a:t>Terima kasih</a:t>
            </a:r>
            <a:r>
              <a:rPr lang="en-US" sz="4400">
                <a:solidFill>
                  <a:srgbClr val="ffffff"/>
                </a:solidFill>
                <a:latin typeface="Franklin Gothic Demi Cond"/>
              </a:rPr>
              <a:t>
</a:t>
            </a:r>
            <a:r>
              <a:rPr lang="en-US" sz="2600">
                <a:solidFill>
                  <a:srgbClr val="ffffff"/>
                </a:solidFill>
                <a:latin typeface="Franklin Gothic Demi Cond"/>
              </a:rPr>
              <a:t>Material Next week is IP Address</a:t>
            </a:r>
            <a:endParaRPr/>
          </a:p>
        </p:txBody>
      </p:sp>
      <p:sp>
        <p:nvSpPr>
          <p:cNvPr id="463" name="TextShape 2"/>
          <p:cNvSpPr txBox="1"/>
          <p:nvPr/>
        </p:nvSpPr>
        <p:spPr>
          <a:xfrm>
            <a:off x="533520" y="6324480"/>
            <a:ext cx="1523520" cy="380520"/>
          </a:xfrm>
          <a:prstGeom prst="rect">
            <a:avLst/>
          </a:prstGeom>
        </p:spPr>
        <p:txBody>
          <a:bodyPr/>
          <a:p>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457200" y="380880"/>
            <a:ext cx="7619760" cy="609120"/>
          </a:xfrm>
          <a:prstGeom prst="rect">
            <a:avLst/>
          </a:prstGeom>
        </p:spPr>
        <p:txBody>
          <a:bodyPr anchor="b"/>
          <a:p>
            <a:pPr>
              <a:lnSpc>
                <a:spcPct val="100000"/>
              </a:lnSpc>
            </a:pPr>
            <a:r>
              <a:rPr lang="en-US" sz="4000">
                <a:solidFill>
                  <a:srgbClr val="006600"/>
                </a:solidFill>
                <a:latin typeface="Franklin Gothic Demi Cond"/>
              </a:rPr>
              <a:t>Perkembangan terkini</a:t>
            </a:r>
            <a:endParaRPr/>
          </a:p>
        </p:txBody>
      </p:sp>
      <p:sp>
        <p:nvSpPr>
          <p:cNvPr id="211" name="TextShape 2"/>
          <p:cNvSpPr txBox="1"/>
          <p:nvPr/>
        </p:nvSpPr>
        <p:spPr>
          <a:xfrm>
            <a:off x="457200" y="1143000"/>
            <a:ext cx="8229240" cy="4647960"/>
          </a:xfrm>
          <a:prstGeom prst="rect">
            <a:avLst/>
          </a:prstGeom>
        </p:spPr>
        <p:txBody>
          <a:bodyPr/>
          <a:p>
            <a:pPr>
              <a:lnSpc>
                <a:spcPct val="100000"/>
              </a:lnSpc>
              <a:buFont typeface="Arial"/>
              <a:buAutoNum type="arabicPeriod"/>
            </a:pPr>
            <a:r>
              <a:rPr lang="en-US" sz="2800">
                <a:solidFill>
                  <a:srgbClr val="006600"/>
                </a:solidFill>
                <a:latin typeface="Franklin Gothic Demi Cond"/>
              </a:rPr>
              <a:t>Perkembangan berbasis Teknologi Informasi</a:t>
            </a:r>
            <a:endParaRPr/>
          </a:p>
          <a:p>
            <a:pPr>
              <a:lnSpc>
                <a:spcPct val="100000"/>
              </a:lnSpc>
              <a:buFont typeface="Arial"/>
              <a:buAutoNum type="arabicPeriod"/>
            </a:pPr>
            <a:r>
              <a:rPr lang="en-US" sz="2800">
                <a:solidFill>
                  <a:srgbClr val="006600"/>
                </a:solidFill>
                <a:latin typeface="Franklin Gothic Demi Cond"/>
              </a:rPr>
              <a:t>Dibutuhkan informasi yang tepat, mudah, cepat dan aman</a:t>
            </a:r>
            <a:endParaRPr/>
          </a:p>
          <a:p>
            <a:pPr>
              <a:lnSpc>
                <a:spcPct val="100000"/>
              </a:lnSpc>
              <a:buFont typeface="Arial"/>
              <a:buAutoNum type="arabicPeriod"/>
            </a:pPr>
            <a:r>
              <a:rPr lang="en-US" sz="2800">
                <a:solidFill>
                  <a:srgbClr val="006600"/>
                </a:solidFill>
                <a:latin typeface="Franklin Gothic Demi Cond"/>
              </a:rPr>
              <a:t>Mengarah ke suatu sistem jaringan</a:t>
            </a:r>
            <a:endParaRPr/>
          </a:p>
          <a:p>
            <a:pPr>
              <a:lnSpc>
                <a:spcPct val="100000"/>
              </a:lnSpc>
            </a:pPr>
            <a:endParaRPr/>
          </a:p>
        </p:txBody>
      </p:sp>
      <p:sp>
        <p:nvSpPr>
          <p:cNvPr id="212" name="TextShape 3"/>
          <p:cNvSpPr txBox="1"/>
          <p:nvPr/>
        </p:nvSpPr>
        <p:spPr>
          <a:xfrm>
            <a:off x="6934320" y="6477120"/>
            <a:ext cx="1752120" cy="380520"/>
          </a:xfrm>
          <a:prstGeom prst="rect">
            <a:avLst/>
          </a:prstGeom>
        </p:spPr>
        <p:txBody>
          <a:bodyPr/>
          <a:p>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TextShape 1"/>
          <p:cNvSpPr txBox="1"/>
          <p:nvPr/>
        </p:nvSpPr>
        <p:spPr>
          <a:xfrm>
            <a:off x="457200" y="380880"/>
            <a:ext cx="6324120" cy="609120"/>
          </a:xfrm>
          <a:prstGeom prst="rect">
            <a:avLst/>
          </a:prstGeom>
        </p:spPr>
        <p:txBody>
          <a:bodyPr anchor="b"/>
          <a:p>
            <a:pPr>
              <a:lnSpc>
                <a:spcPct val="100000"/>
              </a:lnSpc>
            </a:pPr>
            <a:r>
              <a:rPr lang="en-US" sz="4000">
                <a:solidFill>
                  <a:srgbClr val="006600"/>
                </a:solidFill>
                <a:latin typeface="Franklin Gothic Demi Cond"/>
              </a:rPr>
              <a:t>Model Komunikasi </a:t>
            </a:r>
            <a:endParaRPr/>
          </a:p>
        </p:txBody>
      </p:sp>
      <p:sp>
        <p:nvSpPr>
          <p:cNvPr id="214" name="TextShape 2"/>
          <p:cNvSpPr txBox="1"/>
          <p:nvPr/>
        </p:nvSpPr>
        <p:spPr>
          <a:xfrm>
            <a:off x="457200" y="1143000"/>
            <a:ext cx="8229240" cy="4647960"/>
          </a:xfrm>
          <a:prstGeom prst="rect">
            <a:avLst/>
          </a:prstGeom>
        </p:spPr>
        <p:txBody>
          <a:bodyPr/>
          <a:p>
            <a:pPr>
              <a:lnSpc>
                <a:spcPct val="90000"/>
              </a:lnSpc>
            </a:pPr>
            <a:r>
              <a:rPr lang="en-US" sz="2400">
                <a:solidFill>
                  <a:srgbClr val="006600"/>
                </a:solidFill>
                <a:latin typeface="Franklin Gothic Demi Cond"/>
              </a:rPr>
              <a:t>Sumber</a:t>
            </a:r>
            <a:endParaRPr/>
          </a:p>
          <a:p>
            <a:pPr lvl="1">
              <a:lnSpc>
                <a:spcPct val="90000"/>
              </a:lnSpc>
              <a:buFont typeface="Arial"/>
              <a:buChar char="–"/>
            </a:pPr>
            <a:r>
              <a:rPr lang="en-US" sz="2800">
                <a:solidFill>
                  <a:srgbClr val="000000"/>
                </a:solidFill>
                <a:latin typeface="Calibri"/>
              </a:rPr>
              <a:t>Menghasilkan data untuk ditransmisikan</a:t>
            </a:r>
            <a:endParaRPr/>
          </a:p>
          <a:p>
            <a:pPr>
              <a:lnSpc>
                <a:spcPct val="90000"/>
              </a:lnSpc>
            </a:pPr>
            <a:r>
              <a:rPr lang="en-US" sz="2400">
                <a:solidFill>
                  <a:srgbClr val="006600"/>
                </a:solidFill>
                <a:latin typeface="Franklin Gothic Demi Cond"/>
              </a:rPr>
              <a:t>Pemancar</a:t>
            </a:r>
            <a:endParaRPr/>
          </a:p>
          <a:p>
            <a:pPr lvl="1">
              <a:lnSpc>
                <a:spcPct val="90000"/>
              </a:lnSpc>
              <a:buFont typeface="Arial"/>
              <a:buChar char="–"/>
            </a:pPr>
            <a:r>
              <a:rPr lang="en-US" sz="2800">
                <a:solidFill>
                  <a:srgbClr val="000000"/>
                </a:solidFill>
                <a:latin typeface="Calibri"/>
              </a:rPr>
              <a:t>Mengubah data menjadi sinyal yg dapat dipancarkan</a:t>
            </a:r>
            <a:endParaRPr/>
          </a:p>
          <a:p>
            <a:pPr>
              <a:lnSpc>
                <a:spcPct val="90000"/>
              </a:lnSpc>
            </a:pPr>
            <a:r>
              <a:rPr lang="en-US" sz="2400">
                <a:solidFill>
                  <a:srgbClr val="006600"/>
                </a:solidFill>
                <a:latin typeface="Franklin Gothic Demi Cond"/>
              </a:rPr>
              <a:t>Media/system Transmisi</a:t>
            </a:r>
            <a:endParaRPr/>
          </a:p>
          <a:p>
            <a:pPr lvl="1">
              <a:lnSpc>
                <a:spcPct val="90000"/>
              </a:lnSpc>
              <a:buFont typeface="Arial"/>
              <a:buChar char="–"/>
            </a:pPr>
            <a:r>
              <a:rPr lang="en-US" sz="2800">
                <a:solidFill>
                  <a:srgbClr val="000000"/>
                </a:solidFill>
                <a:latin typeface="Calibri"/>
              </a:rPr>
              <a:t>Membawa data</a:t>
            </a:r>
            <a:endParaRPr/>
          </a:p>
          <a:p>
            <a:pPr>
              <a:lnSpc>
                <a:spcPct val="90000"/>
              </a:lnSpc>
            </a:pPr>
            <a:r>
              <a:rPr lang="en-US" sz="2400">
                <a:solidFill>
                  <a:srgbClr val="006600"/>
                </a:solidFill>
                <a:latin typeface="Franklin Gothic Demi Cond"/>
              </a:rPr>
              <a:t>Penerima</a:t>
            </a:r>
            <a:endParaRPr/>
          </a:p>
          <a:p>
            <a:pPr lvl="1">
              <a:lnSpc>
                <a:spcPct val="90000"/>
              </a:lnSpc>
              <a:buFont typeface="Arial"/>
              <a:buChar char="–"/>
            </a:pPr>
            <a:r>
              <a:rPr lang="en-US" sz="2800">
                <a:solidFill>
                  <a:srgbClr val="000000"/>
                </a:solidFill>
                <a:latin typeface="Calibri"/>
              </a:rPr>
              <a:t>Mengubah sinyal yg diterima menjadi data</a:t>
            </a:r>
            <a:endParaRPr/>
          </a:p>
          <a:p>
            <a:pPr>
              <a:lnSpc>
                <a:spcPct val="90000"/>
              </a:lnSpc>
            </a:pPr>
            <a:r>
              <a:rPr lang="en-US" sz="2400">
                <a:solidFill>
                  <a:srgbClr val="006600"/>
                </a:solidFill>
                <a:latin typeface="Franklin Gothic Demi Cond"/>
              </a:rPr>
              <a:t>Tujuan</a:t>
            </a:r>
            <a:endParaRPr/>
          </a:p>
          <a:p>
            <a:pPr lvl="1">
              <a:lnSpc>
                <a:spcPct val="90000"/>
              </a:lnSpc>
              <a:buFont typeface="Arial"/>
              <a:buChar char="–"/>
            </a:pPr>
            <a:r>
              <a:rPr lang="en-US" sz="2800">
                <a:solidFill>
                  <a:srgbClr val="000000"/>
                </a:solidFill>
                <a:latin typeface="Calibri"/>
              </a:rPr>
              <a:t>Pengambilan data</a:t>
            </a:r>
            <a:endParaRPr/>
          </a:p>
          <a:p>
            <a:pPr>
              <a:lnSpc>
                <a:spcPct val="100000"/>
              </a:lnSpc>
            </a:pPr>
            <a:endParaRPr/>
          </a:p>
        </p:txBody>
      </p:sp>
      <p:sp>
        <p:nvSpPr>
          <p:cNvPr id="215" name="TextShape 3"/>
          <p:cNvSpPr txBox="1"/>
          <p:nvPr/>
        </p:nvSpPr>
        <p:spPr>
          <a:xfrm>
            <a:off x="6934320" y="6477120"/>
            <a:ext cx="1752120" cy="380520"/>
          </a:xfrm>
          <a:prstGeom prst="rect">
            <a:avLst/>
          </a:prstGeom>
        </p:spPr>
        <p:txBody>
          <a:bodyPr/>
          <a:p>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TextShape 1"/>
          <p:cNvSpPr txBox="1"/>
          <p:nvPr/>
        </p:nvSpPr>
        <p:spPr>
          <a:xfrm>
            <a:off x="406440" y="-139680"/>
            <a:ext cx="8203680" cy="1434600"/>
          </a:xfrm>
          <a:prstGeom prst="rect">
            <a:avLst/>
          </a:prstGeom>
        </p:spPr>
        <p:txBody>
          <a:bodyPr lIns="90000" rIns="90000" tIns="46800" bIns="46800" anchor="b"/>
          <a:p>
            <a:pPr>
              <a:lnSpc>
                <a:spcPct val="100000"/>
              </a:lnSpc>
            </a:pPr>
            <a:r>
              <a:rPr lang="en-US" sz="4400">
                <a:solidFill>
                  <a:srgbClr val="000000"/>
                </a:solidFill>
                <a:latin typeface="Calibri"/>
              </a:rPr>
              <a:t>Diagram-model komunikasi yg disederhanakan</a:t>
            </a:r>
            <a:endParaRPr/>
          </a:p>
        </p:txBody>
      </p:sp>
      <p:pic>
        <p:nvPicPr>
          <p:cNvPr id="217" name="Picture 2" descr=""/>
          <p:cNvPicPr/>
          <p:nvPr/>
        </p:nvPicPr>
        <p:blipFill>
          <a:blip r:embed="rId1"/>
          <a:srcRect l="0" t="0" r="0" b="13560"/>
          <a:stretch>
            <a:fillRect/>
          </a:stretch>
        </p:blipFill>
        <p:spPr>
          <a:xfrm>
            <a:off x="152280" y="1427040"/>
            <a:ext cx="8686440" cy="5430600"/>
          </a:xfrm>
          <a:prstGeom prst="rect">
            <a:avLst/>
          </a:prstGeom>
          <a:ln>
            <a:noFill/>
          </a:ln>
        </p:spPr>
      </p:pic>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406440" y="-139680"/>
            <a:ext cx="8203680" cy="1434600"/>
          </a:xfrm>
          <a:prstGeom prst="rect">
            <a:avLst/>
          </a:prstGeom>
        </p:spPr>
        <p:txBody>
          <a:bodyPr lIns="90000" rIns="90000" tIns="46800" bIns="46800" anchor="b"/>
          <a:p>
            <a:pPr>
              <a:lnSpc>
                <a:spcPct val="100000"/>
              </a:lnSpc>
            </a:pPr>
            <a:r>
              <a:rPr lang="en-US" sz="4400">
                <a:solidFill>
                  <a:srgbClr val="000000"/>
                </a:solidFill>
                <a:latin typeface="Calibri"/>
              </a:rPr>
              <a:t>Model komunikasi data yang disederhanakan</a:t>
            </a:r>
            <a:endParaRPr/>
          </a:p>
        </p:txBody>
      </p:sp>
      <p:pic>
        <p:nvPicPr>
          <p:cNvPr id="219" name="Picture 2" descr=""/>
          <p:cNvPicPr/>
          <p:nvPr/>
        </p:nvPicPr>
        <p:blipFill>
          <a:blip r:embed="rId1"/>
          <a:srcRect l="0" t="0" r="0" b="37761"/>
          <a:stretch>
            <a:fillRect/>
          </a:stretch>
        </p:blipFill>
        <p:spPr>
          <a:xfrm>
            <a:off x="76320" y="1987560"/>
            <a:ext cx="9067320" cy="3346200"/>
          </a:xfrm>
          <a:prstGeom prst="rect">
            <a:avLst/>
          </a:prstGeom>
          <a:ln>
            <a:noFill/>
          </a:ln>
        </p:spPr>
      </p:pic>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457200" y="380880"/>
            <a:ext cx="5714640" cy="609120"/>
          </a:xfrm>
          <a:prstGeom prst="rect">
            <a:avLst/>
          </a:prstGeom>
        </p:spPr>
        <p:txBody>
          <a:bodyPr anchor="b"/>
          <a:p>
            <a:pPr>
              <a:lnSpc>
                <a:spcPct val="100000"/>
              </a:lnSpc>
            </a:pPr>
            <a:r>
              <a:rPr lang="en-US" sz="4000">
                <a:solidFill>
                  <a:srgbClr val="006600"/>
                </a:solidFill>
                <a:latin typeface="Franklin Gothic Demi Cond"/>
              </a:rPr>
              <a:t>Jaringan Komputer</a:t>
            </a:r>
            <a:endParaRPr/>
          </a:p>
        </p:txBody>
      </p:sp>
      <p:sp>
        <p:nvSpPr>
          <p:cNvPr id="221" name="TextShape 2"/>
          <p:cNvSpPr txBox="1"/>
          <p:nvPr/>
        </p:nvSpPr>
        <p:spPr>
          <a:xfrm>
            <a:off x="457200" y="1143000"/>
            <a:ext cx="8229240" cy="4952520"/>
          </a:xfrm>
          <a:prstGeom prst="rect">
            <a:avLst/>
          </a:prstGeom>
        </p:spPr>
        <p:txBody>
          <a:bodyPr/>
          <a:p>
            <a:pPr>
              <a:lnSpc>
                <a:spcPct val="100000"/>
              </a:lnSpc>
            </a:pPr>
            <a:r>
              <a:rPr lang="en-US" sz="2800">
                <a:solidFill>
                  <a:srgbClr val="006600"/>
                </a:solidFill>
                <a:latin typeface="Franklin Gothic Demi Cond"/>
              </a:rPr>
              <a:t>What is Network?</a:t>
            </a:r>
            <a:endParaRPr/>
          </a:p>
          <a:p>
            <a:pPr>
              <a:lnSpc>
                <a:spcPct val="100000"/>
              </a:lnSpc>
              <a:buFont typeface="Arial"/>
              <a:buChar char="•"/>
            </a:pPr>
            <a:r>
              <a:rPr lang="en-US" sz="2800">
                <a:solidFill>
                  <a:srgbClr val="006600"/>
                </a:solidFill>
                <a:latin typeface="Franklin Gothic Demi Cond"/>
              </a:rPr>
              <a:t>Jaringan :</a:t>
            </a:r>
            <a:endParaRPr/>
          </a:p>
          <a:p>
            <a:pPr>
              <a:lnSpc>
                <a:spcPct val="100000"/>
              </a:lnSpc>
            </a:pPr>
            <a:r>
              <a:rPr lang="en-US" sz="2800">
                <a:solidFill>
                  <a:srgbClr val="006600"/>
                </a:solidFill>
                <a:latin typeface="Franklin Gothic Demi Cond"/>
              </a:rPr>
              <a:t>	</a:t>
            </a:r>
            <a:r>
              <a:rPr lang="en-US" sz="2800">
                <a:solidFill>
                  <a:srgbClr val="006600"/>
                </a:solidFill>
                <a:latin typeface="Franklin Gothic Demi Cond"/>
              </a:rPr>
              <a:t>Kumpulan “benda” yang memiliki fungsi dan bentuk sama.</a:t>
            </a:r>
            <a:endParaRPr/>
          </a:p>
          <a:p>
            <a:pPr>
              <a:lnSpc>
                <a:spcPct val="100000"/>
              </a:lnSpc>
              <a:buFont typeface="Arial"/>
              <a:buChar char="•"/>
            </a:pPr>
            <a:r>
              <a:rPr lang="en-US" sz="2800">
                <a:solidFill>
                  <a:srgbClr val="006600"/>
                </a:solidFill>
                <a:latin typeface="Franklin Gothic Demi Cond"/>
              </a:rPr>
              <a:t>Jaringan Komputer :</a:t>
            </a:r>
            <a:endParaRPr/>
          </a:p>
          <a:p>
            <a:pPr>
              <a:lnSpc>
                <a:spcPct val="100000"/>
              </a:lnSpc>
            </a:pPr>
            <a:r>
              <a:rPr lang="en-US" sz="2800">
                <a:solidFill>
                  <a:srgbClr val="006600"/>
                </a:solidFill>
                <a:latin typeface="Franklin Gothic Demi Cond"/>
              </a:rPr>
              <a:t>	</a:t>
            </a:r>
            <a:r>
              <a:rPr lang="en-US" sz="2800">
                <a:solidFill>
                  <a:srgbClr val="006600"/>
                </a:solidFill>
                <a:latin typeface="Franklin Gothic Demi Cond"/>
              </a:rPr>
              <a:t>Suatu himpunan komputer dan sejenisnya yang saling berhubungan menggunakan protokol komunikasi melalui media komunikasi sehingga dapat berbagi informasi. (Stalling, 2000) </a:t>
            </a:r>
            <a:endParaRPr/>
          </a:p>
        </p:txBody>
      </p:sp>
      <p:sp>
        <p:nvSpPr>
          <p:cNvPr id="222" name="TextShape 3"/>
          <p:cNvSpPr txBox="1"/>
          <p:nvPr/>
        </p:nvSpPr>
        <p:spPr>
          <a:xfrm>
            <a:off x="6934320" y="6477120"/>
            <a:ext cx="1752120" cy="380520"/>
          </a:xfrm>
          <a:prstGeom prst="rect">
            <a:avLst/>
          </a:prstGeom>
        </p:spPr>
        <p:txBody>
          <a:bodyPr/>
          <a:p>
            <a:endParaRPr/>
          </a:p>
        </p:txBody>
      </p:sp>
    </p:spTree>
  </p:cSld>
  <p:timing>
    <p:tnLst>
      <p:par>
        <p:cTn id="55" dur="indefinite" restart="never" nodeType="tmRoot">
          <p:childTnLst>
            <p:seq>
              <p:cTn id="56" dur="indefinite" nodeType="mainSeq">
                <p:childTnLst>
                  <p:par>
                    <p:cTn id="57" nodeType="clickEffect" fill="hold">
                      <p:stCondLst>
                        <p:cond delay="indefinite"/>
                      </p:stCondLst>
                      <p:childTnLst>
                        <p:par>
                          <p:cTn id="58" nodeType="withEffect" fill="hold">
                            <p:stCondLst>
                              <p:cond delay="0"/>
                            </p:stCondLst>
                            <p:childTnLst>
                              <p:par>
                                <p:cTn id="59" nodeType="clickEffect" fill="hold" presetClass="entr" presetID="16" presetSubtype="21">
                                  <p:stCondLst>
                                    <p:cond delay="0"/>
                                  </p:stCondLst>
                                  <p:childTnLst>
                                    <p:set>
                                      <p:cBhvr>
                                        <p:cTn id="60" dur="1" fill="hold">
                                          <p:stCondLst>
                                            <p:cond delay="0"/>
                                          </p:stCondLst>
                                        </p:cTn>
                                        <p:tgtEl>
                                          <p:spTgt spid="221">
                                            <p:txEl>
                                              <p:pRg st="0" end="17"/>
                                            </p:txEl>
                                          </p:spTgt>
                                        </p:tgtEl>
                                        <p:attrNameLst>
                                          <p:attrName>style.visibility</p:attrName>
                                        </p:attrNameLst>
                                      </p:cBhvr>
                                      <p:to>
                                        <p:strVal val="visible"/>
                                      </p:to>
                                    </p:set>
                                    <p:animEffect filter="barn(inVertical)" transition="out">
                                      <p:cBhvr additive="repl">
                                        <p:cTn id="61" dur="500"/>
                                        <p:tgtEl>
                                          <p:spTgt spid="221">
                                            <p:txEl>
                                              <p:pRg st="0" end="17"/>
                                            </p:txEl>
                                          </p:spTgt>
                                        </p:tgtEl>
                                      </p:cBhvr>
                                    </p:animEffect>
                                  </p:childTnLst>
                                </p:cTn>
                              </p:par>
                            </p:childTnLst>
                          </p:cTn>
                        </p:par>
                      </p:childTnLst>
                    </p:cTn>
                  </p:par>
                  <p:par>
                    <p:cTn id="62" nodeType="clickEffect" fill="hold">
                      <p:stCondLst>
                        <p:cond delay="indefinite"/>
                      </p:stCondLst>
                      <p:childTnLst>
                        <p:par>
                          <p:cTn id="63" nodeType="withEffect" fill="hold">
                            <p:stCondLst>
                              <p:cond delay="0"/>
                            </p:stCondLst>
                            <p:childTnLst>
                              <p:par>
                                <p:cTn id="64" nodeType="clickEffect" fill="hold" presetClass="entr" presetID="22" presetSubtype="4">
                                  <p:stCondLst>
                                    <p:cond delay="0"/>
                                  </p:stCondLst>
                                  <p:childTnLst>
                                    <p:set>
                                      <p:cBhvr>
                                        <p:cTn id="65" dur="1" fill="hold">
                                          <p:stCondLst>
                                            <p:cond delay="0"/>
                                          </p:stCondLst>
                                        </p:cTn>
                                        <p:tgtEl>
                                          <p:spTgt spid="221">
                                            <p:txEl>
                                              <p:pRg st="17" end="28"/>
                                            </p:txEl>
                                          </p:spTgt>
                                        </p:tgtEl>
                                        <p:attrNameLst>
                                          <p:attrName>style.visibility</p:attrName>
                                        </p:attrNameLst>
                                      </p:cBhvr>
                                      <p:to>
                                        <p:strVal val="visible"/>
                                      </p:to>
                                    </p:set>
                                    <p:animEffect filter="wipe(down)" transition="out">
                                      <p:cBhvr additive="repl">
                                        <p:cTn id="66" dur="500"/>
                                        <p:tgtEl>
                                          <p:spTgt spid="221">
                                            <p:txEl>
                                              <p:pRg st="17" end="28"/>
                                            </p:txEl>
                                          </p:spTgt>
                                        </p:tgtEl>
                                      </p:cBhvr>
                                    </p:animEffect>
                                  </p:childTnLst>
                                </p:cTn>
                              </p:par>
                              <p:par>
                                <p:cTn id="67" nodeType="withEffect" fill="hold" presetClass="entr" presetID="22" presetSubtype="4">
                                  <p:stCondLst>
                                    <p:cond delay="0"/>
                                  </p:stCondLst>
                                  <p:childTnLst>
                                    <p:set>
                                      <p:cBhvr>
                                        <p:cTn id="68" dur="1" fill="hold">
                                          <p:stCondLst>
                                            <p:cond delay="0"/>
                                          </p:stCondLst>
                                        </p:cTn>
                                        <p:tgtEl>
                                          <p:spTgt spid="221">
                                            <p:txEl>
                                              <p:pRg st="28" end="84"/>
                                            </p:txEl>
                                          </p:spTgt>
                                        </p:tgtEl>
                                        <p:attrNameLst>
                                          <p:attrName>style.visibility</p:attrName>
                                        </p:attrNameLst>
                                      </p:cBhvr>
                                      <p:to>
                                        <p:strVal val="visible"/>
                                      </p:to>
                                    </p:set>
                                    <p:animEffect filter="wipe(down)" transition="out">
                                      <p:cBhvr additive="repl">
                                        <p:cTn id="69" dur="500"/>
                                        <p:tgtEl>
                                          <p:spTgt spid="221">
                                            <p:txEl>
                                              <p:pRg st="28" end="84"/>
                                            </p:txEl>
                                          </p:spTgt>
                                        </p:tgtEl>
                                      </p:cBhvr>
                                    </p:animEffect>
                                  </p:childTnLst>
                                </p:cTn>
                              </p:par>
                            </p:childTnLst>
                          </p:cTn>
                        </p:par>
                      </p:childTnLst>
                    </p:cTn>
                  </p:par>
                  <p:par>
                    <p:cTn id="70" nodeType="clickEffect" fill="hold">
                      <p:stCondLst>
                        <p:cond delay="indefinite"/>
                      </p:stCondLst>
                      <p:childTnLst>
                        <p:par>
                          <p:cTn id="71" nodeType="withEffect" fill="hold">
                            <p:stCondLst>
                              <p:cond delay="0"/>
                            </p:stCondLst>
                            <p:childTnLst>
                              <p:par>
                                <p:cTn id="72" nodeType="clickEffect" fill="hold" presetClass="entr" presetID="6" presetSubtype="16">
                                  <p:stCondLst>
                                    <p:cond delay="0"/>
                                  </p:stCondLst>
                                  <p:childTnLst>
                                    <p:set>
                                      <p:cBhvr>
                                        <p:cTn id="73" dur="1" fill="hold">
                                          <p:stCondLst>
                                            <p:cond delay="0"/>
                                          </p:stCondLst>
                                        </p:cTn>
                                        <p:tgtEl>
                                          <p:spTgt spid="221">
                                            <p:txEl>
                                              <p:pRg st="84" end="104"/>
                                            </p:txEl>
                                          </p:spTgt>
                                        </p:tgtEl>
                                        <p:attrNameLst>
                                          <p:attrName>style.visibility</p:attrName>
                                        </p:attrNameLst>
                                      </p:cBhvr>
                                      <p:to>
                                        <p:strVal val="visible"/>
                                      </p:to>
                                    </p:set>
                                    <p:animEffect filter="circle(in)" transition="out">
                                      <p:cBhvr additive="repl">
                                        <p:cTn id="74" dur="2000"/>
                                        <p:tgtEl>
                                          <p:spTgt spid="221">
                                            <p:txEl>
                                              <p:pRg st="84" end="104"/>
                                            </p:txEl>
                                          </p:spTgt>
                                        </p:tgtEl>
                                      </p:cBhvr>
                                    </p:animEffect>
                                  </p:childTnLst>
                                </p:cTn>
                              </p:par>
                              <p:par>
                                <p:cTn id="75" nodeType="withEffect" fill="hold" presetClass="entr" presetID="6" presetSubtype="16">
                                  <p:stCondLst>
                                    <p:cond delay="0"/>
                                  </p:stCondLst>
                                  <p:childTnLst>
                                    <p:set>
                                      <p:cBhvr>
                                        <p:cTn id="76" dur="1" fill="hold">
                                          <p:stCondLst>
                                            <p:cond delay="0"/>
                                          </p:stCondLst>
                                        </p:cTn>
                                        <p:tgtEl>
                                          <p:spTgt spid="221">
                                            <p:txEl>
                                              <p:pRg st="104" end="277"/>
                                            </p:txEl>
                                          </p:spTgt>
                                        </p:tgtEl>
                                        <p:attrNameLst>
                                          <p:attrName>style.visibility</p:attrName>
                                        </p:attrNameLst>
                                      </p:cBhvr>
                                      <p:to>
                                        <p:strVal val="visible"/>
                                      </p:to>
                                    </p:set>
                                    <p:animEffect filter="circle(in)" transition="out">
                                      <p:cBhvr additive="repl">
                                        <p:cTn id="77" dur="2000"/>
                                        <p:tgtEl>
                                          <p:spTgt spid="221">
                                            <p:txEl>
                                              <p:pRg st="104" end="27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