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16-Nov-18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16-Nov-18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16-Nov-18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16-Nov-18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16-Nov-18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3833" y="513334"/>
            <a:ext cx="7336332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58797"/>
            <a:ext cx="8072119" cy="4318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16-Nov-18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461594"/>
            <a:ext cx="75438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70" dirty="0"/>
              <a:t>Tugas </a:t>
            </a:r>
            <a:r>
              <a:rPr sz="4400" dirty="0"/>
              <a:t>OPK </a:t>
            </a:r>
            <a:r>
              <a:rPr sz="4400" spc="5" dirty="0"/>
              <a:t>minggu </a:t>
            </a:r>
            <a:r>
              <a:rPr sz="4400" dirty="0"/>
              <a:t>ini </a:t>
            </a:r>
            <a:r>
              <a:rPr sz="4400" spc="-30" dirty="0" err="1"/>
              <a:t>kelas</a:t>
            </a:r>
            <a:r>
              <a:rPr sz="4400" spc="15" dirty="0"/>
              <a:t> </a:t>
            </a:r>
            <a:r>
              <a:rPr lang="en-US" sz="4400" dirty="0" smtClean="0"/>
              <a:t>B/C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219200"/>
            <a:ext cx="7879080" cy="5708101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527685" marR="349885" indent="-514984">
              <a:lnSpc>
                <a:spcPts val="3460"/>
              </a:lnSpc>
              <a:spcBef>
                <a:spcPts val="53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5" dirty="0" err="1">
                <a:latin typeface="Calibri"/>
                <a:cs typeface="Calibri"/>
              </a:rPr>
              <a:t>Kerjakan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lang="en-US" sz="3200" spc="-15" dirty="0" err="1" smtClean="0">
                <a:latin typeface="Calibri"/>
                <a:cs typeface="Calibri"/>
              </a:rPr>
              <a:t>dua</a:t>
            </a:r>
            <a:r>
              <a:rPr lang="en-US" sz="3200" spc="-15" dirty="0" smtClean="0">
                <a:latin typeface="Calibri"/>
                <a:cs typeface="Calibri"/>
              </a:rPr>
              <a:t> </a:t>
            </a:r>
            <a:r>
              <a:rPr lang="en-US" sz="3200" spc="-15" dirty="0" err="1" smtClean="0">
                <a:latin typeface="Calibri"/>
                <a:cs typeface="Calibri"/>
              </a:rPr>
              <a:t>buah</a:t>
            </a:r>
            <a:r>
              <a:rPr lang="en-US" sz="3200" spc="-15" dirty="0" smtClean="0">
                <a:latin typeface="Calibri"/>
                <a:cs typeface="Calibri"/>
              </a:rPr>
              <a:t> </a:t>
            </a:r>
            <a:r>
              <a:rPr sz="3200" spc="-5" dirty="0" err="1" smtClean="0">
                <a:latin typeface="Calibri"/>
                <a:cs typeface="Calibri"/>
              </a:rPr>
              <a:t>soal</a:t>
            </a:r>
            <a:r>
              <a:rPr sz="3200" spc="-5" dirty="0" smtClean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berikut </a:t>
            </a:r>
            <a:r>
              <a:rPr sz="3200" dirty="0">
                <a:latin typeface="Calibri"/>
                <a:cs typeface="Calibri"/>
              </a:rPr>
              <a:t>ini </a:t>
            </a:r>
            <a:r>
              <a:rPr sz="3200" spc="-15" dirty="0">
                <a:latin typeface="Calibri"/>
                <a:cs typeface="Calibri"/>
              </a:rPr>
              <a:t>(perhatikan </a:t>
            </a:r>
            <a:r>
              <a:rPr sz="3200" spc="-10" dirty="0">
                <a:latin typeface="Calibri"/>
                <a:cs typeface="Calibri"/>
              </a:rPr>
              <a:t>untuk  </a:t>
            </a:r>
            <a:r>
              <a:rPr sz="3200" spc="-5" dirty="0">
                <a:latin typeface="Calibri"/>
                <a:cs typeface="Calibri"/>
              </a:rPr>
              <a:t>masing-masing </a:t>
            </a:r>
            <a:r>
              <a:rPr sz="3200" spc="-35" dirty="0">
                <a:latin typeface="Calibri"/>
                <a:cs typeface="Calibri"/>
              </a:rPr>
              <a:t>syarat </a:t>
            </a:r>
            <a:r>
              <a:rPr sz="3200" spc="-10" dirty="0">
                <a:latin typeface="Calibri"/>
                <a:cs typeface="Calibri"/>
              </a:rPr>
              <a:t>akhiran</a:t>
            </a:r>
            <a:r>
              <a:rPr sz="3200" spc="6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NIM)</a:t>
            </a:r>
            <a:endParaRPr sz="3200" dirty="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3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0" dirty="0">
                <a:latin typeface="Calibri"/>
                <a:cs typeface="Calibri"/>
              </a:rPr>
              <a:t>Tulis </a:t>
            </a:r>
            <a:r>
              <a:rPr sz="3200" spc="-5" dirty="0">
                <a:latin typeface="Calibri"/>
                <a:cs typeface="Calibri"/>
              </a:rPr>
              <a:t>nama, NIM, </a:t>
            </a:r>
            <a:r>
              <a:rPr sz="3200" spc="-25" dirty="0">
                <a:latin typeface="Calibri"/>
                <a:cs typeface="Calibri"/>
              </a:rPr>
              <a:t>kelas </a:t>
            </a:r>
            <a:r>
              <a:rPr sz="3200" spc="-5" dirty="0">
                <a:latin typeface="Calibri"/>
                <a:cs typeface="Calibri"/>
              </a:rPr>
              <a:t>pada </a:t>
            </a:r>
            <a:r>
              <a:rPr sz="3200" dirty="0">
                <a:latin typeface="Calibri"/>
                <a:cs typeface="Calibri"/>
              </a:rPr>
              <a:t>lembar</a:t>
            </a:r>
            <a:r>
              <a:rPr sz="3200" spc="1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jawaban</a:t>
            </a:r>
            <a:endParaRPr sz="3200" dirty="0">
              <a:latin typeface="Calibri"/>
              <a:cs typeface="Calibri"/>
            </a:endParaRPr>
          </a:p>
          <a:p>
            <a:pPr marL="527685" marR="449580" indent="-514984">
              <a:lnSpc>
                <a:spcPct val="9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0" dirty="0">
                <a:latin typeface="Calibri"/>
                <a:cs typeface="Calibri"/>
              </a:rPr>
              <a:t>Jawaban ditulis </a:t>
            </a:r>
            <a:r>
              <a:rPr sz="3200" spc="-20" dirty="0">
                <a:latin typeface="Calibri"/>
                <a:cs typeface="Calibri"/>
              </a:rPr>
              <a:t>tangan </a:t>
            </a:r>
            <a:r>
              <a:rPr sz="3200" spc="-5" dirty="0">
                <a:latin typeface="Calibri"/>
                <a:cs typeface="Calibri"/>
              </a:rPr>
              <a:t>dalam selembar  </a:t>
            </a:r>
            <a:r>
              <a:rPr sz="3200" spc="-25" dirty="0">
                <a:latin typeface="Calibri"/>
                <a:cs typeface="Calibri"/>
              </a:rPr>
              <a:t>kertas </a:t>
            </a:r>
            <a:r>
              <a:rPr sz="3200" spc="-20" dirty="0">
                <a:latin typeface="Calibri"/>
                <a:cs typeface="Calibri"/>
              </a:rPr>
              <a:t>(HVS/folio/etc) </a:t>
            </a:r>
            <a:r>
              <a:rPr sz="3200" spc="-5" dirty="0">
                <a:latin typeface="Calibri"/>
                <a:cs typeface="Calibri"/>
              </a:rPr>
              <a:t>dan </a:t>
            </a:r>
            <a:r>
              <a:rPr sz="3200" spc="-15" dirty="0">
                <a:latin typeface="Calibri"/>
                <a:cs typeface="Calibri"/>
              </a:rPr>
              <a:t>dikumpulkan </a:t>
            </a:r>
            <a:r>
              <a:rPr sz="3200" spc="-5" dirty="0">
                <a:latin typeface="Calibri"/>
                <a:cs typeface="Calibri"/>
              </a:rPr>
              <a:t>di  </a:t>
            </a:r>
            <a:r>
              <a:rPr sz="3200" spc="-15" dirty="0">
                <a:latin typeface="Calibri"/>
                <a:cs typeface="Calibri"/>
              </a:rPr>
              <a:t>pengajaran </a:t>
            </a:r>
            <a:r>
              <a:rPr sz="3200" spc="-10" dirty="0">
                <a:latin typeface="Calibri"/>
                <a:cs typeface="Calibri"/>
              </a:rPr>
              <a:t>masukkan </a:t>
            </a:r>
            <a:r>
              <a:rPr sz="3200" spc="-25" dirty="0">
                <a:latin typeface="Calibri"/>
                <a:cs typeface="Calibri"/>
              </a:rPr>
              <a:t>loker </a:t>
            </a:r>
            <a:r>
              <a:rPr sz="3200" spc="-30" dirty="0">
                <a:latin typeface="Calibri"/>
                <a:cs typeface="Calibri"/>
              </a:rPr>
              <a:t>saya </a:t>
            </a:r>
            <a:r>
              <a:rPr sz="3200" spc="-5" dirty="0">
                <a:latin typeface="Calibri"/>
                <a:cs typeface="Calibri"/>
              </a:rPr>
              <a:t>paling  </a:t>
            </a:r>
            <a:r>
              <a:rPr sz="3200" spc="-5" dirty="0" err="1">
                <a:latin typeface="Calibri"/>
                <a:cs typeface="Calibri"/>
              </a:rPr>
              <a:t>lambat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lang="en-US" sz="3200" spc="-5" dirty="0" err="1" smtClean="0">
                <a:latin typeface="Calibri"/>
                <a:cs typeface="Calibri"/>
              </a:rPr>
              <a:t>Rabu</a:t>
            </a:r>
            <a:r>
              <a:rPr lang="en-US" sz="3200" spc="-5" dirty="0" smtClean="0">
                <a:latin typeface="Calibri"/>
                <a:cs typeface="Calibri"/>
              </a:rPr>
              <a:t>, 21 </a:t>
            </a:r>
            <a:r>
              <a:rPr lang="en-US" sz="3200" spc="-5" dirty="0" err="1" smtClean="0">
                <a:latin typeface="Calibri"/>
                <a:cs typeface="Calibri"/>
              </a:rPr>
              <a:t>nov</a:t>
            </a:r>
            <a:r>
              <a:rPr lang="en-US" sz="3200" spc="-5" dirty="0" smtClean="0">
                <a:latin typeface="Calibri"/>
                <a:cs typeface="Calibri"/>
              </a:rPr>
              <a:t> 2018 (</a:t>
            </a:r>
            <a:r>
              <a:rPr lang="en-US" sz="3200" spc="-5" dirty="0" err="1" smtClean="0">
                <a:latin typeface="Calibri"/>
                <a:cs typeface="Calibri"/>
              </a:rPr>
              <a:t>utk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lang="en-US" sz="3200" spc="-5" dirty="0" err="1" smtClean="0">
                <a:latin typeface="Calibri"/>
                <a:cs typeface="Calibri"/>
              </a:rPr>
              <a:t>kelas</a:t>
            </a:r>
            <a:r>
              <a:rPr lang="en-US" sz="3200" spc="-5" dirty="0" smtClean="0">
                <a:latin typeface="Calibri"/>
                <a:cs typeface="Calibri"/>
              </a:rPr>
              <a:t> C) </a:t>
            </a:r>
            <a:r>
              <a:rPr sz="3200" spc="-5" dirty="0" smtClean="0">
                <a:latin typeface="Calibri"/>
                <a:cs typeface="Calibri"/>
              </a:rPr>
              <a:t>jam </a:t>
            </a:r>
            <a:r>
              <a:rPr sz="3200" dirty="0" smtClean="0">
                <a:latin typeface="Calibri"/>
                <a:cs typeface="Calibri"/>
              </a:rPr>
              <a:t>1</a:t>
            </a:r>
            <a:r>
              <a:rPr lang="en-US" sz="3200" dirty="0">
                <a:latin typeface="Calibri"/>
                <a:cs typeface="Calibri"/>
              </a:rPr>
              <a:t>2</a:t>
            </a:r>
            <a:r>
              <a:rPr sz="3200" dirty="0" smtClean="0">
                <a:latin typeface="Calibri"/>
                <a:cs typeface="Calibri"/>
              </a:rPr>
              <a:t>.00</a:t>
            </a:r>
            <a:r>
              <a:rPr sz="3200" spc="35" dirty="0" smtClean="0">
                <a:latin typeface="Calibri"/>
                <a:cs typeface="Calibri"/>
              </a:rPr>
              <a:t> </a:t>
            </a:r>
            <a:r>
              <a:rPr sz="3200" dirty="0" smtClean="0">
                <a:latin typeface="Calibri"/>
                <a:cs typeface="Calibri"/>
              </a:rPr>
              <a:t>WIB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dirty="0" err="1" smtClean="0">
                <a:latin typeface="Calibri"/>
                <a:cs typeface="Calibri"/>
              </a:rPr>
              <a:t>dan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dirty="0" err="1" smtClean="0">
                <a:latin typeface="Calibri"/>
                <a:cs typeface="Calibri"/>
              </a:rPr>
              <a:t>kamis</a:t>
            </a:r>
            <a:r>
              <a:rPr lang="en-US" sz="3200" dirty="0" smtClean="0">
                <a:latin typeface="Calibri"/>
                <a:cs typeface="Calibri"/>
              </a:rPr>
              <a:t> 22 </a:t>
            </a:r>
            <a:r>
              <a:rPr lang="en-US" sz="3200" dirty="0" err="1" smtClean="0">
                <a:latin typeface="Calibri"/>
                <a:cs typeface="Calibri"/>
              </a:rPr>
              <a:t>nov</a:t>
            </a:r>
            <a:r>
              <a:rPr lang="en-US" sz="3200" dirty="0" smtClean="0">
                <a:latin typeface="Calibri"/>
                <a:cs typeface="Calibri"/>
              </a:rPr>
              <a:t> 2018 (</a:t>
            </a:r>
            <a:r>
              <a:rPr lang="en-US" sz="3200" dirty="0" err="1" smtClean="0">
                <a:latin typeface="Calibri"/>
                <a:cs typeface="Calibri"/>
              </a:rPr>
              <a:t>utk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dirty="0" err="1" smtClean="0">
                <a:latin typeface="Calibri"/>
                <a:cs typeface="Calibri"/>
              </a:rPr>
              <a:t>kelas</a:t>
            </a:r>
            <a:r>
              <a:rPr lang="en-US" sz="3200" dirty="0" smtClean="0">
                <a:latin typeface="Calibri"/>
                <a:cs typeface="Calibri"/>
              </a:rPr>
              <a:t> B) jam 08.00 WIB</a:t>
            </a:r>
            <a:endParaRPr sz="3200" dirty="0">
              <a:latin typeface="Calibri"/>
              <a:cs typeface="Calibri"/>
            </a:endParaRPr>
          </a:p>
          <a:p>
            <a:pPr marL="527685" marR="1456690" indent="-514984">
              <a:lnSpc>
                <a:spcPts val="3460"/>
              </a:lnSpc>
              <a:spcBef>
                <a:spcPts val="81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Calibri"/>
                <a:cs typeface="Calibri"/>
              </a:rPr>
              <a:t>Presensi </a:t>
            </a:r>
            <a:r>
              <a:rPr sz="3200" spc="-15" dirty="0">
                <a:latin typeface="Calibri"/>
                <a:cs typeface="Calibri"/>
              </a:rPr>
              <a:t>dilakukan </a:t>
            </a:r>
            <a:r>
              <a:rPr sz="3200" spc="-5" dirty="0">
                <a:latin typeface="Calibri"/>
                <a:cs typeface="Calibri"/>
              </a:rPr>
              <a:t>pada </a:t>
            </a:r>
            <a:r>
              <a:rPr sz="3200" spc="-10" dirty="0">
                <a:latin typeface="Calibri"/>
                <a:cs typeface="Calibri"/>
              </a:rPr>
              <a:t>pertemuan  </a:t>
            </a:r>
            <a:r>
              <a:rPr sz="3200" spc="-20" dirty="0">
                <a:latin typeface="Calibri"/>
                <a:cs typeface="Calibri"/>
              </a:rPr>
              <a:t>berikutnya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1453" y="1212849"/>
            <a:ext cx="746633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59560" marR="5080" indent="-1547495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Tugas </a:t>
            </a:r>
            <a:r>
              <a:rPr spc="-5" dirty="0"/>
              <a:t>: </a:t>
            </a:r>
            <a:r>
              <a:rPr spc="-40" dirty="0"/>
              <a:t>Konversikan </a:t>
            </a:r>
            <a:r>
              <a:rPr spc="-75" dirty="0"/>
              <a:t>ke </a:t>
            </a:r>
            <a:r>
              <a:rPr spc="-80" dirty="0"/>
              <a:t>DFA </a:t>
            </a:r>
            <a:r>
              <a:rPr spc="-10" dirty="0"/>
              <a:t>(utk </a:t>
            </a:r>
            <a:r>
              <a:rPr spc="-5" dirty="0"/>
              <a:t>NIM  mhs </a:t>
            </a:r>
            <a:r>
              <a:rPr spc="-25" dirty="0"/>
              <a:t>berakhiran</a:t>
            </a:r>
            <a:r>
              <a:rPr spc="5" dirty="0"/>
              <a:t> </a:t>
            </a:r>
            <a:r>
              <a:rPr spc="-5" dirty="0"/>
              <a:t>1,2,3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04681" y="6426809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46124" y="3611753"/>
            <a:ext cx="4770958" cy="13348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26994" y="4126738"/>
            <a:ext cx="23685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q</a:t>
            </a:r>
            <a:r>
              <a:rPr sz="1800" spc="-7" baseline="-25462" dirty="0">
                <a:latin typeface="Arial"/>
                <a:cs typeface="Arial"/>
              </a:rPr>
              <a:t>1</a:t>
            </a:r>
            <a:endParaRPr sz="1800" baseline="-25462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14525" y="324078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44922" y="4155185"/>
            <a:ext cx="23685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q</a:t>
            </a:r>
            <a:r>
              <a:rPr sz="1800" spc="-7" baseline="-25462" dirty="0">
                <a:latin typeface="Arial"/>
                <a:cs typeface="Arial"/>
              </a:rPr>
              <a:t>2</a:t>
            </a:r>
            <a:endParaRPr sz="1800" baseline="-25462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75992" y="3993007"/>
            <a:ext cx="12636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Symbol"/>
                <a:cs typeface="Symbol"/>
              </a:rPr>
              <a:t>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76145" y="4155185"/>
            <a:ext cx="23685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q</a:t>
            </a:r>
            <a:r>
              <a:rPr sz="1800" spc="-7" baseline="-25462" dirty="0">
                <a:latin typeface="Arial"/>
                <a:cs typeface="Arial"/>
              </a:rPr>
              <a:t>0</a:t>
            </a:r>
            <a:endParaRPr sz="1800" baseline="-25462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00347" y="331266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02785" y="3882897"/>
            <a:ext cx="12636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Symbol"/>
                <a:cs typeface="Symbol"/>
              </a:rPr>
              <a:t>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72709" y="3400755"/>
            <a:ext cx="1530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06805" marR="5080" indent="-109474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TUGAS </a:t>
            </a:r>
            <a:r>
              <a:rPr spc="-5" dirty="0"/>
              <a:t>: </a:t>
            </a:r>
            <a:r>
              <a:rPr spc="-10" dirty="0"/>
              <a:t>untuk </a:t>
            </a:r>
            <a:r>
              <a:rPr spc="-5" dirty="0"/>
              <a:t>NIM mhs </a:t>
            </a:r>
            <a:r>
              <a:rPr spc="-25" dirty="0"/>
              <a:t>berakhiran  </a:t>
            </a:r>
            <a:r>
              <a:rPr spc="-5" dirty="0"/>
              <a:t>4,5,6 </a:t>
            </a:r>
            <a:r>
              <a:rPr spc="-35" dirty="0"/>
              <a:t>Konversikan </a:t>
            </a:r>
            <a:r>
              <a:rPr spc="-75" dirty="0"/>
              <a:t>ke</a:t>
            </a:r>
            <a:r>
              <a:rPr spc="40" dirty="0"/>
              <a:t> </a:t>
            </a:r>
            <a:r>
              <a:rPr spc="-80" dirty="0"/>
              <a:t>DFA</a:t>
            </a:r>
          </a:p>
        </p:txBody>
      </p:sp>
      <p:sp>
        <p:nvSpPr>
          <p:cNvPr id="3" name="object 3"/>
          <p:cNvSpPr/>
          <p:nvPr/>
        </p:nvSpPr>
        <p:spPr>
          <a:xfrm>
            <a:off x="3150361" y="2721101"/>
            <a:ext cx="703580" cy="608965"/>
          </a:xfrm>
          <a:custGeom>
            <a:avLst/>
            <a:gdLst/>
            <a:ahLst/>
            <a:cxnLst/>
            <a:rect l="l" t="t" r="r" b="b"/>
            <a:pathLst>
              <a:path w="703579" h="608964">
                <a:moveTo>
                  <a:pt x="447771" y="12573"/>
                </a:moveTo>
                <a:lnTo>
                  <a:pt x="345693" y="12573"/>
                </a:lnTo>
                <a:lnTo>
                  <a:pt x="363474" y="12953"/>
                </a:lnTo>
                <a:lnTo>
                  <a:pt x="381000" y="14097"/>
                </a:lnTo>
                <a:lnTo>
                  <a:pt x="432053" y="21844"/>
                </a:lnTo>
                <a:lnTo>
                  <a:pt x="480187" y="35687"/>
                </a:lnTo>
                <a:lnTo>
                  <a:pt x="524890" y="54990"/>
                </a:lnTo>
                <a:lnTo>
                  <a:pt x="565276" y="79375"/>
                </a:lnTo>
                <a:lnTo>
                  <a:pt x="601217" y="108458"/>
                </a:lnTo>
                <a:lnTo>
                  <a:pt x="631951" y="141477"/>
                </a:lnTo>
                <a:lnTo>
                  <a:pt x="656716" y="178053"/>
                </a:lnTo>
                <a:lnTo>
                  <a:pt x="675132" y="217677"/>
                </a:lnTo>
                <a:lnTo>
                  <a:pt x="686688" y="259842"/>
                </a:lnTo>
                <a:lnTo>
                  <a:pt x="690626" y="304038"/>
                </a:lnTo>
                <a:lnTo>
                  <a:pt x="690117" y="318897"/>
                </a:lnTo>
                <a:lnTo>
                  <a:pt x="683767" y="362203"/>
                </a:lnTo>
                <a:lnTo>
                  <a:pt x="670178" y="403351"/>
                </a:lnTo>
                <a:lnTo>
                  <a:pt x="649732" y="441833"/>
                </a:lnTo>
                <a:lnTo>
                  <a:pt x="623315" y="477265"/>
                </a:lnTo>
                <a:lnTo>
                  <a:pt x="591438" y="508888"/>
                </a:lnTo>
                <a:lnTo>
                  <a:pt x="540892" y="544702"/>
                </a:lnTo>
                <a:lnTo>
                  <a:pt x="497839" y="565912"/>
                </a:lnTo>
                <a:lnTo>
                  <a:pt x="451358" y="581913"/>
                </a:lnTo>
                <a:lnTo>
                  <a:pt x="401574" y="592074"/>
                </a:lnTo>
                <a:lnTo>
                  <a:pt x="348996" y="595884"/>
                </a:lnTo>
                <a:lnTo>
                  <a:pt x="349376" y="608457"/>
                </a:lnTo>
                <a:lnTo>
                  <a:pt x="402971" y="604647"/>
                </a:lnTo>
                <a:lnTo>
                  <a:pt x="454405" y="594233"/>
                </a:lnTo>
                <a:lnTo>
                  <a:pt x="502538" y="577850"/>
                </a:lnTo>
                <a:lnTo>
                  <a:pt x="546988" y="555751"/>
                </a:lnTo>
                <a:lnTo>
                  <a:pt x="599186" y="518922"/>
                </a:lnTo>
                <a:lnTo>
                  <a:pt x="632713" y="485901"/>
                </a:lnTo>
                <a:lnTo>
                  <a:pt x="660400" y="448945"/>
                </a:lnTo>
                <a:lnTo>
                  <a:pt x="681736" y="408686"/>
                </a:lnTo>
                <a:lnTo>
                  <a:pt x="696087" y="365506"/>
                </a:lnTo>
                <a:lnTo>
                  <a:pt x="702817" y="320039"/>
                </a:lnTo>
                <a:lnTo>
                  <a:pt x="703326" y="304419"/>
                </a:lnTo>
                <a:lnTo>
                  <a:pt x="702817" y="288671"/>
                </a:lnTo>
                <a:lnTo>
                  <a:pt x="696087" y="242950"/>
                </a:lnTo>
                <a:lnTo>
                  <a:pt x="681482" y="199517"/>
                </a:lnTo>
                <a:lnTo>
                  <a:pt x="660018" y="159003"/>
                </a:lnTo>
                <a:lnTo>
                  <a:pt x="631951" y="121920"/>
                </a:lnTo>
                <a:lnTo>
                  <a:pt x="598297" y="88773"/>
                </a:lnTo>
                <a:lnTo>
                  <a:pt x="545464" y="51815"/>
                </a:lnTo>
                <a:lnTo>
                  <a:pt x="500507" y="29845"/>
                </a:lnTo>
                <a:lnTo>
                  <a:pt x="451865" y="13588"/>
                </a:lnTo>
                <a:lnTo>
                  <a:pt x="447771" y="12573"/>
                </a:lnTo>
                <a:close/>
              </a:path>
              <a:path w="703579" h="608964">
                <a:moveTo>
                  <a:pt x="0" y="150495"/>
                </a:moveTo>
                <a:lnTo>
                  <a:pt x="4063" y="235585"/>
                </a:lnTo>
                <a:lnTo>
                  <a:pt x="69723" y="181228"/>
                </a:lnTo>
                <a:lnTo>
                  <a:pt x="67129" y="180086"/>
                </a:lnTo>
                <a:lnTo>
                  <a:pt x="35560" y="180086"/>
                </a:lnTo>
                <a:lnTo>
                  <a:pt x="24002" y="174878"/>
                </a:lnTo>
                <a:lnTo>
                  <a:pt x="29195" y="163364"/>
                </a:lnTo>
                <a:lnTo>
                  <a:pt x="0" y="150495"/>
                </a:lnTo>
                <a:close/>
              </a:path>
              <a:path w="703579" h="608964">
                <a:moveTo>
                  <a:pt x="29195" y="163364"/>
                </a:moveTo>
                <a:lnTo>
                  <a:pt x="24002" y="174878"/>
                </a:lnTo>
                <a:lnTo>
                  <a:pt x="35560" y="180086"/>
                </a:lnTo>
                <a:lnTo>
                  <a:pt x="40795" y="168477"/>
                </a:lnTo>
                <a:lnTo>
                  <a:pt x="29195" y="163364"/>
                </a:lnTo>
                <a:close/>
              </a:path>
              <a:path w="703579" h="608964">
                <a:moveTo>
                  <a:pt x="40795" y="168477"/>
                </a:moveTo>
                <a:lnTo>
                  <a:pt x="35560" y="180086"/>
                </a:lnTo>
                <a:lnTo>
                  <a:pt x="67129" y="180086"/>
                </a:lnTo>
                <a:lnTo>
                  <a:pt x="40795" y="168477"/>
                </a:lnTo>
                <a:close/>
              </a:path>
              <a:path w="703579" h="608964">
                <a:moveTo>
                  <a:pt x="345948" y="0"/>
                </a:moveTo>
                <a:lnTo>
                  <a:pt x="285241" y="4318"/>
                </a:lnTo>
                <a:lnTo>
                  <a:pt x="227457" y="17145"/>
                </a:lnTo>
                <a:lnTo>
                  <a:pt x="173609" y="37592"/>
                </a:lnTo>
                <a:lnTo>
                  <a:pt x="124713" y="65024"/>
                </a:lnTo>
                <a:lnTo>
                  <a:pt x="81661" y="99060"/>
                </a:lnTo>
                <a:lnTo>
                  <a:pt x="45593" y="139064"/>
                </a:lnTo>
                <a:lnTo>
                  <a:pt x="30480" y="160909"/>
                </a:lnTo>
                <a:lnTo>
                  <a:pt x="30225" y="161162"/>
                </a:lnTo>
                <a:lnTo>
                  <a:pt x="29971" y="161544"/>
                </a:lnTo>
                <a:lnTo>
                  <a:pt x="29844" y="161925"/>
                </a:lnTo>
                <a:lnTo>
                  <a:pt x="29195" y="163364"/>
                </a:lnTo>
                <a:lnTo>
                  <a:pt x="40795" y="168477"/>
                </a:lnTo>
                <a:lnTo>
                  <a:pt x="40893" y="168148"/>
                </a:lnTo>
                <a:lnTo>
                  <a:pt x="41401" y="167132"/>
                </a:lnTo>
                <a:lnTo>
                  <a:pt x="41591" y="167132"/>
                </a:lnTo>
                <a:lnTo>
                  <a:pt x="55371" y="147065"/>
                </a:lnTo>
                <a:lnTo>
                  <a:pt x="71755" y="127253"/>
                </a:lnTo>
                <a:lnTo>
                  <a:pt x="109854" y="91567"/>
                </a:lnTo>
                <a:lnTo>
                  <a:pt x="154304" y="61722"/>
                </a:lnTo>
                <a:lnTo>
                  <a:pt x="204088" y="38353"/>
                </a:lnTo>
                <a:lnTo>
                  <a:pt x="258190" y="22098"/>
                </a:lnTo>
                <a:lnTo>
                  <a:pt x="315849" y="13715"/>
                </a:lnTo>
                <a:lnTo>
                  <a:pt x="345693" y="12573"/>
                </a:lnTo>
                <a:lnTo>
                  <a:pt x="447771" y="12573"/>
                </a:lnTo>
                <a:lnTo>
                  <a:pt x="434975" y="9398"/>
                </a:lnTo>
                <a:lnTo>
                  <a:pt x="417829" y="6096"/>
                </a:lnTo>
                <a:lnTo>
                  <a:pt x="400176" y="3428"/>
                </a:lnTo>
                <a:lnTo>
                  <a:pt x="382397" y="1524"/>
                </a:lnTo>
                <a:lnTo>
                  <a:pt x="364236" y="381"/>
                </a:lnTo>
                <a:lnTo>
                  <a:pt x="345948" y="0"/>
                </a:lnTo>
                <a:close/>
              </a:path>
              <a:path w="703579" h="608964">
                <a:moveTo>
                  <a:pt x="41401" y="167132"/>
                </a:moveTo>
                <a:lnTo>
                  <a:pt x="40893" y="168148"/>
                </a:lnTo>
                <a:lnTo>
                  <a:pt x="41039" y="167936"/>
                </a:lnTo>
                <a:lnTo>
                  <a:pt x="41401" y="167132"/>
                </a:lnTo>
                <a:close/>
              </a:path>
              <a:path w="703579" h="608964">
                <a:moveTo>
                  <a:pt x="41039" y="167936"/>
                </a:moveTo>
                <a:lnTo>
                  <a:pt x="40893" y="168148"/>
                </a:lnTo>
                <a:lnTo>
                  <a:pt x="41039" y="167936"/>
                </a:lnTo>
                <a:close/>
              </a:path>
              <a:path w="703579" h="608964">
                <a:moveTo>
                  <a:pt x="41591" y="167132"/>
                </a:moveTo>
                <a:lnTo>
                  <a:pt x="41401" y="167132"/>
                </a:lnTo>
                <a:lnTo>
                  <a:pt x="41039" y="167936"/>
                </a:lnTo>
                <a:lnTo>
                  <a:pt x="41591" y="1671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78760" y="2938145"/>
            <a:ext cx="1196340" cy="910590"/>
          </a:xfrm>
          <a:custGeom>
            <a:avLst/>
            <a:gdLst/>
            <a:ahLst/>
            <a:cxnLst/>
            <a:rect l="l" t="t" r="r" b="b"/>
            <a:pathLst>
              <a:path w="1196339" h="910589">
                <a:moveTo>
                  <a:pt x="598169" y="0"/>
                </a:moveTo>
                <a:lnTo>
                  <a:pt x="543729" y="1860"/>
                </a:lnTo>
                <a:lnTo>
                  <a:pt x="490656" y="7334"/>
                </a:lnTo>
                <a:lnTo>
                  <a:pt x="439164" y="16262"/>
                </a:lnTo>
                <a:lnTo>
                  <a:pt x="389462" y="28482"/>
                </a:lnTo>
                <a:lnTo>
                  <a:pt x="341762" y="43833"/>
                </a:lnTo>
                <a:lnTo>
                  <a:pt x="296276" y="62154"/>
                </a:lnTo>
                <a:lnTo>
                  <a:pt x="253215" y="83285"/>
                </a:lnTo>
                <a:lnTo>
                  <a:pt x="212790" y="107066"/>
                </a:lnTo>
                <a:lnTo>
                  <a:pt x="175212" y="133334"/>
                </a:lnTo>
                <a:lnTo>
                  <a:pt x="140693" y="161929"/>
                </a:lnTo>
                <a:lnTo>
                  <a:pt x="109443" y="192690"/>
                </a:lnTo>
                <a:lnTo>
                  <a:pt x="81675" y="225457"/>
                </a:lnTo>
                <a:lnTo>
                  <a:pt x="57599" y="260069"/>
                </a:lnTo>
                <a:lnTo>
                  <a:pt x="37426" y="296365"/>
                </a:lnTo>
                <a:lnTo>
                  <a:pt x="21369" y="334183"/>
                </a:lnTo>
                <a:lnTo>
                  <a:pt x="9638" y="373363"/>
                </a:lnTo>
                <a:lnTo>
                  <a:pt x="2444" y="413745"/>
                </a:lnTo>
                <a:lnTo>
                  <a:pt x="0" y="455167"/>
                </a:lnTo>
                <a:lnTo>
                  <a:pt x="2444" y="496590"/>
                </a:lnTo>
                <a:lnTo>
                  <a:pt x="9638" y="536972"/>
                </a:lnTo>
                <a:lnTo>
                  <a:pt x="21369" y="576152"/>
                </a:lnTo>
                <a:lnTo>
                  <a:pt x="37426" y="613970"/>
                </a:lnTo>
                <a:lnTo>
                  <a:pt x="57599" y="650266"/>
                </a:lnTo>
                <a:lnTo>
                  <a:pt x="81675" y="684878"/>
                </a:lnTo>
                <a:lnTo>
                  <a:pt x="109443" y="717645"/>
                </a:lnTo>
                <a:lnTo>
                  <a:pt x="140693" y="748406"/>
                </a:lnTo>
                <a:lnTo>
                  <a:pt x="175212" y="777001"/>
                </a:lnTo>
                <a:lnTo>
                  <a:pt x="212790" y="803269"/>
                </a:lnTo>
                <a:lnTo>
                  <a:pt x="253215" y="827050"/>
                </a:lnTo>
                <a:lnTo>
                  <a:pt x="296276" y="848181"/>
                </a:lnTo>
                <a:lnTo>
                  <a:pt x="341762" y="866502"/>
                </a:lnTo>
                <a:lnTo>
                  <a:pt x="389462" y="881853"/>
                </a:lnTo>
                <a:lnTo>
                  <a:pt x="439164" y="894073"/>
                </a:lnTo>
                <a:lnTo>
                  <a:pt x="490656" y="903001"/>
                </a:lnTo>
                <a:lnTo>
                  <a:pt x="543729" y="908475"/>
                </a:lnTo>
                <a:lnTo>
                  <a:pt x="598169" y="910335"/>
                </a:lnTo>
                <a:lnTo>
                  <a:pt x="652610" y="908475"/>
                </a:lnTo>
                <a:lnTo>
                  <a:pt x="705683" y="903001"/>
                </a:lnTo>
                <a:lnTo>
                  <a:pt x="757175" y="894073"/>
                </a:lnTo>
                <a:lnTo>
                  <a:pt x="806877" y="881853"/>
                </a:lnTo>
                <a:lnTo>
                  <a:pt x="854577" y="866502"/>
                </a:lnTo>
                <a:lnTo>
                  <a:pt x="900063" y="848181"/>
                </a:lnTo>
                <a:lnTo>
                  <a:pt x="943124" y="827050"/>
                </a:lnTo>
                <a:lnTo>
                  <a:pt x="983549" y="803269"/>
                </a:lnTo>
                <a:lnTo>
                  <a:pt x="1021127" y="777001"/>
                </a:lnTo>
                <a:lnTo>
                  <a:pt x="1055646" y="748406"/>
                </a:lnTo>
                <a:lnTo>
                  <a:pt x="1086896" y="717645"/>
                </a:lnTo>
                <a:lnTo>
                  <a:pt x="1114664" y="684878"/>
                </a:lnTo>
                <a:lnTo>
                  <a:pt x="1138740" y="650266"/>
                </a:lnTo>
                <a:lnTo>
                  <a:pt x="1158913" y="613970"/>
                </a:lnTo>
                <a:lnTo>
                  <a:pt x="1174970" y="576152"/>
                </a:lnTo>
                <a:lnTo>
                  <a:pt x="1186701" y="536972"/>
                </a:lnTo>
                <a:lnTo>
                  <a:pt x="1193895" y="496590"/>
                </a:lnTo>
                <a:lnTo>
                  <a:pt x="1196339" y="455167"/>
                </a:lnTo>
                <a:lnTo>
                  <a:pt x="1193895" y="413745"/>
                </a:lnTo>
                <a:lnTo>
                  <a:pt x="1186701" y="373363"/>
                </a:lnTo>
                <a:lnTo>
                  <a:pt x="1174970" y="334183"/>
                </a:lnTo>
                <a:lnTo>
                  <a:pt x="1158913" y="296365"/>
                </a:lnTo>
                <a:lnTo>
                  <a:pt x="1138740" y="260069"/>
                </a:lnTo>
                <a:lnTo>
                  <a:pt x="1114664" y="225457"/>
                </a:lnTo>
                <a:lnTo>
                  <a:pt x="1086896" y="192690"/>
                </a:lnTo>
                <a:lnTo>
                  <a:pt x="1055646" y="161929"/>
                </a:lnTo>
                <a:lnTo>
                  <a:pt x="1021127" y="133334"/>
                </a:lnTo>
                <a:lnTo>
                  <a:pt x="983549" y="107066"/>
                </a:lnTo>
                <a:lnTo>
                  <a:pt x="943124" y="83285"/>
                </a:lnTo>
                <a:lnTo>
                  <a:pt x="900063" y="62154"/>
                </a:lnTo>
                <a:lnTo>
                  <a:pt x="854577" y="43833"/>
                </a:lnTo>
                <a:lnTo>
                  <a:pt x="806877" y="28482"/>
                </a:lnTo>
                <a:lnTo>
                  <a:pt x="757175" y="16262"/>
                </a:lnTo>
                <a:lnTo>
                  <a:pt x="705683" y="7334"/>
                </a:lnTo>
                <a:lnTo>
                  <a:pt x="652610" y="1860"/>
                </a:lnTo>
                <a:lnTo>
                  <a:pt x="5981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78760" y="2938145"/>
            <a:ext cx="1196340" cy="910590"/>
          </a:xfrm>
          <a:custGeom>
            <a:avLst/>
            <a:gdLst/>
            <a:ahLst/>
            <a:cxnLst/>
            <a:rect l="l" t="t" r="r" b="b"/>
            <a:pathLst>
              <a:path w="1196339" h="910589">
                <a:moveTo>
                  <a:pt x="0" y="455167"/>
                </a:moveTo>
                <a:lnTo>
                  <a:pt x="2444" y="413745"/>
                </a:lnTo>
                <a:lnTo>
                  <a:pt x="9638" y="373363"/>
                </a:lnTo>
                <a:lnTo>
                  <a:pt x="21369" y="334183"/>
                </a:lnTo>
                <a:lnTo>
                  <a:pt x="37426" y="296365"/>
                </a:lnTo>
                <a:lnTo>
                  <a:pt x="57599" y="260069"/>
                </a:lnTo>
                <a:lnTo>
                  <a:pt x="81675" y="225457"/>
                </a:lnTo>
                <a:lnTo>
                  <a:pt x="109443" y="192690"/>
                </a:lnTo>
                <a:lnTo>
                  <a:pt x="140693" y="161929"/>
                </a:lnTo>
                <a:lnTo>
                  <a:pt x="175212" y="133334"/>
                </a:lnTo>
                <a:lnTo>
                  <a:pt x="212790" y="107066"/>
                </a:lnTo>
                <a:lnTo>
                  <a:pt x="253215" y="83285"/>
                </a:lnTo>
                <a:lnTo>
                  <a:pt x="296276" y="62154"/>
                </a:lnTo>
                <a:lnTo>
                  <a:pt x="341762" y="43833"/>
                </a:lnTo>
                <a:lnTo>
                  <a:pt x="389462" y="28482"/>
                </a:lnTo>
                <a:lnTo>
                  <a:pt x="439164" y="16262"/>
                </a:lnTo>
                <a:lnTo>
                  <a:pt x="490656" y="7334"/>
                </a:lnTo>
                <a:lnTo>
                  <a:pt x="543729" y="1860"/>
                </a:lnTo>
                <a:lnTo>
                  <a:pt x="598169" y="0"/>
                </a:lnTo>
                <a:lnTo>
                  <a:pt x="652610" y="1860"/>
                </a:lnTo>
                <a:lnTo>
                  <a:pt x="705683" y="7334"/>
                </a:lnTo>
                <a:lnTo>
                  <a:pt x="757175" y="16262"/>
                </a:lnTo>
                <a:lnTo>
                  <a:pt x="806877" y="28482"/>
                </a:lnTo>
                <a:lnTo>
                  <a:pt x="854577" y="43833"/>
                </a:lnTo>
                <a:lnTo>
                  <a:pt x="900063" y="62154"/>
                </a:lnTo>
                <a:lnTo>
                  <a:pt x="943124" y="83285"/>
                </a:lnTo>
                <a:lnTo>
                  <a:pt x="983549" y="107066"/>
                </a:lnTo>
                <a:lnTo>
                  <a:pt x="1021127" y="133334"/>
                </a:lnTo>
                <a:lnTo>
                  <a:pt x="1055646" y="161929"/>
                </a:lnTo>
                <a:lnTo>
                  <a:pt x="1086896" y="192690"/>
                </a:lnTo>
                <a:lnTo>
                  <a:pt x="1114664" y="225457"/>
                </a:lnTo>
                <a:lnTo>
                  <a:pt x="1138740" y="260069"/>
                </a:lnTo>
                <a:lnTo>
                  <a:pt x="1158913" y="296365"/>
                </a:lnTo>
                <a:lnTo>
                  <a:pt x="1174970" y="334183"/>
                </a:lnTo>
                <a:lnTo>
                  <a:pt x="1186701" y="373363"/>
                </a:lnTo>
                <a:lnTo>
                  <a:pt x="1193895" y="413745"/>
                </a:lnTo>
                <a:lnTo>
                  <a:pt x="1196339" y="455167"/>
                </a:lnTo>
                <a:lnTo>
                  <a:pt x="1193895" y="496590"/>
                </a:lnTo>
                <a:lnTo>
                  <a:pt x="1186701" y="536972"/>
                </a:lnTo>
                <a:lnTo>
                  <a:pt x="1174970" y="576152"/>
                </a:lnTo>
                <a:lnTo>
                  <a:pt x="1158913" y="613970"/>
                </a:lnTo>
                <a:lnTo>
                  <a:pt x="1138740" y="650266"/>
                </a:lnTo>
                <a:lnTo>
                  <a:pt x="1114664" y="684878"/>
                </a:lnTo>
                <a:lnTo>
                  <a:pt x="1086896" y="717645"/>
                </a:lnTo>
                <a:lnTo>
                  <a:pt x="1055646" y="748406"/>
                </a:lnTo>
                <a:lnTo>
                  <a:pt x="1021127" y="777001"/>
                </a:lnTo>
                <a:lnTo>
                  <a:pt x="983549" y="803269"/>
                </a:lnTo>
                <a:lnTo>
                  <a:pt x="943124" y="827050"/>
                </a:lnTo>
                <a:lnTo>
                  <a:pt x="900063" y="848181"/>
                </a:lnTo>
                <a:lnTo>
                  <a:pt x="854577" y="866502"/>
                </a:lnTo>
                <a:lnTo>
                  <a:pt x="806877" y="881853"/>
                </a:lnTo>
                <a:lnTo>
                  <a:pt x="757175" y="894073"/>
                </a:lnTo>
                <a:lnTo>
                  <a:pt x="705683" y="903001"/>
                </a:lnTo>
                <a:lnTo>
                  <a:pt x="652610" y="908475"/>
                </a:lnTo>
                <a:lnTo>
                  <a:pt x="598169" y="910335"/>
                </a:lnTo>
                <a:lnTo>
                  <a:pt x="543729" y="908475"/>
                </a:lnTo>
                <a:lnTo>
                  <a:pt x="490656" y="903001"/>
                </a:lnTo>
                <a:lnTo>
                  <a:pt x="439164" y="894073"/>
                </a:lnTo>
                <a:lnTo>
                  <a:pt x="389462" y="881853"/>
                </a:lnTo>
                <a:lnTo>
                  <a:pt x="341762" y="866502"/>
                </a:lnTo>
                <a:lnTo>
                  <a:pt x="296276" y="848181"/>
                </a:lnTo>
                <a:lnTo>
                  <a:pt x="253215" y="827050"/>
                </a:lnTo>
                <a:lnTo>
                  <a:pt x="212790" y="803269"/>
                </a:lnTo>
                <a:lnTo>
                  <a:pt x="175212" y="777001"/>
                </a:lnTo>
                <a:lnTo>
                  <a:pt x="140693" y="748406"/>
                </a:lnTo>
                <a:lnTo>
                  <a:pt x="109443" y="717645"/>
                </a:lnTo>
                <a:lnTo>
                  <a:pt x="81675" y="684878"/>
                </a:lnTo>
                <a:lnTo>
                  <a:pt x="57599" y="650266"/>
                </a:lnTo>
                <a:lnTo>
                  <a:pt x="37426" y="613970"/>
                </a:lnTo>
                <a:lnTo>
                  <a:pt x="21369" y="576152"/>
                </a:lnTo>
                <a:lnTo>
                  <a:pt x="9638" y="536972"/>
                </a:lnTo>
                <a:lnTo>
                  <a:pt x="2444" y="496590"/>
                </a:lnTo>
                <a:lnTo>
                  <a:pt x="0" y="45516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33014" y="3099053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q0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664709" y="2938145"/>
            <a:ext cx="1196340" cy="910590"/>
          </a:xfrm>
          <a:custGeom>
            <a:avLst/>
            <a:gdLst/>
            <a:ahLst/>
            <a:cxnLst/>
            <a:rect l="l" t="t" r="r" b="b"/>
            <a:pathLst>
              <a:path w="1196339" h="910589">
                <a:moveTo>
                  <a:pt x="0" y="455167"/>
                </a:moveTo>
                <a:lnTo>
                  <a:pt x="2444" y="413745"/>
                </a:lnTo>
                <a:lnTo>
                  <a:pt x="9638" y="373363"/>
                </a:lnTo>
                <a:lnTo>
                  <a:pt x="21369" y="334183"/>
                </a:lnTo>
                <a:lnTo>
                  <a:pt x="37426" y="296365"/>
                </a:lnTo>
                <a:lnTo>
                  <a:pt x="57599" y="260069"/>
                </a:lnTo>
                <a:lnTo>
                  <a:pt x="81675" y="225457"/>
                </a:lnTo>
                <a:lnTo>
                  <a:pt x="109443" y="192690"/>
                </a:lnTo>
                <a:lnTo>
                  <a:pt x="140693" y="161929"/>
                </a:lnTo>
                <a:lnTo>
                  <a:pt x="175212" y="133334"/>
                </a:lnTo>
                <a:lnTo>
                  <a:pt x="212790" y="107066"/>
                </a:lnTo>
                <a:lnTo>
                  <a:pt x="253215" y="83285"/>
                </a:lnTo>
                <a:lnTo>
                  <a:pt x="296276" y="62154"/>
                </a:lnTo>
                <a:lnTo>
                  <a:pt x="341762" y="43833"/>
                </a:lnTo>
                <a:lnTo>
                  <a:pt x="389462" y="28482"/>
                </a:lnTo>
                <a:lnTo>
                  <a:pt x="439164" y="16262"/>
                </a:lnTo>
                <a:lnTo>
                  <a:pt x="490656" y="7334"/>
                </a:lnTo>
                <a:lnTo>
                  <a:pt x="543729" y="1860"/>
                </a:lnTo>
                <a:lnTo>
                  <a:pt x="598169" y="0"/>
                </a:lnTo>
                <a:lnTo>
                  <a:pt x="652610" y="1860"/>
                </a:lnTo>
                <a:lnTo>
                  <a:pt x="705683" y="7334"/>
                </a:lnTo>
                <a:lnTo>
                  <a:pt x="757175" y="16262"/>
                </a:lnTo>
                <a:lnTo>
                  <a:pt x="806877" y="28482"/>
                </a:lnTo>
                <a:lnTo>
                  <a:pt x="854577" y="43833"/>
                </a:lnTo>
                <a:lnTo>
                  <a:pt x="900063" y="62154"/>
                </a:lnTo>
                <a:lnTo>
                  <a:pt x="943124" y="83285"/>
                </a:lnTo>
                <a:lnTo>
                  <a:pt x="983549" y="107066"/>
                </a:lnTo>
                <a:lnTo>
                  <a:pt x="1021127" y="133334"/>
                </a:lnTo>
                <a:lnTo>
                  <a:pt x="1055646" y="161929"/>
                </a:lnTo>
                <a:lnTo>
                  <a:pt x="1086896" y="192690"/>
                </a:lnTo>
                <a:lnTo>
                  <a:pt x="1114664" y="225457"/>
                </a:lnTo>
                <a:lnTo>
                  <a:pt x="1138740" y="260069"/>
                </a:lnTo>
                <a:lnTo>
                  <a:pt x="1158913" y="296365"/>
                </a:lnTo>
                <a:lnTo>
                  <a:pt x="1174970" y="334183"/>
                </a:lnTo>
                <a:lnTo>
                  <a:pt x="1186701" y="373363"/>
                </a:lnTo>
                <a:lnTo>
                  <a:pt x="1193895" y="413745"/>
                </a:lnTo>
                <a:lnTo>
                  <a:pt x="1196339" y="455167"/>
                </a:lnTo>
                <a:lnTo>
                  <a:pt x="1193895" y="496590"/>
                </a:lnTo>
                <a:lnTo>
                  <a:pt x="1186701" y="536972"/>
                </a:lnTo>
                <a:lnTo>
                  <a:pt x="1174970" y="576152"/>
                </a:lnTo>
                <a:lnTo>
                  <a:pt x="1158913" y="613970"/>
                </a:lnTo>
                <a:lnTo>
                  <a:pt x="1138740" y="650266"/>
                </a:lnTo>
                <a:lnTo>
                  <a:pt x="1114664" y="684878"/>
                </a:lnTo>
                <a:lnTo>
                  <a:pt x="1086896" y="717645"/>
                </a:lnTo>
                <a:lnTo>
                  <a:pt x="1055646" y="748406"/>
                </a:lnTo>
                <a:lnTo>
                  <a:pt x="1021127" y="777001"/>
                </a:lnTo>
                <a:lnTo>
                  <a:pt x="983549" y="803269"/>
                </a:lnTo>
                <a:lnTo>
                  <a:pt x="943124" y="827050"/>
                </a:lnTo>
                <a:lnTo>
                  <a:pt x="900063" y="848181"/>
                </a:lnTo>
                <a:lnTo>
                  <a:pt x="854577" y="866502"/>
                </a:lnTo>
                <a:lnTo>
                  <a:pt x="806877" y="881853"/>
                </a:lnTo>
                <a:lnTo>
                  <a:pt x="757175" y="894073"/>
                </a:lnTo>
                <a:lnTo>
                  <a:pt x="705683" y="903001"/>
                </a:lnTo>
                <a:lnTo>
                  <a:pt x="652610" y="908475"/>
                </a:lnTo>
                <a:lnTo>
                  <a:pt x="598169" y="910335"/>
                </a:lnTo>
                <a:lnTo>
                  <a:pt x="543729" y="908475"/>
                </a:lnTo>
                <a:lnTo>
                  <a:pt x="490656" y="903001"/>
                </a:lnTo>
                <a:lnTo>
                  <a:pt x="439164" y="894073"/>
                </a:lnTo>
                <a:lnTo>
                  <a:pt x="389462" y="881853"/>
                </a:lnTo>
                <a:lnTo>
                  <a:pt x="341762" y="866502"/>
                </a:lnTo>
                <a:lnTo>
                  <a:pt x="296276" y="848181"/>
                </a:lnTo>
                <a:lnTo>
                  <a:pt x="253215" y="827050"/>
                </a:lnTo>
                <a:lnTo>
                  <a:pt x="212790" y="803269"/>
                </a:lnTo>
                <a:lnTo>
                  <a:pt x="175212" y="777001"/>
                </a:lnTo>
                <a:lnTo>
                  <a:pt x="140693" y="748406"/>
                </a:lnTo>
                <a:lnTo>
                  <a:pt x="109443" y="717645"/>
                </a:lnTo>
                <a:lnTo>
                  <a:pt x="81675" y="684878"/>
                </a:lnTo>
                <a:lnTo>
                  <a:pt x="57599" y="650266"/>
                </a:lnTo>
                <a:lnTo>
                  <a:pt x="37426" y="613970"/>
                </a:lnTo>
                <a:lnTo>
                  <a:pt x="21369" y="576152"/>
                </a:lnTo>
                <a:lnTo>
                  <a:pt x="9638" y="536972"/>
                </a:lnTo>
                <a:lnTo>
                  <a:pt x="2444" y="496590"/>
                </a:lnTo>
                <a:lnTo>
                  <a:pt x="0" y="455167"/>
                </a:lnTo>
                <a:close/>
              </a:path>
            </a:pathLst>
          </a:custGeom>
          <a:ln w="635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919598" y="3099053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q1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692275" y="3319271"/>
            <a:ext cx="586740" cy="76200"/>
          </a:xfrm>
          <a:custGeom>
            <a:avLst/>
            <a:gdLst/>
            <a:ahLst/>
            <a:cxnLst/>
            <a:rect l="l" t="t" r="r" b="b"/>
            <a:pathLst>
              <a:path w="586739" h="76200">
                <a:moveTo>
                  <a:pt x="510286" y="0"/>
                </a:moveTo>
                <a:lnTo>
                  <a:pt x="510286" y="76200"/>
                </a:lnTo>
                <a:lnTo>
                  <a:pt x="573786" y="44450"/>
                </a:lnTo>
                <a:lnTo>
                  <a:pt x="522986" y="44450"/>
                </a:lnTo>
                <a:lnTo>
                  <a:pt x="522986" y="31750"/>
                </a:lnTo>
                <a:lnTo>
                  <a:pt x="573786" y="31750"/>
                </a:lnTo>
                <a:lnTo>
                  <a:pt x="510286" y="0"/>
                </a:lnTo>
                <a:close/>
              </a:path>
              <a:path w="586739" h="76200">
                <a:moveTo>
                  <a:pt x="510286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510286" y="44450"/>
                </a:lnTo>
                <a:lnTo>
                  <a:pt x="510286" y="31750"/>
                </a:lnTo>
                <a:close/>
              </a:path>
              <a:path w="586739" h="76200">
                <a:moveTo>
                  <a:pt x="573786" y="31750"/>
                </a:moveTo>
                <a:lnTo>
                  <a:pt x="522986" y="31750"/>
                </a:lnTo>
                <a:lnTo>
                  <a:pt x="522986" y="44450"/>
                </a:lnTo>
                <a:lnTo>
                  <a:pt x="573786" y="44450"/>
                </a:lnTo>
                <a:lnTo>
                  <a:pt x="586486" y="38100"/>
                </a:lnTo>
                <a:lnTo>
                  <a:pt x="573786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75101" y="3319271"/>
            <a:ext cx="1189990" cy="76200"/>
          </a:xfrm>
          <a:custGeom>
            <a:avLst/>
            <a:gdLst/>
            <a:ahLst/>
            <a:cxnLst/>
            <a:rect l="l" t="t" r="r" b="b"/>
            <a:pathLst>
              <a:path w="1189989" h="76200">
                <a:moveTo>
                  <a:pt x="1113409" y="0"/>
                </a:moveTo>
                <a:lnTo>
                  <a:pt x="1113409" y="76200"/>
                </a:lnTo>
                <a:lnTo>
                  <a:pt x="1176909" y="44450"/>
                </a:lnTo>
                <a:lnTo>
                  <a:pt x="1126109" y="44450"/>
                </a:lnTo>
                <a:lnTo>
                  <a:pt x="1126109" y="31750"/>
                </a:lnTo>
                <a:lnTo>
                  <a:pt x="1176909" y="31750"/>
                </a:lnTo>
                <a:lnTo>
                  <a:pt x="1113409" y="0"/>
                </a:lnTo>
                <a:close/>
              </a:path>
              <a:path w="1189989" h="76200">
                <a:moveTo>
                  <a:pt x="1113409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113409" y="44450"/>
                </a:lnTo>
                <a:lnTo>
                  <a:pt x="1113409" y="31750"/>
                </a:lnTo>
                <a:close/>
              </a:path>
              <a:path w="1189989" h="76200">
                <a:moveTo>
                  <a:pt x="1176909" y="31750"/>
                </a:moveTo>
                <a:lnTo>
                  <a:pt x="1126109" y="31750"/>
                </a:lnTo>
                <a:lnTo>
                  <a:pt x="1126109" y="44450"/>
                </a:lnTo>
                <a:lnTo>
                  <a:pt x="1176909" y="44450"/>
                </a:lnTo>
                <a:lnTo>
                  <a:pt x="1189609" y="38100"/>
                </a:lnTo>
                <a:lnTo>
                  <a:pt x="1176909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932046" y="2812681"/>
            <a:ext cx="498475" cy="536575"/>
          </a:xfrm>
          <a:custGeom>
            <a:avLst/>
            <a:gdLst/>
            <a:ahLst/>
            <a:cxnLst/>
            <a:rect l="l" t="t" r="r" b="b"/>
            <a:pathLst>
              <a:path w="498475" h="536575">
                <a:moveTo>
                  <a:pt x="0" y="536181"/>
                </a:moveTo>
                <a:lnTo>
                  <a:pt x="498462" y="536181"/>
                </a:lnTo>
                <a:lnTo>
                  <a:pt x="498462" y="0"/>
                </a:lnTo>
                <a:lnTo>
                  <a:pt x="0" y="0"/>
                </a:lnTo>
                <a:lnTo>
                  <a:pt x="0" y="5361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75203" y="2372105"/>
            <a:ext cx="866775" cy="768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1525"/>
              </a:spcBef>
            </a:pPr>
            <a:r>
              <a:rPr sz="1800" dirty="0">
                <a:latin typeface="Arial"/>
                <a:cs typeface="Arial"/>
              </a:rPr>
              <a:t>ɛ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53283" y="3806952"/>
            <a:ext cx="2719070" cy="636270"/>
          </a:xfrm>
          <a:custGeom>
            <a:avLst/>
            <a:gdLst/>
            <a:ahLst/>
            <a:cxnLst/>
            <a:rect l="l" t="t" r="r" b="b"/>
            <a:pathLst>
              <a:path w="2719070" h="636270">
                <a:moveTo>
                  <a:pt x="44853" y="133491"/>
                </a:moveTo>
                <a:lnTo>
                  <a:pt x="32354" y="135433"/>
                </a:lnTo>
                <a:lnTo>
                  <a:pt x="35560" y="148590"/>
                </a:lnTo>
                <a:lnTo>
                  <a:pt x="41148" y="162941"/>
                </a:lnTo>
                <a:lnTo>
                  <a:pt x="62992" y="205486"/>
                </a:lnTo>
                <a:lnTo>
                  <a:pt x="91693" y="246506"/>
                </a:lnTo>
                <a:lnTo>
                  <a:pt x="127127" y="286131"/>
                </a:lnTo>
                <a:lnTo>
                  <a:pt x="169037" y="324231"/>
                </a:lnTo>
                <a:lnTo>
                  <a:pt x="200279" y="348615"/>
                </a:lnTo>
                <a:lnTo>
                  <a:pt x="234188" y="372364"/>
                </a:lnTo>
                <a:lnTo>
                  <a:pt x="270637" y="395224"/>
                </a:lnTo>
                <a:lnTo>
                  <a:pt x="309499" y="417322"/>
                </a:lnTo>
                <a:lnTo>
                  <a:pt x="350774" y="438658"/>
                </a:lnTo>
                <a:lnTo>
                  <a:pt x="417068" y="468884"/>
                </a:lnTo>
                <a:lnTo>
                  <a:pt x="463804" y="487806"/>
                </a:lnTo>
                <a:lnTo>
                  <a:pt x="512826" y="505841"/>
                </a:lnTo>
                <a:lnTo>
                  <a:pt x="563753" y="522859"/>
                </a:lnTo>
                <a:lnTo>
                  <a:pt x="616585" y="538861"/>
                </a:lnTo>
                <a:lnTo>
                  <a:pt x="671194" y="553720"/>
                </a:lnTo>
                <a:lnTo>
                  <a:pt x="727710" y="567563"/>
                </a:lnTo>
                <a:lnTo>
                  <a:pt x="785749" y="580136"/>
                </a:lnTo>
                <a:lnTo>
                  <a:pt x="845312" y="591566"/>
                </a:lnTo>
                <a:lnTo>
                  <a:pt x="906526" y="601726"/>
                </a:lnTo>
                <a:lnTo>
                  <a:pt x="969137" y="610870"/>
                </a:lnTo>
                <a:lnTo>
                  <a:pt x="1032891" y="618490"/>
                </a:lnTo>
                <a:lnTo>
                  <a:pt x="1098169" y="624840"/>
                </a:lnTo>
                <a:lnTo>
                  <a:pt x="1164336" y="629920"/>
                </a:lnTo>
                <a:lnTo>
                  <a:pt x="1231773" y="633603"/>
                </a:lnTo>
                <a:lnTo>
                  <a:pt x="1300099" y="635762"/>
                </a:lnTo>
                <a:lnTo>
                  <a:pt x="1369314" y="636270"/>
                </a:lnTo>
                <a:lnTo>
                  <a:pt x="1438529" y="635635"/>
                </a:lnTo>
                <a:lnTo>
                  <a:pt x="1506982" y="633476"/>
                </a:lnTo>
                <a:lnTo>
                  <a:pt x="1574419" y="629793"/>
                </a:lnTo>
                <a:lnTo>
                  <a:pt x="1640586" y="624840"/>
                </a:lnTo>
                <a:lnTo>
                  <a:pt x="1652105" y="623697"/>
                </a:lnTo>
                <a:lnTo>
                  <a:pt x="1369187" y="623697"/>
                </a:lnTo>
                <a:lnTo>
                  <a:pt x="1300226" y="623062"/>
                </a:lnTo>
                <a:lnTo>
                  <a:pt x="1232154" y="620903"/>
                </a:lnTo>
                <a:lnTo>
                  <a:pt x="1165098" y="617220"/>
                </a:lnTo>
                <a:lnTo>
                  <a:pt x="1099058" y="612267"/>
                </a:lnTo>
                <a:lnTo>
                  <a:pt x="1034161" y="605790"/>
                </a:lnTo>
                <a:lnTo>
                  <a:pt x="970533" y="598297"/>
                </a:lnTo>
                <a:lnTo>
                  <a:pt x="908304" y="589280"/>
                </a:lnTo>
                <a:lnTo>
                  <a:pt x="847470" y="578993"/>
                </a:lnTo>
                <a:lnTo>
                  <a:pt x="788162" y="567690"/>
                </a:lnTo>
                <a:lnTo>
                  <a:pt x="730377" y="555117"/>
                </a:lnTo>
                <a:lnTo>
                  <a:pt x="674243" y="541274"/>
                </a:lnTo>
                <a:lnTo>
                  <a:pt x="619887" y="526542"/>
                </a:lnTo>
                <a:lnTo>
                  <a:pt x="567436" y="510667"/>
                </a:lnTo>
                <a:lnTo>
                  <a:pt x="516890" y="493903"/>
                </a:lnTo>
                <a:lnTo>
                  <a:pt x="468249" y="475869"/>
                </a:lnTo>
                <a:lnTo>
                  <a:pt x="421894" y="457073"/>
                </a:lnTo>
                <a:lnTo>
                  <a:pt x="377571" y="437388"/>
                </a:lnTo>
                <a:lnTo>
                  <a:pt x="335534" y="416814"/>
                </a:lnTo>
                <a:lnTo>
                  <a:pt x="295910" y="395350"/>
                </a:lnTo>
                <a:lnTo>
                  <a:pt x="258699" y="373125"/>
                </a:lnTo>
                <a:lnTo>
                  <a:pt x="224028" y="350139"/>
                </a:lnTo>
                <a:lnTo>
                  <a:pt x="191897" y="326390"/>
                </a:lnTo>
                <a:lnTo>
                  <a:pt x="148971" y="289560"/>
                </a:lnTo>
                <a:lnTo>
                  <a:pt x="112268" y="251460"/>
                </a:lnTo>
                <a:lnTo>
                  <a:pt x="82168" y="211962"/>
                </a:lnTo>
                <a:lnTo>
                  <a:pt x="58928" y="171450"/>
                </a:lnTo>
                <a:lnTo>
                  <a:pt x="47371" y="144018"/>
                </a:lnTo>
                <a:lnTo>
                  <a:pt x="44853" y="133491"/>
                </a:lnTo>
                <a:close/>
              </a:path>
              <a:path w="2719070" h="636270">
                <a:moveTo>
                  <a:pt x="2711958" y="0"/>
                </a:moveTo>
                <a:lnTo>
                  <a:pt x="2699512" y="2667"/>
                </a:lnTo>
                <a:lnTo>
                  <a:pt x="2702560" y="17145"/>
                </a:lnTo>
                <a:lnTo>
                  <a:pt x="2704719" y="31368"/>
                </a:lnTo>
                <a:lnTo>
                  <a:pt x="2705862" y="45466"/>
                </a:lnTo>
                <a:lnTo>
                  <a:pt x="2706370" y="59690"/>
                </a:lnTo>
                <a:lnTo>
                  <a:pt x="2705862" y="74041"/>
                </a:lnTo>
                <a:lnTo>
                  <a:pt x="2699512" y="116459"/>
                </a:lnTo>
                <a:lnTo>
                  <a:pt x="2685796" y="158242"/>
                </a:lnTo>
                <a:lnTo>
                  <a:pt x="2664968" y="198881"/>
                </a:lnTo>
                <a:lnTo>
                  <a:pt x="2637155" y="238633"/>
                </a:lnTo>
                <a:lnTo>
                  <a:pt x="2602611" y="277114"/>
                </a:lnTo>
                <a:lnTo>
                  <a:pt x="2561590" y="314452"/>
                </a:lnTo>
                <a:lnTo>
                  <a:pt x="2530856" y="338455"/>
                </a:lnTo>
                <a:lnTo>
                  <a:pt x="2497455" y="361696"/>
                </a:lnTo>
                <a:lnTo>
                  <a:pt x="2461514" y="384302"/>
                </a:lnTo>
                <a:lnTo>
                  <a:pt x="2423160" y="406273"/>
                </a:lnTo>
                <a:lnTo>
                  <a:pt x="2382266" y="427228"/>
                </a:lnTo>
                <a:lnTo>
                  <a:pt x="2316607" y="457200"/>
                </a:lnTo>
                <a:lnTo>
                  <a:pt x="2270252" y="475996"/>
                </a:lnTo>
                <a:lnTo>
                  <a:pt x="2221738" y="493775"/>
                </a:lnTo>
                <a:lnTo>
                  <a:pt x="2171065" y="510667"/>
                </a:lnTo>
                <a:lnTo>
                  <a:pt x="2118614" y="526542"/>
                </a:lnTo>
                <a:lnTo>
                  <a:pt x="2064258" y="541401"/>
                </a:lnTo>
                <a:lnTo>
                  <a:pt x="2008124" y="554990"/>
                </a:lnTo>
                <a:lnTo>
                  <a:pt x="1950466" y="567563"/>
                </a:lnTo>
                <a:lnTo>
                  <a:pt x="1891030" y="578993"/>
                </a:lnTo>
                <a:lnTo>
                  <a:pt x="1830070" y="589280"/>
                </a:lnTo>
                <a:lnTo>
                  <a:pt x="1767840" y="598170"/>
                </a:lnTo>
                <a:lnTo>
                  <a:pt x="1704340" y="605790"/>
                </a:lnTo>
                <a:lnTo>
                  <a:pt x="1639443" y="612140"/>
                </a:lnTo>
                <a:lnTo>
                  <a:pt x="1573403" y="617220"/>
                </a:lnTo>
                <a:lnTo>
                  <a:pt x="1506346" y="620776"/>
                </a:lnTo>
                <a:lnTo>
                  <a:pt x="1438148" y="622935"/>
                </a:lnTo>
                <a:lnTo>
                  <a:pt x="1369187" y="623697"/>
                </a:lnTo>
                <a:lnTo>
                  <a:pt x="1652105" y="623697"/>
                </a:lnTo>
                <a:lnTo>
                  <a:pt x="1705864" y="618363"/>
                </a:lnTo>
                <a:lnTo>
                  <a:pt x="1769745" y="610743"/>
                </a:lnTo>
                <a:lnTo>
                  <a:pt x="1832229" y="601726"/>
                </a:lnTo>
                <a:lnTo>
                  <a:pt x="1893443" y="591439"/>
                </a:lnTo>
                <a:lnTo>
                  <a:pt x="1953133" y="580009"/>
                </a:lnTo>
                <a:lnTo>
                  <a:pt x="2011171" y="567436"/>
                </a:lnTo>
                <a:lnTo>
                  <a:pt x="2067560" y="553593"/>
                </a:lnTo>
                <a:lnTo>
                  <a:pt x="2122297" y="538734"/>
                </a:lnTo>
                <a:lnTo>
                  <a:pt x="2175129" y="522731"/>
                </a:lnTo>
                <a:lnTo>
                  <a:pt x="2226056" y="505714"/>
                </a:lnTo>
                <a:lnTo>
                  <a:pt x="2274951" y="487806"/>
                </a:lnTo>
                <a:lnTo>
                  <a:pt x="2321814" y="468756"/>
                </a:lnTo>
                <a:lnTo>
                  <a:pt x="2366518" y="448945"/>
                </a:lnTo>
                <a:lnTo>
                  <a:pt x="2408936" y="428117"/>
                </a:lnTo>
                <a:lnTo>
                  <a:pt x="2449068" y="406400"/>
                </a:lnTo>
                <a:lnTo>
                  <a:pt x="2486660" y="383794"/>
                </a:lnTo>
                <a:lnTo>
                  <a:pt x="2521966" y="360553"/>
                </a:lnTo>
                <a:lnTo>
                  <a:pt x="2554605" y="336423"/>
                </a:lnTo>
                <a:lnTo>
                  <a:pt x="2584450" y="311531"/>
                </a:lnTo>
                <a:lnTo>
                  <a:pt x="2624328" y="272923"/>
                </a:lnTo>
                <a:lnTo>
                  <a:pt x="2657602" y="232791"/>
                </a:lnTo>
                <a:lnTo>
                  <a:pt x="2684018" y="191135"/>
                </a:lnTo>
                <a:lnTo>
                  <a:pt x="2703322" y="148336"/>
                </a:lnTo>
                <a:lnTo>
                  <a:pt x="2715133" y="104267"/>
                </a:lnTo>
                <a:lnTo>
                  <a:pt x="2719070" y="59181"/>
                </a:lnTo>
                <a:lnTo>
                  <a:pt x="2718562" y="44323"/>
                </a:lnTo>
                <a:lnTo>
                  <a:pt x="2717292" y="29464"/>
                </a:lnTo>
                <a:lnTo>
                  <a:pt x="2715006" y="14478"/>
                </a:lnTo>
                <a:lnTo>
                  <a:pt x="2711958" y="0"/>
                </a:lnTo>
                <a:close/>
              </a:path>
              <a:path w="2719070" h="636270">
                <a:moveTo>
                  <a:pt x="25908" y="59309"/>
                </a:moveTo>
                <a:lnTo>
                  <a:pt x="0" y="140462"/>
                </a:lnTo>
                <a:lnTo>
                  <a:pt x="32354" y="135433"/>
                </a:lnTo>
                <a:lnTo>
                  <a:pt x="29464" y="123571"/>
                </a:lnTo>
                <a:lnTo>
                  <a:pt x="41783" y="120650"/>
                </a:lnTo>
                <a:lnTo>
                  <a:pt x="69418" y="120650"/>
                </a:lnTo>
                <a:lnTo>
                  <a:pt x="25908" y="59309"/>
                </a:lnTo>
                <a:close/>
              </a:path>
              <a:path w="2719070" h="636270">
                <a:moveTo>
                  <a:pt x="41783" y="120650"/>
                </a:moveTo>
                <a:lnTo>
                  <a:pt x="29464" y="123571"/>
                </a:lnTo>
                <a:lnTo>
                  <a:pt x="32354" y="135433"/>
                </a:lnTo>
                <a:lnTo>
                  <a:pt x="44853" y="133491"/>
                </a:lnTo>
                <a:lnTo>
                  <a:pt x="41783" y="120650"/>
                </a:lnTo>
                <a:close/>
              </a:path>
              <a:path w="2719070" h="636270">
                <a:moveTo>
                  <a:pt x="69418" y="120650"/>
                </a:moveTo>
                <a:lnTo>
                  <a:pt x="41783" y="120650"/>
                </a:lnTo>
                <a:lnTo>
                  <a:pt x="44853" y="133491"/>
                </a:lnTo>
                <a:lnTo>
                  <a:pt x="75184" y="128778"/>
                </a:lnTo>
                <a:lnTo>
                  <a:pt x="69418" y="1206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739260" y="3865511"/>
            <a:ext cx="498475" cy="53657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400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3147" y="316484"/>
            <a:ext cx="6689090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Tugas </a:t>
            </a:r>
            <a:r>
              <a:rPr spc="-5" dirty="0"/>
              <a:t>: </a:t>
            </a:r>
            <a:r>
              <a:rPr spc="-10" dirty="0"/>
              <a:t>(utk </a:t>
            </a:r>
            <a:r>
              <a:rPr spc="-5" dirty="0"/>
              <a:t>NIM mhs </a:t>
            </a:r>
            <a:r>
              <a:rPr spc="-25" dirty="0"/>
              <a:t>berakhiran  </a:t>
            </a:r>
            <a:r>
              <a:rPr spc="-5" dirty="0"/>
              <a:t>7,8,9,0)</a:t>
            </a:r>
          </a:p>
          <a:p>
            <a:pPr marL="1270" algn="ctr">
              <a:lnSpc>
                <a:spcPct val="100000"/>
              </a:lnSpc>
            </a:pPr>
            <a:r>
              <a:rPr spc="-40" dirty="0"/>
              <a:t>Konversikan </a:t>
            </a:r>
            <a:r>
              <a:rPr spc="-75" dirty="0"/>
              <a:t>ke </a:t>
            </a:r>
            <a:r>
              <a:rPr spc="-80" dirty="0"/>
              <a:t>DFA</a:t>
            </a:r>
            <a:r>
              <a:rPr spc="125" dirty="0"/>
              <a:t> </a:t>
            </a:r>
            <a:r>
              <a:rPr spc="-5" dirty="0"/>
              <a:t>:</a:t>
            </a:r>
          </a:p>
        </p:txBody>
      </p:sp>
      <p:sp>
        <p:nvSpPr>
          <p:cNvPr id="3" name="object 3"/>
          <p:cNvSpPr/>
          <p:nvPr/>
        </p:nvSpPr>
        <p:spPr>
          <a:xfrm>
            <a:off x="2345182" y="2639567"/>
            <a:ext cx="1040130" cy="910590"/>
          </a:xfrm>
          <a:custGeom>
            <a:avLst/>
            <a:gdLst/>
            <a:ahLst/>
            <a:cxnLst/>
            <a:rect l="l" t="t" r="r" b="b"/>
            <a:pathLst>
              <a:path w="1040129" h="910589">
                <a:moveTo>
                  <a:pt x="0" y="455295"/>
                </a:moveTo>
                <a:lnTo>
                  <a:pt x="2380" y="411445"/>
                </a:lnTo>
                <a:lnTo>
                  <a:pt x="9375" y="368776"/>
                </a:lnTo>
                <a:lnTo>
                  <a:pt x="20768" y="327476"/>
                </a:lnTo>
                <a:lnTo>
                  <a:pt x="36341" y="287738"/>
                </a:lnTo>
                <a:lnTo>
                  <a:pt x="55876" y="249752"/>
                </a:lnTo>
                <a:lnTo>
                  <a:pt x="79155" y="213708"/>
                </a:lnTo>
                <a:lnTo>
                  <a:pt x="105960" y="179798"/>
                </a:lnTo>
                <a:lnTo>
                  <a:pt x="136074" y="148211"/>
                </a:lnTo>
                <a:lnTo>
                  <a:pt x="169280" y="119140"/>
                </a:lnTo>
                <a:lnTo>
                  <a:pt x="205358" y="92775"/>
                </a:lnTo>
                <a:lnTo>
                  <a:pt x="244092" y="69305"/>
                </a:lnTo>
                <a:lnTo>
                  <a:pt x="285263" y="48923"/>
                </a:lnTo>
                <a:lnTo>
                  <a:pt x="328655" y="31820"/>
                </a:lnTo>
                <a:lnTo>
                  <a:pt x="374048" y="18184"/>
                </a:lnTo>
                <a:lnTo>
                  <a:pt x="421226" y="8209"/>
                </a:lnTo>
                <a:lnTo>
                  <a:pt x="469971" y="2084"/>
                </a:lnTo>
                <a:lnTo>
                  <a:pt x="520065" y="0"/>
                </a:lnTo>
                <a:lnTo>
                  <a:pt x="570138" y="2084"/>
                </a:lnTo>
                <a:lnTo>
                  <a:pt x="618868" y="8209"/>
                </a:lnTo>
                <a:lnTo>
                  <a:pt x="666035" y="18184"/>
                </a:lnTo>
                <a:lnTo>
                  <a:pt x="711422" y="31820"/>
                </a:lnTo>
                <a:lnTo>
                  <a:pt x="754810" y="48923"/>
                </a:lnTo>
                <a:lnTo>
                  <a:pt x="795981" y="69305"/>
                </a:lnTo>
                <a:lnTo>
                  <a:pt x="834717" y="92775"/>
                </a:lnTo>
                <a:lnTo>
                  <a:pt x="870799" y="119140"/>
                </a:lnTo>
                <a:lnTo>
                  <a:pt x="904010" y="148211"/>
                </a:lnTo>
                <a:lnTo>
                  <a:pt x="934131" y="179798"/>
                </a:lnTo>
                <a:lnTo>
                  <a:pt x="960944" y="213708"/>
                </a:lnTo>
                <a:lnTo>
                  <a:pt x="984230" y="249752"/>
                </a:lnTo>
                <a:lnTo>
                  <a:pt x="1003772" y="287738"/>
                </a:lnTo>
                <a:lnTo>
                  <a:pt x="1019351" y="327476"/>
                </a:lnTo>
                <a:lnTo>
                  <a:pt x="1030749" y="368776"/>
                </a:lnTo>
                <a:lnTo>
                  <a:pt x="1037748" y="411445"/>
                </a:lnTo>
                <a:lnTo>
                  <a:pt x="1040130" y="455295"/>
                </a:lnTo>
                <a:lnTo>
                  <a:pt x="1037748" y="499123"/>
                </a:lnTo>
                <a:lnTo>
                  <a:pt x="1030749" y="541773"/>
                </a:lnTo>
                <a:lnTo>
                  <a:pt x="1019351" y="583056"/>
                </a:lnTo>
                <a:lnTo>
                  <a:pt x="1003772" y="622781"/>
                </a:lnTo>
                <a:lnTo>
                  <a:pt x="984230" y="660755"/>
                </a:lnTo>
                <a:lnTo>
                  <a:pt x="960944" y="696788"/>
                </a:lnTo>
                <a:lnTo>
                  <a:pt x="934131" y="730690"/>
                </a:lnTo>
                <a:lnTo>
                  <a:pt x="904010" y="762269"/>
                </a:lnTo>
                <a:lnTo>
                  <a:pt x="870799" y="791335"/>
                </a:lnTo>
                <a:lnTo>
                  <a:pt x="834717" y="817696"/>
                </a:lnTo>
                <a:lnTo>
                  <a:pt x="795981" y="841162"/>
                </a:lnTo>
                <a:lnTo>
                  <a:pt x="754810" y="861542"/>
                </a:lnTo>
                <a:lnTo>
                  <a:pt x="711422" y="878644"/>
                </a:lnTo>
                <a:lnTo>
                  <a:pt x="666035" y="892278"/>
                </a:lnTo>
                <a:lnTo>
                  <a:pt x="618868" y="902253"/>
                </a:lnTo>
                <a:lnTo>
                  <a:pt x="570138" y="908378"/>
                </a:lnTo>
                <a:lnTo>
                  <a:pt x="520065" y="910463"/>
                </a:lnTo>
                <a:lnTo>
                  <a:pt x="469971" y="908378"/>
                </a:lnTo>
                <a:lnTo>
                  <a:pt x="421226" y="902253"/>
                </a:lnTo>
                <a:lnTo>
                  <a:pt x="374048" y="892278"/>
                </a:lnTo>
                <a:lnTo>
                  <a:pt x="328655" y="878644"/>
                </a:lnTo>
                <a:lnTo>
                  <a:pt x="285263" y="861542"/>
                </a:lnTo>
                <a:lnTo>
                  <a:pt x="244092" y="841162"/>
                </a:lnTo>
                <a:lnTo>
                  <a:pt x="205358" y="817696"/>
                </a:lnTo>
                <a:lnTo>
                  <a:pt x="169280" y="791335"/>
                </a:lnTo>
                <a:lnTo>
                  <a:pt x="136074" y="762269"/>
                </a:lnTo>
                <a:lnTo>
                  <a:pt x="105960" y="730690"/>
                </a:lnTo>
                <a:lnTo>
                  <a:pt x="79155" y="696788"/>
                </a:lnTo>
                <a:lnTo>
                  <a:pt x="55876" y="660755"/>
                </a:lnTo>
                <a:lnTo>
                  <a:pt x="36341" y="622781"/>
                </a:lnTo>
                <a:lnTo>
                  <a:pt x="20768" y="583056"/>
                </a:lnTo>
                <a:lnTo>
                  <a:pt x="9375" y="541773"/>
                </a:lnTo>
                <a:lnTo>
                  <a:pt x="2380" y="499123"/>
                </a:lnTo>
                <a:lnTo>
                  <a:pt x="0" y="45529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10688" y="2798826"/>
            <a:ext cx="309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q0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511800" y="3958335"/>
            <a:ext cx="1040765" cy="910590"/>
          </a:xfrm>
          <a:custGeom>
            <a:avLst/>
            <a:gdLst/>
            <a:ahLst/>
            <a:cxnLst/>
            <a:rect l="l" t="t" r="r" b="b"/>
            <a:pathLst>
              <a:path w="1040765" h="910589">
                <a:moveTo>
                  <a:pt x="0" y="455294"/>
                </a:moveTo>
                <a:lnTo>
                  <a:pt x="2381" y="411445"/>
                </a:lnTo>
                <a:lnTo>
                  <a:pt x="9380" y="368776"/>
                </a:lnTo>
                <a:lnTo>
                  <a:pt x="20778" y="327476"/>
                </a:lnTo>
                <a:lnTo>
                  <a:pt x="36357" y="287738"/>
                </a:lnTo>
                <a:lnTo>
                  <a:pt x="55899" y="249752"/>
                </a:lnTo>
                <a:lnTo>
                  <a:pt x="79185" y="213708"/>
                </a:lnTo>
                <a:lnTo>
                  <a:pt x="105998" y="179798"/>
                </a:lnTo>
                <a:lnTo>
                  <a:pt x="136119" y="148211"/>
                </a:lnTo>
                <a:lnTo>
                  <a:pt x="169330" y="119140"/>
                </a:lnTo>
                <a:lnTo>
                  <a:pt x="205412" y="92775"/>
                </a:lnTo>
                <a:lnTo>
                  <a:pt x="244148" y="69305"/>
                </a:lnTo>
                <a:lnTo>
                  <a:pt x="285319" y="48923"/>
                </a:lnTo>
                <a:lnTo>
                  <a:pt x="328707" y="31820"/>
                </a:lnTo>
                <a:lnTo>
                  <a:pt x="374094" y="18184"/>
                </a:lnTo>
                <a:lnTo>
                  <a:pt x="421261" y="8209"/>
                </a:lnTo>
                <a:lnTo>
                  <a:pt x="469991" y="2084"/>
                </a:lnTo>
                <a:lnTo>
                  <a:pt x="520064" y="0"/>
                </a:lnTo>
                <a:lnTo>
                  <a:pt x="570159" y="2084"/>
                </a:lnTo>
                <a:lnTo>
                  <a:pt x="618908" y="8209"/>
                </a:lnTo>
                <a:lnTo>
                  <a:pt x="666091" y="18184"/>
                </a:lnTo>
                <a:lnTo>
                  <a:pt x="711492" y="31820"/>
                </a:lnTo>
                <a:lnTo>
                  <a:pt x="754892" y="48923"/>
                </a:lnTo>
                <a:lnTo>
                  <a:pt x="796074" y="69305"/>
                </a:lnTo>
                <a:lnTo>
                  <a:pt x="834818" y="92775"/>
                </a:lnTo>
                <a:lnTo>
                  <a:pt x="870907" y="119140"/>
                </a:lnTo>
                <a:lnTo>
                  <a:pt x="904124" y="148211"/>
                </a:lnTo>
                <a:lnTo>
                  <a:pt x="934249" y="179798"/>
                </a:lnTo>
                <a:lnTo>
                  <a:pt x="961065" y="213708"/>
                </a:lnTo>
                <a:lnTo>
                  <a:pt x="984354" y="249752"/>
                </a:lnTo>
                <a:lnTo>
                  <a:pt x="1003897" y="287738"/>
                </a:lnTo>
                <a:lnTo>
                  <a:pt x="1019477" y="327476"/>
                </a:lnTo>
                <a:lnTo>
                  <a:pt x="1030876" y="368776"/>
                </a:lnTo>
                <a:lnTo>
                  <a:pt x="1037875" y="411445"/>
                </a:lnTo>
                <a:lnTo>
                  <a:pt x="1040256" y="455294"/>
                </a:lnTo>
                <a:lnTo>
                  <a:pt x="1037875" y="499144"/>
                </a:lnTo>
                <a:lnTo>
                  <a:pt x="1030876" y="541813"/>
                </a:lnTo>
                <a:lnTo>
                  <a:pt x="1019477" y="583113"/>
                </a:lnTo>
                <a:lnTo>
                  <a:pt x="1003897" y="622851"/>
                </a:lnTo>
                <a:lnTo>
                  <a:pt x="984354" y="660837"/>
                </a:lnTo>
                <a:lnTo>
                  <a:pt x="961065" y="696881"/>
                </a:lnTo>
                <a:lnTo>
                  <a:pt x="934249" y="730791"/>
                </a:lnTo>
                <a:lnTo>
                  <a:pt x="904124" y="762378"/>
                </a:lnTo>
                <a:lnTo>
                  <a:pt x="870907" y="791449"/>
                </a:lnTo>
                <a:lnTo>
                  <a:pt x="834818" y="817814"/>
                </a:lnTo>
                <a:lnTo>
                  <a:pt x="796074" y="841284"/>
                </a:lnTo>
                <a:lnTo>
                  <a:pt x="754892" y="861666"/>
                </a:lnTo>
                <a:lnTo>
                  <a:pt x="711492" y="878769"/>
                </a:lnTo>
                <a:lnTo>
                  <a:pt x="666091" y="892405"/>
                </a:lnTo>
                <a:lnTo>
                  <a:pt x="618908" y="902380"/>
                </a:lnTo>
                <a:lnTo>
                  <a:pt x="570159" y="908505"/>
                </a:lnTo>
                <a:lnTo>
                  <a:pt x="520064" y="910589"/>
                </a:lnTo>
                <a:lnTo>
                  <a:pt x="469991" y="908505"/>
                </a:lnTo>
                <a:lnTo>
                  <a:pt x="421261" y="902380"/>
                </a:lnTo>
                <a:lnTo>
                  <a:pt x="374094" y="892405"/>
                </a:lnTo>
                <a:lnTo>
                  <a:pt x="328707" y="878769"/>
                </a:lnTo>
                <a:lnTo>
                  <a:pt x="285319" y="861666"/>
                </a:lnTo>
                <a:lnTo>
                  <a:pt x="244148" y="841284"/>
                </a:lnTo>
                <a:lnTo>
                  <a:pt x="205412" y="817814"/>
                </a:lnTo>
                <a:lnTo>
                  <a:pt x="169330" y="791449"/>
                </a:lnTo>
                <a:lnTo>
                  <a:pt x="136119" y="762378"/>
                </a:lnTo>
                <a:lnTo>
                  <a:pt x="105998" y="730791"/>
                </a:lnTo>
                <a:lnTo>
                  <a:pt x="79185" y="696881"/>
                </a:lnTo>
                <a:lnTo>
                  <a:pt x="55899" y="660837"/>
                </a:lnTo>
                <a:lnTo>
                  <a:pt x="36357" y="622851"/>
                </a:lnTo>
                <a:lnTo>
                  <a:pt x="20778" y="583113"/>
                </a:lnTo>
                <a:lnTo>
                  <a:pt x="9380" y="541813"/>
                </a:lnTo>
                <a:lnTo>
                  <a:pt x="2381" y="499144"/>
                </a:lnTo>
                <a:lnTo>
                  <a:pt x="0" y="455294"/>
                </a:lnTo>
                <a:close/>
              </a:path>
            </a:pathLst>
          </a:custGeom>
          <a:ln w="635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34205" y="2639567"/>
            <a:ext cx="1040765" cy="910590"/>
          </a:xfrm>
          <a:custGeom>
            <a:avLst/>
            <a:gdLst/>
            <a:ahLst/>
            <a:cxnLst/>
            <a:rect l="l" t="t" r="r" b="b"/>
            <a:pathLst>
              <a:path w="1040764" h="910589">
                <a:moveTo>
                  <a:pt x="0" y="455295"/>
                </a:moveTo>
                <a:lnTo>
                  <a:pt x="2381" y="411445"/>
                </a:lnTo>
                <a:lnTo>
                  <a:pt x="9380" y="368776"/>
                </a:lnTo>
                <a:lnTo>
                  <a:pt x="20779" y="327476"/>
                </a:lnTo>
                <a:lnTo>
                  <a:pt x="36359" y="287738"/>
                </a:lnTo>
                <a:lnTo>
                  <a:pt x="55902" y="249752"/>
                </a:lnTo>
                <a:lnTo>
                  <a:pt x="79191" y="213708"/>
                </a:lnTo>
                <a:lnTo>
                  <a:pt x="106007" y="179798"/>
                </a:lnTo>
                <a:lnTo>
                  <a:pt x="136132" y="148211"/>
                </a:lnTo>
                <a:lnTo>
                  <a:pt x="169349" y="119140"/>
                </a:lnTo>
                <a:lnTo>
                  <a:pt x="205438" y="92775"/>
                </a:lnTo>
                <a:lnTo>
                  <a:pt x="244182" y="69305"/>
                </a:lnTo>
                <a:lnTo>
                  <a:pt x="285364" y="48923"/>
                </a:lnTo>
                <a:lnTo>
                  <a:pt x="328764" y="31820"/>
                </a:lnTo>
                <a:lnTo>
                  <a:pt x="374165" y="18184"/>
                </a:lnTo>
                <a:lnTo>
                  <a:pt x="421348" y="8209"/>
                </a:lnTo>
                <a:lnTo>
                  <a:pt x="470097" y="2084"/>
                </a:lnTo>
                <a:lnTo>
                  <a:pt x="520192" y="0"/>
                </a:lnTo>
                <a:lnTo>
                  <a:pt x="570265" y="2084"/>
                </a:lnTo>
                <a:lnTo>
                  <a:pt x="618995" y="8209"/>
                </a:lnTo>
                <a:lnTo>
                  <a:pt x="666162" y="18184"/>
                </a:lnTo>
                <a:lnTo>
                  <a:pt x="711549" y="31820"/>
                </a:lnTo>
                <a:lnTo>
                  <a:pt x="754937" y="48923"/>
                </a:lnTo>
                <a:lnTo>
                  <a:pt x="796108" y="69305"/>
                </a:lnTo>
                <a:lnTo>
                  <a:pt x="834844" y="92775"/>
                </a:lnTo>
                <a:lnTo>
                  <a:pt x="870926" y="119140"/>
                </a:lnTo>
                <a:lnTo>
                  <a:pt x="904137" y="148211"/>
                </a:lnTo>
                <a:lnTo>
                  <a:pt x="934258" y="179798"/>
                </a:lnTo>
                <a:lnTo>
                  <a:pt x="961071" y="213708"/>
                </a:lnTo>
                <a:lnTo>
                  <a:pt x="984357" y="249752"/>
                </a:lnTo>
                <a:lnTo>
                  <a:pt x="1003899" y="287738"/>
                </a:lnTo>
                <a:lnTo>
                  <a:pt x="1019478" y="327476"/>
                </a:lnTo>
                <a:lnTo>
                  <a:pt x="1030876" y="368776"/>
                </a:lnTo>
                <a:lnTo>
                  <a:pt x="1037875" y="411445"/>
                </a:lnTo>
                <a:lnTo>
                  <a:pt x="1040257" y="455295"/>
                </a:lnTo>
                <a:lnTo>
                  <a:pt x="1037875" y="499123"/>
                </a:lnTo>
                <a:lnTo>
                  <a:pt x="1030876" y="541773"/>
                </a:lnTo>
                <a:lnTo>
                  <a:pt x="1019478" y="583056"/>
                </a:lnTo>
                <a:lnTo>
                  <a:pt x="1003899" y="622781"/>
                </a:lnTo>
                <a:lnTo>
                  <a:pt x="984357" y="660755"/>
                </a:lnTo>
                <a:lnTo>
                  <a:pt x="961071" y="696788"/>
                </a:lnTo>
                <a:lnTo>
                  <a:pt x="934258" y="730690"/>
                </a:lnTo>
                <a:lnTo>
                  <a:pt x="904137" y="762269"/>
                </a:lnTo>
                <a:lnTo>
                  <a:pt x="870926" y="791335"/>
                </a:lnTo>
                <a:lnTo>
                  <a:pt x="834844" y="817696"/>
                </a:lnTo>
                <a:lnTo>
                  <a:pt x="796108" y="841162"/>
                </a:lnTo>
                <a:lnTo>
                  <a:pt x="754937" y="861542"/>
                </a:lnTo>
                <a:lnTo>
                  <a:pt x="711549" y="878644"/>
                </a:lnTo>
                <a:lnTo>
                  <a:pt x="666162" y="892278"/>
                </a:lnTo>
                <a:lnTo>
                  <a:pt x="618995" y="902253"/>
                </a:lnTo>
                <a:lnTo>
                  <a:pt x="570265" y="908378"/>
                </a:lnTo>
                <a:lnTo>
                  <a:pt x="520192" y="910463"/>
                </a:lnTo>
                <a:lnTo>
                  <a:pt x="470097" y="908378"/>
                </a:lnTo>
                <a:lnTo>
                  <a:pt x="421348" y="902253"/>
                </a:lnTo>
                <a:lnTo>
                  <a:pt x="374165" y="892278"/>
                </a:lnTo>
                <a:lnTo>
                  <a:pt x="328764" y="878644"/>
                </a:lnTo>
                <a:lnTo>
                  <a:pt x="285364" y="861542"/>
                </a:lnTo>
                <a:lnTo>
                  <a:pt x="244182" y="841162"/>
                </a:lnTo>
                <a:lnTo>
                  <a:pt x="205438" y="817696"/>
                </a:lnTo>
                <a:lnTo>
                  <a:pt x="169349" y="791335"/>
                </a:lnTo>
                <a:lnTo>
                  <a:pt x="136132" y="762269"/>
                </a:lnTo>
                <a:lnTo>
                  <a:pt x="106007" y="730690"/>
                </a:lnTo>
                <a:lnTo>
                  <a:pt x="79191" y="696788"/>
                </a:lnTo>
                <a:lnTo>
                  <a:pt x="55902" y="660755"/>
                </a:lnTo>
                <a:lnTo>
                  <a:pt x="36359" y="622781"/>
                </a:lnTo>
                <a:lnTo>
                  <a:pt x="20779" y="583056"/>
                </a:lnTo>
                <a:lnTo>
                  <a:pt x="9380" y="541773"/>
                </a:lnTo>
                <a:lnTo>
                  <a:pt x="2381" y="499123"/>
                </a:lnTo>
                <a:lnTo>
                  <a:pt x="0" y="45529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300220" y="2798826"/>
            <a:ext cx="309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q1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547995" y="2639567"/>
            <a:ext cx="1040130" cy="910590"/>
          </a:xfrm>
          <a:custGeom>
            <a:avLst/>
            <a:gdLst/>
            <a:ahLst/>
            <a:cxnLst/>
            <a:rect l="l" t="t" r="r" b="b"/>
            <a:pathLst>
              <a:path w="1040129" h="910589">
                <a:moveTo>
                  <a:pt x="0" y="455295"/>
                </a:moveTo>
                <a:lnTo>
                  <a:pt x="2380" y="411445"/>
                </a:lnTo>
                <a:lnTo>
                  <a:pt x="9375" y="368776"/>
                </a:lnTo>
                <a:lnTo>
                  <a:pt x="20768" y="327476"/>
                </a:lnTo>
                <a:lnTo>
                  <a:pt x="36341" y="287738"/>
                </a:lnTo>
                <a:lnTo>
                  <a:pt x="55876" y="249752"/>
                </a:lnTo>
                <a:lnTo>
                  <a:pt x="79155" y="213708"/>
                </a:lnTo>
                <a:lnTo>
                  <a:pt x="105960" y="179798"/>
                </a:lnTo>
                <a:lnTo>
                  <a:pt x="136074" y="148211"/>
                </a:lnTo>
                <a:lnTo>
                  <a:pt x="169280" y="119140"/>
                </a:lnTo>
                <a:lnTo>
                  <a:pt x="205358" y="92775"/>
                </a:lnTo>
                <a:lnTo>
                  <a:pt x="244092" y="69305"/>
                </a:lnTo>
                <a:lnTo>
                  <a:pt x="285263" y="48923"/>
                </a:lnTo>
                <a:lnTo>
                  <a:pt x="328655" y="31820"/>
                </a:lnTo>
                <a:lnTo>
                  <a:pt x="374048" y="18184"/>
                </a:lnTo>
                <a:lnTo>
                  <a:pt x="421226" y="8209"/>
                </a:lnTo>
                <a:lnTo>
                  <a:pt x="469971" y="2084"/>
                </a:lnTo>
                <a:lnTo>
                  <a:pt x="520064" y="0"/>
                </a:lnTo>
                <a:lnTo>
                  <a:pt x="570158" y="2084"/>
                </a:lnTo>
                <a:lnTo>
                  <a:pt x="618903" y="8209"/>
                </a:lnTo>
                <a:lnTo>
                  <a:pt x="666081" y="18184"/>
                </a:lnTo>
                <a:lnTo>
                  <a:pt x="711474" y="31820"/>
                </a:lnTo>
                <a:lnTo>
                  <a:pt x="754866" y="48923"/>
                </a:lnTo>
                <a:lnTo>
                  <a:pt x="796037" y="69305"/>
                </a:lnTo>
                <a:lnTo>
                  <a:pt x="834771" y="92775"/>
                </a:lnTo>
                <a:lnTo>
                  <a:pt x="870849" y="119140"/>
                </a:lnTo>
                <a:lnTo>
                  <a:pt x="904055" y="148211"/>
                </a:lnTo>
                <a:lnTo>
                  <a:pt x="934169" y="179798"/>
                </a:lnTo>
                <a:lnTo>
                  <a:pt x="960974" y="213708"/>
                </a:lnTo>
                <a:lnTo>
                  <a:pt x="984253" y="249752"/>
                </a:lnTo>
                <a:lnTo>
                  <a:pt x="1003788" y="287738"/>
                </a:lnTo>
                <a:lnTo>
                  <a:pt x="1019361" y="327476"/>
                </a:lnTo>
                <a:lnTo>
                  <a:pt x="1030754" y="368776"/>
                </a:lnTo>
                <a:lnTo>
                  <a:pt x="1037749" y="411445"/>
                </a:lnTo>
                <a:lnTo>
                  <a:pt x="1040129" y="455295"/>
                </a:lnTo>
                <a:lnTo>
                  <a:pt x="1037749" y="499123"/>
                </a:lnTo>
                <a:lnTo>
                  <a:pt x="1030754" y="541773"/>
                </a:lnTo>
                <a:lnTo>
                  <a:pt x="1019361" y="583056"/>
                </a:lnTo>
                <a:lnTo>
                  <a:pt x="1003788" y="622781"/>
                </a:lnTo>
                <a:lnTo>
                  <a:pt x="984253" y="660755"/>
                </a:lnTo>
                <a:lnTo>
                  <a:pt x="960974" y="696788"/>
                </a:lnTo>
                <a:lnTo>
                  <a:pt x="934169" y="730690"/>
                </a:lnTo>
                <a:lnTo>
                  <a:pt x="904055" y="762269"/>
                </a:lnTo>
                <a:lnTo>
                  <a:pt x="870849" y="791335"/>
                </a:lnTo>
                <a:lnTo>
                  <a:pt x="834771" y="817696"/>
                </a:lnTo>
                <a:lnTo>
                  <a:pt x="796037" y="841162"/>
                </a:lnTo>
                <a:lnTo>
                  <a:pt x="754866" y="861542"/>
                </a:lnTo>
                <a:lnTo>
                  <a:pt x="711474" y="878644"/>
                </a:lnTo>
                <a:lnTo>
                  <a:pt x="666081" y="892278"/>
                </a:lnTo>
                <a:lnTo>
                  <a:pt x="618903" y="902253"/>
                </a:lnTo>
                <a:lnTo>
                  <a:pt x="570158" y="908378"/>
                </a:lnTo>
                <a:lnTo>
                  <a:pt x="520064" y="910463"/>
                </a:lnTo>
                <a:lnTo>
                  <a:pt x="469971" y="908378"/>
                </a:lnTo>
                <a:lnTo>
                  <a:pt x="421226" y="902253"/>
                </a:lnTo>
                <a:lnTo>
                  <a:pt x="374048" y="892278"/>
                </a:lnTo>
                <a:lnTo>
                  <a:pt x="328655" y="878644"/>
                </a:lnTo>
                <a:lnTo>
                  <a:pt x="285263" y="861542"/>
                </a:lnTo>
                <a:lnTo>
                  <a:pt x="244092" y="841162"/>
                </a:lnTo>
                <a:lnTo>
                  <a:pt x="205358" y="817696"/>
                </a:lnTo>
                <a:lnTo>
                  <a:pt x="169280" y="791335"/>
                </a:lnTo>
                <a:lnTo>
                  <a:pt x="136074" y="762269"/>
                </a:lnTo>
                <a:lnTo>
                  <a:pt x="105960" y="730690"/>
                </a:lnTo>
                <a:lnTo>
                  <a:pt x="79155" y="696788"/>
                </a:lnTo>
                <a:lnTo>
                  <a:pt x="55876" y="660755"/>
                </a:lnTo>
                <a:lnTo>
                  <a:pt x="36341" y="622781"/>
                </a:lnTo>
                <a:lnTo>
                  <a:pt x="20768" y="583056"/>
                </a:lnTo>
                <a:lnTo>
                  <a:pt x="9375" y="541773"/>
                </a:lnTo>
                <a:lnTo>
                  <a:pt x="2380" y="499123"/>
                </a:lnTo>
                <a:lnTo>
                  <a:pt x="0" y="45529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914135" y="2798826"/>
            <a:ext cx="309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q2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835150" y="3020822"/>
            <a:ext cx="510540" cy="76200"/>
          </a:xfrm>
          <a:custGeom>
            <a:avLst/>
            <a:gdLst/>
            <a:ahLst/>
            <a:cxnLst/>
            <a:rect l="l" t="t" r="r" b="b"/>
            <a:pathLst>
              <a:path w="510539" h="76200">
                <a:moveTo>
                  <a:pt x="433831" y="0"/>
                </a:moveTo>
                <a:lnTo>
                  <a:pt x="433831" y="76200"/>
                </a:lnTo>
                <a:lnTo>
                  <a:pt x="497331" y="44450"/>
                </a:lnTo>
                <a:lnTo>
                  <a:pt x="446531" y="44450"/>
                </a:lnTo>
                <a:lnTo>
                  <a:pt x="446531" y="31750"/>
                </a:lnTo>
                <a:lnTo>
                  <a:pt x="497331" y="31750"/>
                </a:lnTo>
                <a:lnTo>
                  <a:pt x="433831" y="0"/>
                </a:lnTo>
                <a:close/>
              </a:path>
              <a:path w="510539" h="76200">
                <a:moveTo>
                  <a:pt x="433831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433831" y="44450"/>
                </a:lnTo>
                <a:lnTo>
                  <a:pt x="433831" y="31750"/>
                </a:lnTo>
                <a:close/>
              </a:path>
              <a:path w="510539" h="76200">
                <a:moveTo>
                  <a:pt x="497331" y="31750"/>
                </a:moveTo>
                <a:lnTo>
                  <a:pt x="446531" y="31750"/>
                </a:lnTo>
                <a:lnTo>
                  <a:pt x="446531" y="44450"/>
                </a:lnTo>
                <a:lnTo>
                  <a:pt x="497331" y="44450"/>
                </a:lnTo>
                <a:lnTo>
                  <a:pt x="510031" y="38100"/>
                </a:lnTo>
                <a:lnTo>
                  <a:pt x="497331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85311" y="3020822"/>
            <a:ext cx="509905" cy="76200"/>
          </a:xfrm>
          <a:custGeom>
            <a:avLst/>
            <a:gdLst/>
            <a:ahLst/>
            <a:cxnLst/>
            <a:rect l="l" t="t" r="r" b="b"/>
            <a:pathLst>
              <a:path w="509904" h="76200">
                <a:moveTo>
                  <a:pt x="433704" y="0"/>
                </a:moveTo>
                <a:lnTo>
                  <a:pt x="433704" y="76200"/>
                </a:lnTo>
                <a:lnTo>
                  <a:pt x="497204" y="44450"/>
                </a:lnTo>
                <a:lnTo>
                  <a:pt x="446404" y="44450"/>
                </a:lnTo>
                <a:lnTo>
                  <a:pt x="446404" y="31750"/>
                </a:lnTo>
                <a:lnTo>
                  <a:pt x="497204" y="31750"/>
                </a:lnTo>
                <a:lnTo>
                  <a:pt x="433704" y="0"/>
                </a:lnTo>
                <a:close/>
              </a:path>
              <a:path w="509904" h="76200">
                <a:moveTo>
                  <a:pt x="433704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433704" y="44450"/>
                </a:lnTo>
                <a:lnTo>
                  <a:pt x="433704" y="31750"/>
                </a:lnTo>
                <a:close/>
              </a:path>
              <a:path w="509904" h="76200">
                <a:moveTo>
                  <a:pt x="497204" y="31750"/>
                </a:moveTo>
                <a:lnTo>
                  <a:pt x="446404" y="31750"/>
                </a:lnTo>
                <a:lnTo>
                  <a:pt x="446404" y="44450"/>
                </a:lnTo>
                <a:lnTo>
                  <a:pt x="497204" y="44450"/>
                </a:lnTo>
                <a:lnTo>
                  <a:pt x="509904" y="38100"/>
                </a:lnTo>
                <a:lnTo>
                  <a:pt x="497204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06213" y="3020822"/>
            <a:ext cx="509905" cy="76200"/>
          </a:xfrm>
          <a:custGeom>
            <a:avLst/>
            <a:gdLst/>
            <a:ahLst/>
            <a:cxnLst/>
            <a:rect l="l" t="t" r="r" b="b"/>
            <a:pathLst>
              <a:path w="509904" h="76200">
                <a:moveTo>
                  <a:pt x="433704" y="0"/>
                </a:moveTo>
                <a:lnTo>
                  <a:pt x="433704" y="76200"/>
                </a:lnTo>
                <a:lnTo>
                  <a:pt x="497204" y="44450"/>
                </a:lnTo>
                <a:lnTo>
                  <a:pt x="446404" y="44450"/>
                </a:lnTo>
                <a:lnTo>
                  <a:pt x="446404" y="31750"/>
                </a:lnTo>
                <a:lnTo>
                  <a:pt x="497204" y="31750"/>
                </a:lnTo>
                <a:lnTo>
                  <a:pt x="433704" y="0"/>
                </a:lnTo>
                <a:close/>
              </a:path>
              <a:path w="509904" h="76200">
                <a:moveTo>
                  <a:pt x="433704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433704" y="44450"/>
                </a:lnTo>
                <a:lnTo>
                  <a:pt x="433704" y="31750"/>
                </a:lnTo>
                <a:close/>
              </a:path>
              <a:path w="509904" h="76200">
                <a:moveTo>
                  <a:pt x="497204" y="31750"/>
                </a:moveTo>
                <a:lnTo>
                  <a:pt x="446404" y="31750"/>
                </a:lnTo>
                <a:lnTo>
                  <a:pt x="446404" y="44450"/>
                </a:lnTo>
                <a:lnTo>
                  <a:pt x="497204" y="44450"/>
                </a:lnTo>
                <a:lnTo>
                  <a:pt x="509904" y="38100"/>
                </a:lnTo>
                <a:lnTo>
                  <a:pt x="497204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690236" y="3545078"/>
            <a:ext cx="821690" cy="657225"/>
          </a:xfrm>
          <a:custGeom>
            <a:avLst/>
            <a:gdLst/>
            <a:ahLst/>
            <a:cxnLst/>
            <a:rect l="l" t="t" r="r" b="b"/>
            <a:pathLst>
              <a:path w="821689" h="657225">
                <a:moveTo>
                  <a:pt x="758037" y="614505"/>
                </a:moveTo>
                <a:lnTo>
                  <a:pt x="738251" y="639318"/>
                </a:lnTo>
                <a:lnTo>
                  <a:pt x="821563" y="657098"/>
                </a:lnTo>
                <a:lnTo>
                  <a:pt x="805508" y="622427"/>
                </a:lnTo>
                <a:lnTo>
                  <a:pt x="767968" y="622427"/>
                </a:lnTo>
                <a:lnTo>
                  <a:pt x="758037" y="614505"/>
                </a:lnTo>
                <a:close/>
              </a:path>
              <a:path w="821689" h="657225">
                <a:moveTo>
                  <a:pt x="765975" y="604550"/>
                </a:moveTo>
                <a:lnTo>
                  <a:pt x="758037" y="614505"/>
                </a:lnTo>
                <a:lnTo>
                  <a:pt x="767968" y="622427"/>
                </a:lnTo>
                <a:lnTo>
                  <a:pt x="775970" y="612521"/>
                </a:lnTo>
                <a:lnTo>
                  <a:pt x="765975" y="604550"/>
                </a:lnTo>
                <a:close/>
              </a:path>
              <a:path w="821689" h="657225">
                <a:moveTo>
                  <a:pt x="785749" y="579755"/>
                </a:moveTo>
                <a:lnTo>
                  <a:pt x="765975" y="604550"/>
                </a:lnTo>
                <a:lnTo>
                  <a:pt x="775970" y="612521"/>
                </a:lnTo>
                <a:lnTo>
                  <a:pt x="767968" y="622427"/>
                </a:lnTo>
                <a:lnTo>
                  <a:pt x="805508" y="622427"/>
                </a:lnTo>
                <a:lnTo>
                  <a:pt x="785749" y="579755"/>
                </a:lnTo>
                <a:close/>
              </a:path>
              <a:path w="821689" h="657225">
                <a:moveTo>
                  <a:pt x="7874" y="0"/>
                </a:moveTo>
                <a:lnTo>
                  <a:pt x="0" y="9906"/>
                </a:lnTo>
                <a:lnTo>
                  <a:pt x="758037" y="614505"/>
                </a:lnTo>
                <a:lnTo>
                  <a:pt x="765975" y="604550"/>
                </a:lnTo>
                <a:lnTo>
                  <a:pt x="78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006213" y="2349449"/>
            <a:ext cx="602615" cy="601345"/>
          </a:xfrm>
          <a:custGeom>
            <a:avLst/>
            <a:gdLst/>
            <a:ahLst/>
            <a:cxnLst/>
            <a:rect l="l" t="t" r="r" b="b"/>
            <a:pathLst>
              <a:path w="602614" h="601344">
                <a:moveTo>
                  <a:pt x="0" y="600887"/>
                </a:moveTo>
                <a:lnTo>
                  <a:pt x="602424" y="600887"/>
                </a:lnTo>
                <a:lnTo>
                  <a:pt x="602424" y="0"/>
                </a:lnTo>
                <a:lnTo>
                  <a:pt x="0" y="0"/>
                </a:lnTo>
                <a:lnTo>
                  <a:pt x="0" y="6008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224653" y="2375407"/>
            <a:ext cx="167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344798" y="2383612"/>
            <a:ext cx="602615" cy="601345"/>
          </a:xfrm>
          <a:custGeom>
            <a:avLst/>
            <a:gdLst/>
            <a:ahLst/>
            <a:cxnLst/>
            <a:rect l="l" t="t" r="r" b="b"/>
            <a:pathLst>
              <a:path w="602614" h="601344">
                <a:moveTo>
                  <a:pt x="0" y="600887"/>
                </a:moveTo>
                <a:lnTo>
                  <a:pt x="602424" y="600887"/>
                </a:lnTo>
                <a:lnTo>
                  <a:pt x="602424" y="0"/>
                </a:lnTo>
                <a:lnTo>
                  <a:pt x="0" y="0"/>
                </a:lnTo>
                <a:lnTo>
                  <a:pt x="0" y="6008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575050" y="2409570"/>
            <a:ext cx="1422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ɛ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403725" y="3763340"/>
            <a:ext cx="602615" cy="601345"/>
          </a:xfrm>
          <a:custGeom>
            <a:avLst/>
            <a:gdLst/>
            <a:ahLst/>
            <a:cxnLst/>
            <a:rect l="l" t="t" r="r" b="b"/>
            <a:pathLst>
              <a:path w="602614" h="601345">
                <a:moveTo>
                  <a:pt x="0" y="600887"/>
                </a:moveTo>
                <a:lnTo>
                  <a:pt x="602424" y="600887"/>
                </a:lnTo>
                <a:lnTo>
                  <a:pt x="602424" y="0"/>
                </a:lnTo>
                <a:lnTo>
                  <a:pt x="0" y="0"/>
                </a:lnTo>
                <a:lnTo>
                  <a:pt x="0" y="6008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622038" y="3766523"/>
            <a:ext cx="1564640" cy="68262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185"/>
              </a:spcBef>
            </a:pPr>
            <a:r>
              <a:rPr sz="2000" dirty="0">
                <a:latin typeface="Arial"/>
                <a:cs typeface="Arial"/>
              </a:rPr>
              <a:t>q3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833" y="513334"/>
            <a:ext cx="7336332" cy="615553"/>
          </a:xfrm>
        </p:spPr>
        <p:txBody>
          <a:bodyPr/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558797"/>
            <a:ext cx="8072119" cy="2954655"/>
          </a:xfrm>
        </p:spPr>
        <p:txBody>
          <a:bodyPr/>
          <a:lstStyle/>
          <a:p>
            <a:r>
              <a:rPr lang="en-US" sz="2400" dirty="0" err="1" smtClean="0"/>
              <a:t>Sederhanakan</a:t>
            </a:r>
            <a:r>
              <a:rPr lang="en-US" sz="2400" dirty="0" smtClean="0"/>
              <a:t> CFG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aturan</a:t>
            </a:r>
            <a:r>
              <a:rPr lang="en-US" sz="2400" dirty="0" smtClean="0"/>
              <a:t>. </a:t>
            </a:r>
            <a:r>
              <a:rPr lang="en-US" sz="2400" dirty="0" err="1" smtClean="0"/>
              <a:t>Coba</a:t>
            </a:r>
            <a:r>
              <a:rPr lang="en-US" sz="2400" dirty="0" smtClean="0"/>
              <a:t> </a:t>
            </a:r>
            <a:r>
              <a:rPr lang="en-US" sz="2400" dirty="0" err="1" smtClean="0"/>
              <a:t>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penghilangan</a:t>
            </a:r>
            <a:r>
              <a:rPr lang="en-US" sz="2400" dirty="0" smtClean="0"/>
              <a:t> empty, </a:t>
            </a:r>
            <a:r>
              <a:rPr lang="en-US" sz="2400" dirty="0" err="1" smtClean="0"/>
              <a:t>dilanjutkan</a:t>
            </a:r>
            <a:r>
              <a:rPr lang="en-US" sz="2400" smtClean="0"/>
              <a:t> unit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useless.</a:t>
            </a:r>
          </a:p>
          <a:p>
            <a:endParaRPr lang="en-US" sz="2400" dirty="0"/>
          </a:p>
          <a:p>
            <a:r>
              <a:rPr lang="en-US" sz="2400" dirty="0" smtClean="0"/>
              <a:t>S </a:t>
            </a:r>
            <a:r>
              <a:rPr lang="en-US" sz="2400" dirty="0"/>
              <a:t>-&gt; </a:t>
            </a:r>
            <a:r>
              <a:rPr lang="en-US" sz="2400" dirty="0" err="1"/>
              <a:t>CAb</a:t>
            </a:r>
            <a:r>
              <a:rPr lang="en-US" sz="2400" dirty="0"/>
              <a:t> </a:t>
            </a:r>
          </a:p>
          <a:p>
            <a:r>
              <a:rPr lang="en-US" sz="2400" dirty="0"/>
              <a:t>A -&gt; Ba | C | c</a:t>
            </a:r>
          </a:p>
          <a:p>
            <a:r>
              <a:rPr lang="en-US" sz="2400" dirty="0"/>
              <a:t>B -&gt; </a:t>
            </a:r>
            <a:r>
              <a:rPr lang="en-US" sz="2400" dirty="0" err="1"/>
              <a:t>ed</a:t>
            </a:r>
            <a:r>
              <a:rPr lang="en-US" sz="2400" dirty="0"/>
              <a:t> | ε</a:t>
            </a:r>
          </a:p>
          <a:p>
            <a:r>
              <a:rPr lang="en-US" sz="2400" dirty="0"/>
              <a:t>C -&gt; d | ε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5033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177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Tugas OPK minggu ini kelas B/C</vt:lpstr>
      <vt:lpstr>Tugas : Konversikan ke DFA (utk NIM  mhs berakhiran 1,2,3</vt:lpstr>
      <vt:lpstr>TUGAS : untuk NIM mhs berakhiran  4,5,6 Konversikan ke DFA</vt:lpstr>
      <vt:lpstr>Tugas : (utk NIM mhs berakhiran  7,8,9,0) Konversikan ke DFA :</vt:lpstr>
      <vt:lpstr>Untuk semua mahasiswa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: Konversikan ke DFA (utk NIM mhs berakhiran 1,2,3</dc:title>
  <dc:creator>Rifuki Indra</dc:creator>
  <cp:lastModifiedBy>Rifuki Indra</cp:lastModifiedBy>
  <cp:revision>4</cp:revision>
  <dcterms:created xsi:type="dcterms:W3CDTF">2018-11-16T07:47:20Z</dcterms:created>
  <dcterms:modified xsi:type="dcterms:W3CDTF">2018-11-16T07:54:50Z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2017-11-06T00:00:00Z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2018-11-16T00:00:00Z</vt:filetime>
  </property>
</Properties>
</file>