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2CA77-3459-4CAD-AE14-972417116534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32A00-C583-46B4-A34C-8159AE576D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"/>
            <a:ext cx="838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tunda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pesiar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pelabuhan</a:t>
            </a:r>
            <a:r>
              <a:rPr lang="en-US" dirty="0" smtClean="0"/>
              <a:t>. (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4.5.)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perahu</a:t>
            </a:r>
            <a:r>
              <a:rPr lang="en-US" dirty="0" smtClean="0"/>
              <a:t> </a:t>
            </a:r>
            <a:r>
              <a:rPr lang="en-US" dirty="0" err="1" smtClean="0"/>
              <a:t>memakan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60 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memindahkan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pesiar</a:t>
            </a:r>
            <a:r>
              <a:rPr lang="en-US" dirty="0" smtClean="0"/>
              <a:t> 100 m.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tunda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3 X 10</a:t>
            </a:r>
            <a:r>
              <a:rPr lang="en-US" baseline="30000" dirty="0" smtClean="0"/>
              <a:t>6</a:t>
            </a:r>
            <a:r>
              <a:rPr lang="en-US" dirty="0" smtClean="0"/>
              <a:t> N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pesiar</a:t>
            </a:r>
            <a:r>
              <a:rPr lang="en-US" dirty="0" smtClean="0"/>
              <a:t>?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air,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tunda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805" y="1600200"/>
            <a:ext cx="5707995" cy="16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200400"/>
            <a:ext cx="1809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981200" y="3429000"/>
            <a:ext cx="1263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= 3 X 10</a:t>
            </a:r>
            <a:r>
              <a:rPr lang="en-US" baseline="30000" dirty="0" smtClean="0"/>
              <a:t>6</a:t>
            </a:r>
            <a:r>
              <a:rPr lang="en-US" dirty="0" smtClean="0"/>
              <a:t> N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810000"/>
            <a:ext cx="3886729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419600" y="3440668"/>
            <a:ext cx="259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v = 100 m/60 s = 1,7 m/s 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4267200"/>
            <a:ext cx="1447800" cy="684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381000" y="4419600"/>
            <a:ext cx="3589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= 0,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mula</a:t>
            </a:r>
            <a:r>
              <a:rPr lang="en-US" dirty="0" smtClean="0"/>
              <a:t> 2 = 0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4191000"/>
            <a:ext cx="119016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199" y="4876800"/>
            <a:ext cx="402166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" y="5715000"/>
            <a:ext cx="610526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8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searah</a:t>
            </a:r>
            <a:r>
              <a:rPr lang="en-US" dirty="0" smtClean="0"/>
              <a:t> </a:t>
            </a:r>
            <a:r>
              <a:rPr lang="en-US" dirty="0" smtClean="0"/>
              <a:t>horizontal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miring yang </a:t>
            </a:r>
            <a:r>
              <a:rPr lang="en-US" dirty="0" err="1" smtClean="0"/>
              <a:t>kasar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5. 1 5. </a:t>
            </a:r>
            <a:r>
              <a:rPr lang="en-US" b="1" dirty="0" err="1" smtClean="0"/>
              <a:t>Cari</a:t>
            </a:r>
            <a:r>
              <a:rPr lang="en-US" b="1" dirty="0" smtClean="0"/>
              <a:t> </a:t>
            </a:r>
            <a:r>
              <a:rPr lang="en-US" b="1" dirty="0" err="1" smtClean="0"/>
              <a:t>besarnya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agar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miring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endParaRPr lang="en-US" dirty="0" smtClean="0"/>
          </a:p>
          <a:p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15,0 kg,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kemiringan</a:t>
            </a:r>
            <a:r>
              <a:rPr lang="en-US" dirty="0" smtClean="0"/>
              <a:t> 30,0 °,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gesekan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miring </a:t>
            </a:r>
            <a:r>
              <a:rPr lang="en-US" dirty="0" err="1" smtClean="0"/>
              <a:t>adalah</a:t>
            </a:r>
            <a:r>
              <a:rPr lang="en-US" dirty="0" smtClean="0"/>
              <a:t> 0.600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05000"/>
            <a:ext cx="2590800" cy="242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057400"/>
            <a:ext cx="3133725" cy="211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419600"/>
            <a:ext cx="6167438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181600"/>
            <a:ext cx="6837293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488156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762000"/>
            <a:ext cx="848563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371600"/>
            <a:ext cx="888587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600" y="2942272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Sebuah</a:t>
            </a:r>
            <a:r>
              <a:rPr lang="en-US" dirty="0" smtClean="0"/>
              <a:t> roller coaster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melingkaran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radius 45 m. </a:t>
            </a:r>
            <a:r>
              <a:rPr lang="en-US" dirty="0" err="1" smtClean="0"/>
              <a:t>Jika</a:t>
            </a:r>
            <a:r>
              <a:rPr lang="en-US" dirty="0" smtClean="0"/>
              <a:t> roller coaster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35 m/s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putaran</a:t>
            </a:r>
            <a:r>
              <a:rPr lang="en-US" dirty="0" smtClean="0"/>
              <a:t>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normal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penumpang</a:t>
            </a:r>
            <a:r>
              <a:rPr lang="en-US" dirty="0" smtClean="0"/>
              <a:t> 75 kg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endParaRPr lang="en-US" dirty="0" smtClean="0"/>
          </a:p>
          <a:p>
            <a:r>
              <a:rPr lang="en-US" dirty="0" err="1" smtClean="0"/>
              <a:t>putaran</a:t>
            </a:r>
            <a:r>
              <a:rPr lang="en-US" dirty="0" smtClean="0"/>
              <a:t>? Roller coaster </a:t>
            </a:r>
            <a:r>
              <a:rPr lang="en-US" dirty="0" err="1" smtClean="0"/>
              <a:t>terbalik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loop.</a:t>
            </a:r>
            <a:endParaRPr 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4191000"/>
            <a:ext cx="3277829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57600" y="4648200"/>
            <a:ext cx="5181600" cy="93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890587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304800" y="1371600"/>
            <a:ext cx="861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Sebuah</a:t>
            </a:r>
            <a:r>
              <a:rPr lang="en-US" dirty="0" smtClean="0"/>
              <a:t> tetherball </a:t>
            </a:r>
            <a:r>
              <a:rPr lang="en-US" dirty="0" err="1" smtClean="0"/>
              <a:t>terpasang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tiang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2,0 m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5.25.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25,0°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tiang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,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/</a:t>
            </a:r>
            <a:r>
              <a:rPr lang="en-US" dirty="0" err="1" smtClean="0"/>
              <a:t>putaran</a:t>
            </a:r>
            <a:r>
              <a:rPr lang="en-US" dirty="0" smtClean="0"/>
              <a:t> tetherball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62200"/>
            <a:ext cx="1905000" cy="2466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86175" y="2643188"/>
            <a:ext cx="2431992" cy="215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5105400"/>
            <a:ext cx="3899719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634914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5295" y="1600200"/>
            <a:ext cx="7220905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429000"/>
            <a:ext cx="515519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236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6</cp:revision>
  <dcterms:created xsi:type="dcterms:W3CDTF">2016-09-28T12:46:47Z</dcterms:created>
  <dcterms:modified xsi:type="dcterms:W3CDTF">2016-09-28T13:39:58Z</dcterms:modified>
</cp:coreProperties>
</file>