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757" autoAdjust="0"/>
  </p:normalViewPr>
  <p:slideViewPr>
    <p:cSldViewPr snapToGrid="0">
      <p:cViewPr varScale="1">
        <p:scale>
          <a:sx n="88" d="100"/>
          <a:sy n="88" d="100"/>
        </p:scale>
        <p:origin x="269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71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42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75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71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91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55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30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97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98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5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Group formation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Activities in Homan’s theory, the physical movements and verbal and non verbal </a:t>
            </a:r>
            <a:r>
              <a:rPr lang="en-US" dirty="0" err="1" smtClean="0"/>
              <a:t>behaviours</a:t>
            </a:r>
            <a:r>
              <a:rPr lang="en-US" dirty="0" smtClean="0"/>
              <a:t> engaged in by group members</a:t>
            </a:r>
          </a:p>
          <a:p>
            <a:pPr algn="just"/>
            <a:r>
              <a:rPr lang="en-US" dirty="0" smtClean="0"/>
              <a:t>Interaction in Homan’s theory, the two way communications between group members.</a:t>
            </a:r>
          </a:p>
          <a:p>
            <a:pPr algn="just"/>
            <a:r>
              <a:rPr lang="en-US" dirty="0" smtClean="0"/>
              <a:t>Sentiments in Homan’s theory, the feelings, attitudes, and beliefs held by group members towards others.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628775"/>
            <a:ext cx="1097280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8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3"/>
            <a:ext cx="10972800" cy="542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51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Group and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2"/>
            <a:ext cx="10972800" cy="524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8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62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Work groups and teams have become a nearly ubiquitous part of contemporary management practice in the majority of prominent organizations in the world.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Work groups and teams have become a nearly ubiquitous part of contemporary management practice in the majority of prominent organizations in the world.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95263"/>
            <a:ext cx="10972800" cy="58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14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Definitions of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Group two or more people, in face to face interaction, each aware of their group membership and interdependence, as they strive to achieve their goals.</a:t>
            </a:r>
          </a:p>
          <a:p>
            <a:pPr algn="just"/>
            <a:r>
              <a:rPr lang="en-US" dirty="0" smtClean="0"/>
              <a:t>Group dynamics the forces operating within groups that affect their performance and their member’s satisfaction.</a:t>
            </a:r>
          </a:p>
          <a:p>
            <a:pPr algn="just"/>
            <a:r>
              <a:rPr lang="en-US" dirty="0" smtClean="0"/>
              <a:t>Aggregate a collection of unrelated people who happen to be in close physical proximity for a short period of time.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7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Definitions of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Group two or more people, in face to face interaction, each aware of their group membership and interdependence, as they strive to achieve their goals.</a:t>
            </a:r>
          </a:p>
          <a:p>
            <a:pPr algn="just"/>
            <a:r>
              <a:rPr lang="en-US" dirty="0" smtClean="0"/>
              <a:t>Group dynamics the forces operating within groups that affect their performance and their member’s satisfaction.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590550"/>
            <a:ext cx="10972800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7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Definitions of groups?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Group two or more people, in face to face interaction, each aware of their group membership and interdependence, as they strive to achieve their goals.</a:t>
            </a:r>
          </a:p>
          <a:p>
            <a:pPr algn="just"/>
            <a:r>
              <a:rPr lang="en-US" dirty="0" smtClean="0"/>
              <a:t>Group dynamics the forces operating within groups that affect their performance and their member’s satisfaction.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33350"/>
            <a:ext cx="10972800" cy="672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11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Types of group tasks?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563837"/>
          </a:xfrm>
        </p:spPr>
        <p:txBody>
          <a:bodyPr/>
          <a:lstStyle/>
          <a:p>
            <a:pPr algn="just"/>
            <a:r>
              <a:rPr lang="en-US" dirty="0" smtClean="0"/>
              <a:t>Additive task a task whose accomplishment depends on the sum of all group members efforts.</a:t>
            </a:r>
          </a:p>
          <a:p>
            <a:pPr algn="just"/>
            <a:r>
              <a:rPr lang="en-US" dirty="0" smtClean="0"/>
              <a:t>Conjunctive task a task whose accomplishment depends on the performance of the group’s least talented member</a:t>
            </a:r>
          </a:p>
          <a:p>
            <a:pPr algn="just"/>
            <a:r>
              <a:rPr lang="en-US" dirty="0" smtClean="0"/>
              <a:t>Disjunctive task a task whose accomplishment depends on the performance of the group’s most talented member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7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The Hawthorne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Hawthorne effect the tendency of people being observed to behave differently than they otherwise would.</a:t>
            </a:r>
          </a:p>
          <a:p>
            <a:pPr algn="just"/>
            <a:r>
              <a:rPr lang="en-US" dirty="0" smtClean="0"/>
              <a:t>Human relations approach a school of management thought which emphasizes the importance of social processes at work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5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Formal and informal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Formal group a group that has been consciously created by management to accomplish a defined task that contributes to the </a:t>
            </a:r>
            <a:r>
              <a:rPr lang="en-US" dirty="0" err="1" smtClean="0"/>
              <a:t>organizational’s</a:t>
            </a:r>
            <a:r>
              <a:rPr lang="en-US" dirty="0" smtClean="0"/>
              <a:t> goal</a:t>
            </a:r>
          </a:p>
          <a:p>
            <a:pPr algn="just"/>
            <a:r>
              <a:rPr lang="en-US" dirty="0" smtClean="0"/>
              <a:t>Informal group collection of individuals who became a group when they develop interdependencies, influence, one another’s behavior, and contribute to mutual need satisfaction.</a:t>
            </a:r>
          </a:p>
          <a:p>
            <a:pPr algn="just"/>
            <a:r>
              <a:rPr lang="en-US" dirty="0" smtClean="0"/>
              <a:t>Group self organization the tendency of groups to form interests, develop autonomy and establish identities.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8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1644</TotalTime>
  <Words>500</Words>
  <Application>Microsoft Office PowerPoint</Application>
  <PresentationFormat>Widescreen</PresentationFormat>
  <Paragraphs>69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Diamond Grid 16x9</vt:lpstr>
      <vt:lpstr>Group formation</vt:lpstr>
      <vt:lpstr>Why study groups?</vt:lpstr>
      <vt:lpstr>Why study groups?</vt:lpstr>
      <vt:lpstr>Definitions of groups?</vt:lpstr>
      <vt:lpstr>Definitions of groups?</vt:lpstr>
      <vt:lpstr>Definitions of groups?</vt:lpstr>
      <vt:lpstr>Types of group tasks?</vt:lpstr>
      <vt:lpstr>The Hawthorne studies</vt:lpstr>
      <vt:lpstr>Formal and informal groups</vt:lpstr>
      <vt:lpstr>Group formation</vt:lpstr>
      <vt:lpstr>Group Development</vt:lpstr>
      <vt:lpstr>Group and Teams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87</cp:revision>
  <dcterms:created xsi:type="dcterms:W3CDTF">2018-07-28T17:33:13Z</dcterms:created>
  <dcterms:modified xsi:type="dcterms:W3CDTF">2018-08-19T14:09:25Z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