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7" r:id="rId1"/>
  </p:sldMasterIdLst>
  <p:notesMasterIdLst>
    <p:notesMasterId r:id="rId32"/>
  </p:notesMasterIdLst>
  <p:handoutMasterIdLst>
    <p:handoutMasterId r:id="rId33"/>
  </p:handoutMasterIdLst>
  <p:sldIdLst>
    <p:sldId id="256" r:id="rId2"/>
    <p:sldId id="275" r:id="rId3"/>
    <p:sldId id="276" r:id="rId4"/>
    <p:sldId id="277" r:id="rId5"/>
    <p:sldId id="278" r:id="rId6"/>
    <p:sldId id="279" r:id="rId7"/>
    <p:sldId id="280" r:id="rId8"/>
    <p:sldId id="257" r:id="rId9"/>
    <p:sldId id="281" r:id="rId10"/>
    <p:sldId id="259" r:id="rId11"/>
    <p:sldId id="274" r:id="rId12"/>
    <p:sldId id="273" r:id="rId13"/>
    <p:sldId id="258" r:id="rId14"/>
    <p:sldId id="282" r:id="rId15"/>
    <p:sldId id="283" r:id="rId16"/>
    <p:sldId id="260" r:id="rId17"/>
    <p:sldId id="261" r:id="rId18"/>
    <p:sldId id="263" r:id="rId19"/>
    <p:sldId id="262" r:id="rId20"/>
    <p:sldId id="264" r:id="rId21"/>
    <p:sldId id="265" r:id="rId22"/>
    <p:sldId id="266" r:id="rId23"/>
    <p:sldId id="267" r:id="rId24"/>
    <p:sldId id="268" r:id="rId25"/>
    <p:sldId id="269" r:id="rId26"/>
    <p:sldId id="284" r:id="rId27"/>
    <p:sldId id="270" r:id="rId28"/>
    <p:sldId id="271" r:id="rId29"/>
    <p:sldId id="272" r:id="rId30"/>
    <p:sldId id="285" r:id="rId31"/>
  </p:sldIdLst>
  <p:sldSz cx="9144000" cy="6858000" type="screen4x3"/>
  <p:notesSz cx="9144000" cy="6858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bwMode="auto">
          <a:xfrm>
            <a:off x="0" y="0"/>
            <a:ext cx="3962400"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en-US"/>
          </a:p>
        </p:txBody>
      </p:sp>
      <p:sp>
        <p:nvSpPr>
          <p:cNvPr id="21507" name="Rectangle 3"/>
          <p:cNvSpPr>
            <a:spLocks noGrp="1" noChangeArrowheads="1"/>
          </p:cNvSpPr>
          <p:nvPr>
            <p:ph type="dt" sz="quarter" idx="1"/>
          </p:nvPr>
        </p:nvSpPr>
        <p:spPr bwMode="auto">
          <a:xfrm>
            <a:off x="5180013" y="0"/>
            <a:ext cx="3962400"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en-US"/>
          </a:p>
        </p:txBody>
      </p:sp>
      <p:sp>
        <p:nvSpPr>
          <p:cNvPr id="21508" name="Rectangle 4"/>
          <p:cNvSpPr>
            <a:spLocks noGrp="1" noChangeArrowheads="1"/>
          </p:cNvSpPr>
          <p:nvPr>
            <p:ph type="ftr" sz="quarter" idx="2"/>
          </p:nvPr>
        </p:nvSpPr>
        <p:spPr bwMode="auto">
          <a:xfrm>
            <a:off x="0" y="6513513"/>
            <a:ext cx="3962400" cy="342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en-US"/>
          </a:p>
        </p:txBody>
      </p:sp>
      <p:sp>
        <p:nvSpPr>
          <p:cNvPr id="21509" name="Rectangle 5"/>
          <p:cNvSpPr>
            <a:spLocks noGrp="1" noChangeArrowheads="1"/>
          </p:cNvSpPr>
          <p:nvPr>
            <p:ph type="sldNum" sz="quarter" idx="3"/>
          </p:nvPr>
        </p:nvSpPr>
        <p:spPr bwMode="auto">
          <a:xfrm>
            <a:off x="5180013" y="6513513"/>
            <a:ext cx="3962400" cy="342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07AE196C-D1EF-4103-ACD6-E0F73AFCD959}" type="slidenum">
              <a:rPr lang="en-US"/>
              <a:pPr>
                <a:defRPr/>
              </a:pPr>
              <a:t>‹#›</a:t>
            </a:fld>
            <a:endParaRPr lang="en-US"/>
          </a:p>
        </p:txBody>
      </p:sp>
    </p:spTree>
    <p:extLst>
      <p:ext uri="{BB962C8B-B14F-4D97-AF65-F5344CB8AC3E}">
        <p14:creationId xmlns:p14="http://schemas.microsoft.com/office/powerpoint/2010/main" val="28992621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8130" name="Rectangle 2"/>
          <p:cNvSpPr>
            <a:spLocks noGrp="1" noChangeArrowheads="1"/>
          </p:cNvSpPr>
          <p:nvPr>
            <p:ph type="hdr" sz="quarter"/>
          </p:nvPr>
        </p:nvSpPr>
        <p:spPr bwMode="auto">
          <a:xfrm>
            <a:off x="0" y="0"/>
            <a:ext cx="3962400"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US"/>
          </a:p>
        </p:txBody>
      </p:sp>
      <p:sp>
        <p:nvSpPr>
          <p:cNvPr id="48131" name="Rectangle 3"/>
          <p:cNvSpPr>
            <a:spLocks noGrp="1" noChangeArrowheads="1"/>
          </p:cNvSpPr>
          <p:nvPr>
            <p:ph type="dt" idx="1"/>
          </p:nvPr>
        </p:nvSpPr>
        <p:spPr bwMode="auto">
          <a:xfrm>
            <a:off x="5180013" y="0"/>
            <a:ext cx="3962400"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fld id="{C3E39E67-5CE2-4376-8EF0-37EA1B71D829}" type="datetimeFigureOut">
              <a:rPr lang="en-US"/>
              <a:pPr>
                <a:defRPr/>
              </a:pPr>
              <a:t>4/25/2017</a:t>
            </a:fld>
            <a:endParaRPr lang="en-US"/>
          </a:p>
        </p:txBody>
      </p:sp>
      <p:sp>
        <p:nvSpPr>
          <p:cNvPr id="33796" name="Rectangle 4"/>
          <p:cNvSpPr>
            <a:spLocks noRot="1" noChangeArrowheads="1" noTextEdit="1"/>
          </p:cNvSpPr>
          <p:nvPr>
            <p:ph type="sldImg" idx="2"/>
          </p:nvPr>
        </p:nvSpPr>
        <p:spPr bwMode="auto">
          <a:xfrm>
            <a:off x="2857500" y="514350"/>
            <a:ext cx="3429000" cy="25717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3" name="Rectangle 5"/>
          <p:cNvSpPr>
            <a:spLocks noGrp="1" noChangeArrowheads="1"/>
          </p:cNvSpPr>
          <p:nvPr>
            <p:ph type="body" sz="quarter" idx="3"/>
          </p:nvPr>
        </p:nvSpPr>
        <p:spPr bwMode="auto">
          <a:xfrm>
            <a:off x="914400" y="3257550"/>
            <a:ext cx="7315200" cy="30861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8134" name="Rectangle 6"/>
          <p:cNvSpPr>
            <a:spLocks noGrp="1" noChangeArrowheads="1"/>
          </p:cNvSpPr>
          <p:nvPr>
            <p:ph type="ftr" sz="quarter" idx="4"/>
          </p:nvPr>
        </p:nvSpPr>
        <p:spPr bwMode="auto">
          <a:xfrm>
            <a:off x="0" y="6513513"/>
            <a:ext cx="3962400" cy="342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US"/>
          </a:p>
        </p:txBody>
      </p:sp>
      <p:sp>
        <p:nvSpPr>
          <p:cNvPr id="48135" name="Rectangle 7"/>
          <p:cNvSpPr>
            <a:spLocks noGrp="1" noChangeArrowheads="1"/>
          </p:cNvSpPr>
          <p:nvPr>
            <p:ph type="sldNum" sz="quarter" idx="5"/>
          </p:nvPr>
        </p:nvSpPr>
        <p:spPr bwMode="auto">
          <a:xfrm>
            <a:off x="5180013" y="6513513"/>
            <a:ext cx="3962400" cy="342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3A460E58-256B-425F-8D8A-44E5C091AB41}" type="slidenum">
              <a:rPr lang="en-US"/>
              <a:pPr>
                <a:defRPr/>
              </a:pPr>
              <a:t>‹#›</a:t>
            </a:fld>
            <a:endParaRPr lang="en-US"/>
          </a:p>
        </p:txBody>
      </p:sp>
    </p:spTree>
    <p:extLst>
      <p:ext uri="{BB962C8B-B14F-4D97-AF65-F5344CB8AC3E}">
        <p14:creationId xmlns:p14="http://schemas.microsoft.com/office/powerpoint/2010/main" val="89281117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Rot="1" noChangeArrowheads="1" noTextEdit="1"/>
          </p:cNvSpPr>
          <p:nvPr>
            <p:ph type="sldImg"/>
          </p:nvPr>
        </p:nvSpPr>
        <p:spPr>
          <a:ln/>
        </p:spPr>
      </p:sp>
      <p:sp>
        <p:nvSpPr>
          <p:cNvPr id="3481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Rot="1" noChangeArrowheads="1" noTextEdit="1"/>
          </p:cNvSpPr>
          <p:nvPr>
            <p:ph type="sldImg"/>
          </p:nvPr>
        </p:nvSpPr>
        <p:spPr>
          <a:ln/>
        </p:spPr>
      </p:sp>
      <p:sp>
        <p:nvSpPr>
          <p:cNvPr id="4403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Rot="1" noChangeArrowheads="1" noTextEdit="1"/>
          </p:cNvSpPr>
          <p:nvPr>
            <p:ph type="sldImg"/>
          </p:nvPr>
        </p:nvSpPr>
        <p:spPr>
          <a:ln/>
        </p:spPr>
      </p:sp>
      <p:sp>
        <p:nvSpPr>
          <p:cNvPr id="4505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Rot="1" noChangeArrowheads="1" noTextEdit="1"/>
          </p:cNvSpPr>
          <p:nvPr>
            <p:ph type="sldImg"/>
          </p:nvPr>
        </p:nvSpPr>
        <p:spPr>
          <a:ln/>
        </p:spPr>
      </p:sp>
      <p:sp>
        <p:nvSpPr>
          <p:cNvPr id="4608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Rot="1" noChangeArrowheads="1" noTextEdit="1"/>
          </p:cNvSpPr>
          <p:nvPr>
            <p:ph type="sldImg"/>
          </p:nvPr>
        </p:nvSpPr>
        <p:spPr>
          <a:ln/>
        </p:spPr>
      </p:sp>
      <p:sp>
        <p:nvSpPr>
          <p:cNvPr id="4710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Rot="1" noChangeArrowheads="1" noTextEdit="1"/>
          </p:cNvSpPr>
          <p:nvPr>
            <p:ph type="sldImg"/>
          </p:nvPr>
        </p:nvSpPr>
        <p:spPr>
          <a:ln/>
        </p:spPr>
      </p:sp>
      <p:sp>
        <p:nvSpPr>
          <p:cNvPr id="4813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Rot="1" noChangeArrowheads="1" noTextEdit="1"/>
          </p:cNvSpPr>
          <p:nvPr>
            <p:ph type="sldImg"/>
          </p:nvPr>
        </p:nvSpPr>
        <p:spPr>
          <a:ln/>
        </p:spPr>
      </p:sp>
      <p:sp>
        <p:nvSpPr>
          <p:cNvPr id="4915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Rot="1" noChangeArrowheads="1" noTextEdit="1"/>
          </p:cNvSpPr>
          <p:nvPr>
            <p:ph type="sldImg"/>
          </p:nvPr>
        </p:nvSpPr>
        <p:spPr>
          <a:ln/>
        </p:spPr>
      </p:sp>
      <p:sp>
        <p:nvSpPr>
          <p:cNvPr id="5017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Rot="1" noChangeArrowheads="1" noTextEdit="1"/>
          </p:cNvSpPr>
          <p:nvPr>
            <p:ph type="sldImg"/>
          </p:nvPr>
        </p:nvSpPr>
        <p:spPr>
          <a:ln/>
        </p:spPr>
      </p:sp>
      <p:sp>
        <p:nvSpPr>
          <p:cNvPr id="5120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Rot="1" noChangeArrowheads="1" noTextEdit="1"/>
          </p:cNvSpPr>
          <p:nvPr>
            <p:ph type="sldImg"/>
          </p:nvPr>
        </p:nvSpPr>
        <p:spPr>
          <a:ln/>
        </p:spPr>
      </p:sp>
      <p:sp>
        <p:nvSpPr>
          <p:cNvPr id="5222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Rot="1" noChangeArrowheads="1" noTextEdit="1"/>
          </p:cNvSpPr>
          <p:nvPr>
            <p:ph type="sldImg"/>
          </p:nvPr>
        </p:nvSpPr>
        <p:spPr>
          <a:ln/>
        </p:spPr>
      </p:sp>
      <p:sp>
        <p:nvSpPr>
          <p:cNvPr id="5325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Rot="1" noChangeArrowheads="1" noTextEdit="1"/>
          </p:cNvSpPr>
          <p:nvPr>
            <p:ph type="sldImg"/>
          </p:nvPr>
        </p:nvSpPr>
        <p:spPr>
          <a:ln/>
        </p:spPr>
      </p:sp>
      <p:sp>
        <p:nvSpPr>
          <p:cNvPr id="3584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Rot="1" noChangeArrowheads="1" noTextEdit="1"/>
          </p:cNvSpPr>
          <p:nvPr>
            <p:ph type="sldImg"/>
          </p:nvPr>
        </p:nvSpPr>
        <p:spPr>
          <a:ln/>
        </p:spPr>
      </p:sp>
      <p:sp>
        <p:nvSpPr>
          <p:cNvPr id="5427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Rot="1" noChangeArrowheads="1" noTextEdit="1"/>
          </p:cNvSpPr>
          <p:nvPr>
            <p:ph type="sldImg"/>
          </p:nvPr>
        </p:nvSpPr>
        <p:spPr>
          <a:ln/>
        </p:spPr>
      </p:sp>
      <p:sp>
        <p:nvSpPr>
          <p:cNvPr id="5529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Rot="1" noChangeArrowheads="1" noTextEdit="1"/>
          </p:cNvSpPr>
          <p:nvPr>
            <p:ph type="sldImg"/>
          </p:nvPr>
        </p:nvSpPr>
        <p:spPr>
          <a:ln/>
        </p:spPr>
      </p:sp>
      <p:sp>
        <p:nvSpPr>
          <p:cNvPr id="5632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Rot="1" noChangeArrowheads="1" noTextEdit="1"/>
          </p:cNvSpPr>
          <p:nvPr>
            <p:ph type="sldImg"/>
          </p:nvPr>
        </p:nvSpPr>
        <p:spPr>
          <a:ln/>
        </p:spPr>
      </p:sp>
      <p:sp>
        <p:nvSpPr>
          <p:cNvPr id="5734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Rot="1" noChangeArrowheads="1" noTextEdit="1"/>
          </p:cNvSpPr>
          <p:nvPr>
            <p:ph type="sldImg"/>
          </p:nvPr>
        </p:nvSpPr>
        <p:spPr>
          <a:ln/>
        </p:spPr>
      </p:sp>
      <p:sp>
        <p:nvSpPr>
          <p:cNvPr id="5837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Rot="1" noChangeArrowheads="1" noTextEdit="1"/>
          </p:cNvSpPr>
          <p:nvPr>
            <p:ph type="sldImg"/>
          </p:nvPr>
        </p:nvSpPr>
        <p:spPr>
          <a:ln/>
        </p:spPr>
      </p:sp>
      <p:sp>
        <p:nvSpPr>
          <p:cNvPr id="5939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Rot="1" noChangeArrowheads="1" noTextEdit="1"/>
          </p:cNvSpPr>
          <p:nvPr>
            <p:ph type="sldImg"/>
          </p:nvPr>
        </p:nvSpPr>
        <p:spPr>
          <a:ln/>
        </p:spPr>
      </p:sp>
      <p:sp>
        <p:nvSpPr>
          <p:cNvPr id="6041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Rot="1" noChangeArrowheads="1" noTextEdit="1"/>
          </p:cNvSpPr>
          <p:nvPr>
            <p:ph type="sldImg"/>
          </p:nvPr>
        </p:nvSpPr>
        <p:spPr>
          <a:ln/>
        </p:spPr>
      </p:sp>
      <p:sp>
        <p:nvSpPr>
          <p:cNvPr id="6144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Rot="1" noChangeArrowheads="1" noTextEdit="1"/>
          </p:cNvSpPr>
          <p:nvPr>
            <p:ph type="sldImg"/>
          </p:nvPr>
        </p:nvSpPr>
        <p:spPr>
          <a:ln/>
        </p:spPr>
      </p:sp>
      <p:sp>
        <p:nvSpPr>
          <p:cNvPr id="6246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Rot="1" noChangeArrowheads="1" noTextEdit="1"/>
          </p:cNvSpPr>
          <p:nvPr>
            <p:ph type="sldImg"/>
          </p:nvPr>
        </p:nvSpPr>
        <p:spPr>
          <a:ln/>
        </p:spPr>
      </p:sp>
      <p:sp>
        <p:nvSpPr>
          <p:cNvPr id="6349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Rot="1" noChangeArrowheads="1" noTextEdit="1"/>
          </p:cNvSpPr>
          <p:nvPr>
            <p:ph type="sldImg"/>
          </p:nvPr>
        </p:nvSpPr>
        <p:spPr>
          <a:ln/>
        </p:spPr>
      </p:sp>
      <p:sp>
        <p:nvSpPr>
          <p:cNvPr id="3686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Rot="1" noChangeArrowheads="1" noTextEdit="1"/>
          </p:cNvSpPr>
          <p:nvPr>
            <p:ph type="sldImg"/>
          </p:nvPr>
        </p:nvSpPr>
        <p:spPr>
          <a:ln/>
        </p:spPr>
      </p:sp>
      <p:sp>
        <p:nvSpPr>
          <p:cNvPr id="6451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Rot="1" noChangeArrowheads="1" noTextEdit="1"/>
          </p:cNvSpPr>
          <p:nvPr>
            <p:ph type="sldImg"/>
          </p:nvPr>
        </p:nvSpPr>
        <p:spPr>
          <a:ln/>
        </p:spPr>
      </p:sp>
      <p:sp>
        <p:nvSpPr>
          <p:cNvPr id="3789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Rot="1" noChangeArrowheads="1" noTextEdit="1"/>
          </p:cNvSpPr>
          <p:nvPr>
            <p:ph type="sldImg"/>
          </p:nvPr>
        </p:nvSpPr>
        <p:spPr>
          <a:ln/>
        </p:spPr>
      </p:sp>
      <p:sp>
        <p:nvSpPr>
          <p:cNvPr id="3891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Rot="1" noChangeArrowheads="1" noTextEdit="1"/>
          </p:cNvSpPr>
          <p:nvPr>
            <p:ph type="sldImg"/>
          </p:nvPr>
        </p:nvSpPr>
        <p:spPr>
          <a:ln/>
        </p:spPr>
      </p:sp>
      <p:sp>
        <p:nvSpPr>
          <p:cNvPr id="3993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Rot="1" noChangeArrowheads="1" noTextEdit="1"/>
          </p:cNvSpPr>
          <p:nvPr>
            <p:ph type="sldImg"/>
          </p:nvPr>
        </p:nvSpPr>
        <p:spPr>
          <a:ln/>
        </p:spPr>
      </p:sp>
      <p:sp>
        <p:nvSpPr>
          <p:cNvPr id="4096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Rot="1" noChangeArrowheads="1" noTextEdit="1"/>
          </p:cNvSpPr>
          <p:nvPr>
            <p:ph type="sldImg"/>
          </p:nvPr>
        </p:nvSpPr>
        <p:spPr>
          <a:ln/>
        </p:spPr>
      </p:sp>
      <p:sp>
        <p:nvSpPr>
          <p:cNvPr id="419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Rot="1" noChangeArrowheads="1" noTextEdit="1"/>
          </p:cNvSpPr>
          <p:nvPr>
            <p:ph type="sldImg"/>
          </p:nvPr>
        </p:nvSpPr>
        <p:spPr>
          <a:ln/>
        </p:spPr>
      </p:sp>
      <p:sp>
        <p:nvSpPr>
          <p:cNvPr id="4301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3222625" y="304800"/>
            <a:ext cx="11909425" cy="4724400"/>
            <a:chOff x="-2030" y="192"/>
            <a:chExt cx="7502" cy="2976"/>
          </a:xfrm>
        </p:grpSpPr>
        <p:sp>
          <p:nvSpPr>
            <p:cNvPr id="5" name="Line 3"/>
            <p:cNvSpPr>
              <a:spLocks noChangeShapeType="1"/>
            </p:cNvSpPr>
            <p:nvPr/>
          </p:nvSpPr>
          <p:spPr bwMode="auto">
            <a:xfrm>
              <a:off x="912" y="1584"/>
              <a:ext cx="4560" cy="0"/>
            </a:xfrm>
            <a:prstGeom prst="line">
              <a:avLst/>
            </a:prstGeom>
            <a:noFill/>
            <a:ln w="12700">
              <a:solidFill>
                <a:schemeClr val="tx1"/>
              </a:solidFill>
              <a:round/>
              <a:headEnd/>
              <a:tailEnd/>
            </a:ln>
            <a:effectLst/>
          </p:spPr>
          <p:txBody>
            <a:bodyPr/>
            <a:lstStyle/>
            <a:p>
              <a:pPr>
                <a:defRPr/>
              </a:pPr>
              <a:endParaRPr lang="en-US"/>
            </a:p>
          </p:txBody>
        </p:sp>
        <p:sp>
          <p:nvSpPr>
            <p:cNvPr id="6" name="AutoShape 4"/>
            <p:cNvSpPr>
              <a:spLocks noChangeArrowheads="1"/>
            </p:cNvSpPr>
            <p:nvPr/>
          </p:nvSpPr>
          <p:spPr bwMode="auto">
            <a:xfrm>
              <a:off x="-1584" y="864"/>
              <a:ext cx="2304" cy="2304"/>
            </a:xfrm>
            <a:custGeom>
              <a:avLst/>
              <a:gdLst>
                <a:gd name="G0" fmla="+- 12083 0 0"/>
                <a:gd name="G1" fmla="+- -32000 0 0"/>
                <a:gd name="G2" fmla="+- 32000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44083" y="2368"/>
                </a:cxn>
                <a:cxn ang="0">
                  <a:pos x="64000" y="32000"/>
                </a:cxn>
                <a:cxn ang="0">
                  <a:pos x="44083" y="61631"/>
                </a:cxn>
                <a:cxn ang="0">
                  <a:pos x="44083" y="61631"/>
                </a:cxn>
                <a:cxn ang="0">
                  <a:pos x="44082" y="61631"/>
                </a:cxn>
                <a:cxn ang="0">
                  <a:pos x="44083" y="61632"/>
                </a:cxn>
                <a:cxn ang="0">
                  <a:pos x="44083" y="2368"/>
                </a:cxn>
                <a:cxn ang="0">
                  <a:pos x="44082" y="2368"/>
                </a:cxn>
                <a:cxn ang="0">
                  <a:pos x="44083" y="2368"/>
                </a:cxn>
              </a:cxnLst>
              <a:rect l="T13" t="T15" r="T17" b="T19"/>
              <a:pathLst>
                <a:path w="64000" h="64000">
                  <a:moveTo>
                    <a:pt x="44083" y="2368"/>
                  </a:moveTo>
                  <a:cubicBezTo>
                    <a:pt x="56127" y="7280"/>
                    <a:pt x="64000" y="18993"/>
                    <a:pt x="64000" y="32000"/>
                  </a:cubicBezTo>
                  <a:cubicBezTo>
                    <a:pt x="64000" y="45006"/>
                    <a:pt x="56127" y="56719"/>
                    <a:pt x="44083" y="61631"/>
                  </a:cubicBezTo>
                  <a:cubicBezTo>
                    <a:pt x="44082" y="61631"/>
                    <a:pt x="44082" y="61631"/>
                    <a:pt x="44082" y="61631"/>
                  </a:cubicBezTo>
                  <a:lnTo>
                    <a:pt x="44083" y="61632"/>
                  </a:lnTo>
                  <a:lnTo>
                    <a:pt x="44083" y="2368"/>
                  </a:lnTo>
                  <a:lnTo>
                    <a:pt x="44082" y="2368"/>
                  </a:lnTo>
                  <a:cubicBezTo>
                    <a:pt x="44082" y="2368"/>
                    <a:pt x="44082" y="2368"/>
                    <a:pt x="44083" y="2368"/>
                  </a:cubicBezTo>
                  <a:close/>
                </a:path>
              </a:pathLst>
            </a:custGeom>
            <a:solidFill>
              <a:schemeClr val="accent2"/>
            </a:solidFill>
            <a:ln w="9525">
              <a:noFill/>
              <a:miter lim="800000"/>
              <a:headEnd/>
              <a:tailEnd/>
            </a:ln>
          </p:spPr>
          <p:txBody>
            <a:bodyPr/>
            <a:lstStyle/>
            <a:p>
              <a:pPr eaLnBrk="1" hangingPunct="1">
                <a:defRPr/>
              </a:pPr>
              <a:endParaRPr lang="en-US" sz="2400">
                <a:latin typeface="Times New Roman" pitchFamily="18" charset="0"/>
              </a:endParaRPr>
            </a:p>
          </p:txBody>
        </p:sp>
        <p:sp>
          <p:nvSpPr>
            <p:cNvPr id="7" name="AutoShape 5"/>
            <p:cNvSpPr>
              <a:spLocks noChangeArrowheads="1"/>
            </p:cNvSpPr>
            <p:nvPr/>
          </p:nvSpPr>
          <p:spPr bwMode="auto">
            <a:xfrm>
              <a:off x="-2030" y="192"/>
              <a:ext cx="2544" cy="2544"/>
            </a:xfrm>
            <a:custGeom>
              <a:avLst/>
              <a:gdLst>
                <a:gd name="G0" fmla="+- 18994 0 0"/>
                <a:gd name="G1" fmla="+- -30013 0 0"/>
                <a:gd name="G2" fmla="+- 32000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50994" y="6246"/>
                </a:cxn>
                <a:cxn ang="0">
                  <a:pos x="64000" y="32000"/>
                </a:cxn>
                <a:cxn ang="0">
                  <a:pos x="50994" y="57753"/>
                </a:cxn>
                <a:cxn ang="0">
                  <a:pos x="50994" y="57753"/>
                </a:cxn>
                <a:cxn ang="0">
                  <a:pos x="50993" y="57753"/>
                </a:cxn>
                <a:cxn ang="0">
                  <a:pos x="50994" y="57754"/>
                </a:cxn>
                <a:cxn ang="0">
                  <a:pos x="50994" y="6246"/>
                </a:cxn>
                <a:cxn ang="0">
                  <a:pos x="50993" y="6246"/>
                </a:cxn>
                <a:cxn ang="0">
                  <a:pos x="50994" y="6246"/>
                </a:cxn>
              </a:cxnLst>
              <a:rect l="T13" t="T15" r="T17" b="T19"/>
              <a:pathLst>
                <a:path w="64000" h="64000">
                  <a:moveTo>
                    <a:pt x="50994" y="6246"/>
                  </a:moveTo>
                  <a:cubicBezTo>
                    <a:pt x="59172" y="12279"/>
                    <a:pt x="64000" y="21837"/>
                    <a:pt x="64000" y="32000"/>
                  </a:cubicBezTo>
                  <a:cubicBezTo>
                    <a:pt x="64000" y="42162"/>
                    <a:pt x="59172" y="51720"/>
                    <a:pt x="50994" y="57753"/>
                  </a:cubicBezTo>
                  <a:cubicBezTo>
                    <a:pt x="50993" y="57753"/>
                    <a:pt x="50993" y="57753"/>
                    <a:pt x="50993" y="57753"/>
                  </a:cubicBezTo>
                  <a:lnTo>
                    <a:pt x="50994" y="57754"/>
                  </a:lnTo>
                  <a:lnTo>
                    <a:pt x="50994" y="6246"/>
                  </a:lnTo>
                  <a:lnTo>
                    <a:pt x="50993" y="6246"/>
                  </a:lnTo>
                  <a:cubicBezTo>
                    <a:pt x="50993" y="6246"/>
                    <a:pt x="50993" y="6246"/>
                    <a:pt x="50994" y="6246"/>
                  </a:cubicBezTo>
                  <a:close/>
                </a:path>
              </a:pathLst>
            </a:custGeom>
            <a:solidFill>
              <a:schemeClr val="hlink"/>
            </a:solidFill>
            <a:ln w="9525">
              <a:noFill/>
              <a:miter lim="800000"/>
              <a:headEnd/>
              <a:tailEnd/>
            </a:ln>
          </p:spPr>
          <p:txBody>
            <a:bodyPr/>
            <a:lstStyle/>
            <a:p>
              <a:pPr eaLnBrk="1" hangingPunct="1">
                <a:defRPr/>
              </a:pPr>
              <a:endParaRPr lang="en-US"/>
            </a:p>
          </p:txBody>
        </p:sp>
      </p:grpSp>
      <p:sp>
        <p:nvSpPr>
          <p:cNvPr id="92166" name="Rectangle 6"/>
          <p:cNvSpPr>
            <a:spLocks noGrp="1" noChangeArrowheads="1"/>
          </p:cNvSpPr>
          <p:nvPr>
            <p:ph type="ctrTitle"/>
          </p:nvPr>
        </p:nvSpPr>
        <p:spPr>
          <a:xfrm>
            <a:off x="1443038" y="985838"/>
            <a:ext cx="7239000" cy="1444625"/>
          </a:xfrm>
        </p:spPr>
        <p:txBody>
          <a:bodyPr/>
          <a:lstStyle>
            <a:lvl1pPr>
              <a:defRPr sz="4000"/>
            </a:lvl1pPr>
          </a:lstStyle>
          <a:p>
            <a:r>
              <a:rPr lang="en-US"/>
              <a:t>Click to edit Master title style</a:t>
            </a:r>
          </a:p>
        </p:txBody>
      </p:sp>
      <p:sp>
        <p:nvSpPr>
          <p:cNvPr id="92167" name="Rectangle 7"/>
          <p:cNvSpPr>
            <a:spLocks noGrp="1" noChangeArrowheads="1"/>
          </p:cNvSpPr>
          <p:nvPr>
            <p:ph type="subTitle" idx="1"/>
          </p:nvPr>
        </p:nvSpPr>
        <p:spPr>
          <a:xfrm>
            <a:off x="1443038" y="3427413"/>
            <a:ext cx="7239000" cy="1752600"/>
          </a:xfrm>
        </p:spPr>
        <p:txBody>
          <a:bodyPr/>
          <a:lstStyle>
            <a:lvl1pPr marL="0" indent="0">
              <a:buFont typeface="Wingdings" pitchFamily="2" charset="2"/>
              <a:buNone/>
              <a:defRPr/>
            </a:lvl1pPr>
          </a:lstStyle>
          <a:p>
            <a:r>
              <a:rPr lang="en-US"/>
              <a:t>Click to edit Master subtitle style</a:t>
            </a:r>
          </a:p>
        </p:txBody>
      </p:sp>
      <p:sp>
        <p:nvSpPr>
          <p:cNvPr id="8" name="Rectangle 8"/>
          <p:cNvSpPr>
            <a:spLocks noGrp="1" noChangeArrowheads="1"/>
          </p:cNvSpPr>
          <p:nvPr>
            <p:ph type="dt" sz="half" idx="10"/>
          </p:nvPr>
        </p:nvSpPr>
        <p:spPr/>
        <p:txBody>
          <a:bodyPr/>
          <a:lstStyle>
            <a:lvl1pPr>
              <a:defRPr smtClean="0"/>
            </a:lvl1pPr>
          </a:lstStyle>
          <a:p>
            <a:pPr>
              <a:defRPr/>
            </a:pPr>
            <a:fld id="{09D1B939-1D7E-486B-96E3-E8906E22A199}" type="datetimeFigureOut">
              <a:rPr lang="en-US"/>
              <a:pPr>
                <a:defRPr/>
              </a:pPr>
              <a:t>4/25/2017</a:t>
            </a:fld>
            <a:endParaRPr lang="en-US"/>
          </a:p>
        </p:txBody>
      </p:sp>
      <p:sp>
        <p:nvSpPr>
          <p:cNvPr id="9" name="Rectangle 9"/>
          <p:cNvSpPr>
            <a:spLocks noGrp="1" noChangeArrowheads="1"/>
          </p:cNvSpPr>
          <p:nvPr>
            <p:ph type="ftr" sz="quarter" idx="11"/>
          </p:nvPr>
        </p:nvSpPr>
        <p:spPr/>
        <p:txBody>
          <a:bodyPr/>
          <a:lstStyle>
            <a:lvl1pPr>
              <a:defRPr smtClean="0"/>
            </a:lvl1pPr>
          </a:lstStyle>
          <a:p>
            <a:pPr>
              <a:defRPr/>
            </a:pPr>
            <a:endParaRPr lang="en-US"/>
          </a:p>
        </p:txBody>
      </p:sp>
      <p:sp>
        <p:nvSpPr>
          <p:cNvPr id="10" name="Rectangle 10"/>
          <p:cNvSpPr>
            <a:spLocks noGrp="1" noChangeArrowheads="1"/>
          </p:cNvSpPr>
          <p:nvPr>
            <p:ph type="sldNum" sz="quarter" idx="12"/>
          </p:nvPr>
        </p:nvSpPr>
        <p:spPr/>
        <p:txBody>
          <a:bodyPr/>
          <a:lstStyle>
            <a:lvl1pPr>
              <a:defRPr smtClean="0"/>
            </a:lvl1pPr>
          </a:lstStyle>
          <a:p>
            <a:pPr>
              <a:defRPr/>
            </a:pPr>
            <a:fld id="{B75D1217-AECD-4FAA-9502-29216CB3FE1D}" type="slidenum">
              <a:rPr lang="en-US"/>
              <a:pPr>
                <a:defRPr/>
              </a:pPr>
              <a:t>‹#›</a:t>
            </a:fld>
            <a:endParaRPr lang="en-US"/>
          </a:p>
        </p:txBody>
      </p:sp>
    </p:spTree>
    <p:extLst>
      <p:ext uri="{BB962C8B-B14F-4D97-AF65-F5344CB8AC3E}">
        <p14:creationId xmlns:p14="http://schemas.microsoft.com/office/powerpoint/2010/main" val="13981433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dt" sz="half" idx="10"/>
          </p:nvPr>
        </p:nvSpPr>
        <p:spPr>
          <a:ln/>
        </p:spPr>
        <p:txBody>
          <a:bodyPr/>
          <a:lstStyle>
            <a:lvl1pPr>
              <a:defRPr/>
            </a:lvl1pPr>
          </a:lstStyle>
          <a:p>
            <a:pPr>
              <a:defRPr/>
            </a:pPr>
            <a:fld id="{88B4C529-4985-4863-B60F-C6BC18E77198}" type="datetimeFigureOut">
              <a:rPr lang="en-US"/>
              <a:pPr>
                <a:defRPr/>
              </a:pPr>
              <a:t>4/25/2017</a:t>
            </a:fld>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EC36CE46-8746-4AD3-8A57-FFFDFD42B2D6}" type="slidenum">
              <a:rPr lang="en-US"/>
              <a:pPr>
                <a:defRPr/>
              </a:pPr>
              <a:t>‹#›</a:t>
            </a:fld>
            <a:endParaRPr lang="en-US"/>
          </a:p>
        </p:txBody>
      </p:sp>
    </p:spTree>
    <p:extLst>
      <p:ext uri="{BB962C8B-B14F-4D97-AF65-F5344CB8AC3E}">
        <p14:creationId xmlns:p14="http://schemas.microsoft.com/office/powerpoint/2010/main" val="37589104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6413" y="301625"/>
            <a:ext cx="1827212" cy="56403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370013" y="301625"/>
            <a:ext cx="5334000" cy="56403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dt" sz="half" idx="10"/>
          </p:nvPr>
        </p:nvSpPr>
        <p:spPr>
          <a:ln/>
        </p:spPr>
        <p:txBody>
          <a:bodyPr/>
          <a:lstStyle>
            <a:lvl1pPr>
              <a:defRPr/>
            </a:lvl1pPr>
          </a:lstStyle>
          <a:p>
            <a:pPr>
              <a:defRPr/>
            </a:pPr>
            <a:fld id="{5D85BB43-DE95-4BE8-A088-12AF45E24DDF}" type="datetimeFigureOut">
              <a:rPr lang="en-US"/>
              <a:pPr>
                <a:defRPr/>
              </a:pPr>
              <a:t>4/25/2017</a:t>
            </a:fld>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9B6624FD-3BBB-42F2-B64D-4AB5238DFEDF}" type="slidenum">
              <a:rPr lang="en-US"/>
              <a:pPr>
                <a:defRPr/>
              </a:pPr>
              <a:t>‹#›</a:t>
            </a:fld>
            <a:endParaRPr lang="en-US"/>
          </a:p>
        </p:txBody>
      </p:sp>
    </p:spTree>
    <p:extLst>
      <p:ext uri="{BB962C8B-B14F-4D97-AF65-F5344CB8AC3E}">
        <p14:creationId xmlns:p14="http://schemas.microsoft.com/office/powerpoint/2010/main" val="40499979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dt" sz="half" idx="10"/>
          </p:nvPr>
        </p:nvSpPr>
        <p:spPr>
          <a:ln/>
        </p:spPr>
        <p:txBody>
          <a:bodyPr/>
          <a:lstStyle>
            <a:lvl1pPr>
              <a:defRPr/>
            </a:lvl1pPr>
          </a:lstStyle>
          <a:p>
            <a:pPr>
              <a:defRPr/>
            </a:pPr>
            <a:fld id="{5F5A4A4C-9BAC-486D-A295-4367C0DDE895}" type="datetimeFigureOut">
              <a:rPr lang="en-US"/>
              <a:pPr>
                <a:defRPr/>
              </a:pPr>
              <a:t>4/25/2017</a:t>
            </a:fld>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BAEBFC6D-3BA3-4BF2-B3F5-9B5423616101}" type="slidenum">
              <a:rPr lang="en-US"/>
              <a:pPr>
                <a:defRPr/>
              </a:pPr>
              <a:t>‹#›</a:t>
            </a:fld>
            <a:endParaRPr lang="en-US"/>
          </a:p>
        </p:txBody>
      </p:sp>
    </p:spTree>
    <p:extLst>
      <p:ext uri="{BB962C8B-B14F-4D97-AF65-F5344CB8AC3E}">
        <p14:creationId xmlns:p14="http://schemas.microsoft.com/office/powerpoint/2010/main" val="9999467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dt" sz="half" idx="10"/>
          </p:nvPr>
        </p:nvSpPr>
        <p:spPr>
          <a:ln/>
        </p:spPr>
        <p:txBody>
          <a:bodyPr/>
          <a:lstStyle>
            <a:lvl1pPr>
              <a:defRPr/>
            </a:lvl1pPr>
          </a:lstStyle>
          <a:p>
            <a:pPr>
              <a:defRPr/>
            </a:pPr>
            <a:fld id="{30B54874-A7FE-405E-ACED-A41C224A491E}" type="datetimeFigureOut">
              <a:rPr lang="en-US"/>
              <a:pPr>
                <a:defRPr/>
              </a:pPr>
              <a:t>4/25/2017</a:t>
            </a:fld>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75587BB0-F36A-4DBD-9608-451F77521C39}" type="slidenum">
              <a:rPr lang="en-US"/>
              <a:pPr>
                <a:defRPr/>
              </a:pPr>
              <a:t>‹#›</a:t>
            </a:fld>
            <a:endParaRPr lang="en-US"/>
          </a:p>
        </p:txBody>
      </p:sp>
    </p:spTree>
    <p:extLst>
      <p:ext uri="{BB962C8B-B14F-4D97-AF65-F5344CB8AC3E}">
        <p14:creationId xmlns:p14="http://schemas.microsoft.com/office/powerpoint/2010/main" val="27431737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370013" y="1827213"/>
            <a:ext cx="3579812"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02225" y="1827213"/>
            <a:ext cx="35814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dt" sz="half" idx="10"/>
          </p:nvPr>
        </p:nvSpPr>
        <p:spPr>
          <a:ln/>
        </p:spPr>
        <p:txBody>
          <a:bodyPr/>
          <a:lstStyle>
            <a:lvl1pPr>
              <a:defRPr/>
            </a:lvl1pPr>
          </a:lstStyle>
          <a:p>
            <a:pPr>
              <a:defRPr/>
            </a:pPr>
            <a:fld id="{D4958A28-C4D5-40D4-8C82-71BEE1D66407}" type="datetimeFigureOut">
              <a:rPr lang="en-US"/>
              <a:pPr>
                <a:defRPr/>
              </a:pPr>
              <a:t>4/25/2017</a:t>
            </a:fld>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fld id="{4B36353A-0042-4C26-822A-7101BA134298}" type="slidenum">
              <a:rPr lang="en-US"/>
              <a:pPr>
                <a:defRPr/>
              </a:pPr>
              <a:t>‹#›</a:t>
            </a:fld>
            <a:endParaRPr lang="en-US"/>
          </a:p>
        </p:txBody>
      </p:sp>
    </p:spTree>
    <p:extLst>
      <p:ext uri="{BB962C8B-B14F-4D97-AF65-F5344CB8AC3E}">
        <p14:creationId xmlns:p14="http://schemas.microsoft.com/office/powerpoint/2010/main" val="25262628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dt" sz="half" idx="10"/>
          </p:nvPr>
        </p:nvSpPr>
        <p:spPr>
          <a:ln/>
        </p:spPr>
        <p:txBody>
          <a:bodyPr/>
          <a:lstStyle>
            <a:lvl1pPr>
              <a:defRPr/>
            </a:lvl1pPr>
          </a:lstStyle>
          <a:p>
            <a:pPr>
              <a:defRPr/>
            </a:pPr>
            <a:fld id="{BF55C2F4-36BA-4E42-BE17-E77CF808D51D}" type="datetimeFigureOut">
              <a:rPr lang="en-US"/>
              <a:pPr>
                <a:defRPr/>
              </a:pPr>
              <a:t>4/25/2017</a:t>
            </a:fld>
            <a:endParaRPr lang="en-US"/>
          </a:p>
        </p:txBody>
      </p:sp>
      <p:sp>
        <p:nvSpPr>
          <p:cNvPr id="8" name="Rectangle 9"/>
          <p:cNvSpPr>
            <a:spLocks noGrp="1" noChangeArrowheads="1"/>
          </p:cNvSpPr>
          <p:nvPr>
            <p:ph type="ftr" sz="quarter" idx="11"/>
          </p:nvPr>
        </p:nvSpPr>
        <p:spPr>
          <a:ln/>
        </p:spPr>
        <p:txBody>
          <a:bodyPr/>
          <a:lstStyle>
            <a:lvl1pPr>
              <a:defRPr/>
            </a:lvl1pPr>
          </a:lstStyle>
          <a:p>
            <a:pPr>
              <a:defRPr/>
            </a:pPr>
            <a:endParaRPr lang="en-US"/>
          </a:p>
        </p:txBody>
      </p:sp>
      <p:sp>
        <p:nvSpPr>
          <p:cNvPr id="9" name="Rectangle 10"/>
          <p:cNvSpPr>
            <a:spLocks noGrp="1" noChangeArrowheads="1"/>
          </p:cNvSpPr>
          <p:nvPr>
            <p:ph type="sldNum" sz="quarter" idx="12"/>
          </p:nvPr>
        </p:nvSpPr>
        <p:spPr>
          <a:ln/>
        </p:spPr>
        <p:txBody>
          <a:bodyPr/>
          <a:lstStyle>
            <a:lvl1pPr>
              <a:defRPr/>
            </a:lvl1pPr>
          </a:lstStyle>
          <a:p>
            <a:pPr>
              <a:defRPr/>
            </a:pPr>
            <a:fld id="{C0623AE2-59C7-4C68-B836-4E54E7ACECAC}" type="slidenum">
              <a:rPr lang="en-US"/>
              <a:pPr>
                <a:defRPr/>
              </a:pPr>
              <a:t>‹#›</a:t>
            </a:fld>
            <a:endParaRPr lang="en-US"/>
          </a:p>
        </p:txBody>
      </p:sp>
    </p:spTree>
    <p:extLst>
      <p:ext uri="{BB962C8B-B14F-4D97-AF65-F5344CB8AC3E}">
        <p14:creationId xmlns:p14="http://schemas.microsoft.com/office/powerpoint/2010/main" val="2118954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8"/>
          <p:cNvSpPr>
            <a:spLocks noGrp="1" noChangeArrowheads="1"/>
          </p:cNvSpPr>
          <p:nvPr>
            <p:ph type="dt" sz="half" idx="10"/>
          </p:nvPr>
        </p:nvSpPr>
        <p:spPr>
          <a:ln/>
        </p:spPr>
        <p:txBody>
          <a:bodyPr/>
          <a:lstStyle>
            <a:lvl1pPr>
              <a:defRPr/>
            </a:lvl1pPr>
          </a:lstStyle>
          <a:p>
            <a:pPr>
              <a:defRPr/>
            </a:pPr>
            <a:fld id="{CEACE543-BCDA-45F0-8AF0-C761D67FC4DD}" type="datetimeFigureOut">
              <a:rPr lang="en-US"/>
              <a:pPr>
                <a:defRPr/>
              </a:pPr>
              <a:t>4/25/2017</a:t>
            </a:fld>
            <a:endParaRPr lang="en-US"/>
          </a:p>
        </p:txBody>
      </p:sp>
      <p:sp>
        <p:nvSpPr>
          <p:cNvPr id="4" name="Rectangle 9"/>
          <p:cNvSpPr>
            <a:spLocks noGrp="1" noChangeArrowheads="1"/>
          </p:cNvSpPr>
          <p:nvPr>
            <p:ph type="ftr" sz="quarter" idx="11"/>
          </p:nvPr>
        </p:nvSpPr>
        <p:spPr>
          <a:ln/>
        </p:spPr>
        <p:txBody>
          <a:bodyPr/>
          <a:lstStyle>
            <a:lvl1pPr>
              <a:defRPr/>
            </a:lvl1pPr>
          </a:lstStyle>
          <a:p>
            <a:pPr>
              <a:defRPr/>
            </a:pPr>
            <a:endParaRPr lang="en-US"/>
          </a:p>
        </p:txBody>
      </p:sp>
      <p:sp>
        <p:nvSpPr>
          <p:cNvPr id="5" name="Rectangle 10"/>
          <p:cNvSpPr>
            <a:spLocks noGrp="1" noChangeArrowheads="1"/>
          </p:cNvSpPr>
          <p:nvPr>
            <p:ph type="sldNum" sz="quarter" idx="12"/>
          </p:nvPr>
        </p:nvSpPr>
        <p:spPr>
          <a:ln/>
        </p:spPr>
        <p:txBody>
          <a:bodyPr/>
          <a:lstStyle>
            <a:lvl1pPr>
              <a:defRPr/>
            </a:lvl1pPr>
          </a:lstStyle>
          <a:p>
            <a:pPr>
              <a:defRPr/>
            </a:pPr>
            <a:fld id="{015C48A6-A575-49F6-813D-5538FF05BDF4}" type="slidenum">
              <a:rPr lang="en-US"/>
              <a:pPr>
                <a:defRPr/>
              </a:pPr>
              <a:t>‹#›</a:t>
            </a:fld>
            <a:endParaRPr lang="en-US"/>
          </a:p>
        </p:txBody>
      </p:sp>
    </p:spTree>
    <p:extLst>
      <p:ext uri="{BB962C8B-B14F-4D97-AF65-F5344CB8AC3E}">
        <p14:creationId xmlns:p14="http://schemas.microsoft.com/office/powerpoint/2010/main" val="9048897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dt" sz="half" idx="10"/>
          </p:nvPr>
        </p:nvSpPr>
        <p:spPr>
          <a:ln/>
        </p:spPr>
        <p:txBody>
          <a:bodyPr/>
          <a:lstStyle>
            <a:lvl1pPr>
              <a:defRPr/>
            </a:lvl1pPr>
          </a:lstStyle>
          <a:p>
            <a:pPr>
              <a:defRPr/>
            </a:pPr>
            <a:fld id="{8878C099-74F7-4B14-B7D0-BCE1FE420385}" type="datetimeFigureOut">
              <a:rPr lang="en-US"/>
              <a:pPr>
                <a:defRPr/>
              </a:pPr>
              <a:t>4/25/2017</a:t>
            </a:fld>
            <a:endParaRPr lang="en-US"/>
          </a:p>
        </p:txBody>
      </p:sp>
      <p:sp>
        <p:nvSpPr>
          <p:cNvPr id="3" name="Rectangle 9"/>
          <p:cNvSpPr>
            <a:spLocks noGrp="1" noChangeArrowheads="1"/>
          </p:cNvSpPr>
          <p:nvPr>
            <p:ph type="ftr" sz="quarter" idx="11"/>
          </p:nvPr>
        </p:nvSpPr>
        <p:spPr>
          <a:ln/>
        </p:spPr>
        <p:txBody>
          <a:bodyPr/>
          <a:lstStyle>
            <a:lvl1pPr>
              <a:defRPr/>
            </a:lvl1pPr>
          </a:lstStyle>
          <a:p>
            <a:pPr>
              <a:defRPr/>
            </a:pPr>
            <a:endParaRPr lang="en-US"/>
          </a:p>
        </p:txBody>
      </p:sp>
      <p:sp>
        <p:nvSpPr>
          <p:cNvPr id="4" name="Rectangle 10"/>
          <p:cNvSpPr>
            <a:spLocks noGrp="1" noChangeArrowheads="1"/>
          </p:cNvSpPr>
          <p:nvPr>
            <p:ph type="sldNum" sz="quarter" idx="12"/>
          </p:nvPr>
        </p:nvSpPr>
        <p:spPr>
          <a:ln/>
        </p:spPr>
        <p:txBody>
          <a:bodyPr/>
          <a:lstStyle>
            <a:lvl1pPr>
              <a:defRPr/>
            </a:lvl1pPr>
          </a:lstStyle>
          <a:p>
            <a:pPr>
              <a:defRPr/>
            </a:pPr>
            <a:fld id="{5FB51507-9341-42ED-A200-2D489E7FB016}" type="slidenum">
              <a:rPr lang="en-US"/>
              <a:pPr>
                <a:defRPr/>
              </a:pPr>
              <a:t>‹#›</a:t>
            </a:fld>
            <a:endParaRPr lang="en-US"/>
          </a:p>
        </p:txBody>
      </p:sp>
    </p:spTree>
    <p:extLst>
      <p:ext uri="{BB962C8B-B14F-4D97-AF65-F5344CB8AC3E}">
        <p14:creationId xmlns:p14="http://schemas.microsoft.com/office/powerpoint/2010/main" val="29738711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dt" sz="half" idx="10"/>
          </p:nvPr>
        </p:nvSpPr>
        <p:spPr>
          <a:ln/>
        </p:spPr>
        <p:txBody>
          <a:bodyPr/>
          <a:lstStyle>
            <a:lvl1pPr>
              <a:defRPr/>
            </a:lvl1pPr>
          </a:lstStyle>
          <a:p>
            <a:pPr>
              <a:defRPr/>
            </a:pPr>
            <a:fld id="{B34295B8-3AC6-4A77-8C86-3F138D6BA3D2}" type="datetimeFigureOut">
              <a:rPr lang="en-US"/>
              <a:pPr>
                <a:defRPr/>
              </a:pPr>
              <a:t>4/25/2017</a:t>
            </a:fld>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fld id="{F7E3A9AC-54A7-499A-ACBE-E55338D61534}" type="slidenum">
              <a:rPr lang="en-US"/>
              <a:pPr>
                <a:defRPr/>
              </a:pPr>
              <a:t>‹#›</a:t>
            </a:fld>
            <a:endParaRPr lang="en-US"/>
          </a:p>
        </p:txBody>
      </p:sp>
    </p:spTree>
    <p:extLst>
      <p:ext uri="{BB962C8B-B14F-4D97-AF65-F5344CB8AC3E}">
        <p14:creationId xmlns:p14="http://schemas.microsoft.com/office/powerpoint/2010/main" val="37851838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dt" sz="half" idx="10"/>
          </p:nvPr>
        </p:nvSpPr>
        <p:spPr>
          <a:ln/>
        </p:spPr>
        <p:txBody>
          <a:bodyPr/>
          <a:lstStyle>
            <a:lvl1pPr>
              <a:defRPr/>
            </a:lvl1pPr>
          </a:lstStyle>
          <a:p>
            <a:pPr>
              <a:defRPr/>
            </a:pPr>
            <a:fld id="{F1A16023-730D-421D-8631-57536E3EA558}" type="datetimeFigureOut">
              <a:rPr lang="en-US"/>
              <a:pPr>
                <a:defRPr/>
              </a:pPr>
              <a:t>4/25/2017</a:t>
            </a:fld>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fld id="{F876F1F6-7417-4BD0-83A0-CFA8B0C0909D}" type="slidenum">
              <a:rPr lang="en-US"/>
              <a:pPr>
                <a:defRPr/>
              </a:pPr>
              <a:t>‹#›</a:t>
            </a:fld>
            <a:endParaRPr lang="en-US"/>
          </a:p>
        </p:txBody>
      </p:sp>
    </p:spTree>
    <p:extLst>
      <p:ext uri="{BB962C8B-B14F-4D97-AF65-F5344CB8AC3E}">
        <p14:creationId xmlns:p14="http://schemas.microsoft.com/office/powerpoint/2010/main" val="19066325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3238500" y="0"/>
            <a:ext cx="11925300" cy="3810000"/>
            <a:chOff x="-2040" y="0"/>
            <a:chExt cx="7512" cy="2400"/>
          </a:xfrm>
        </p:grpSpPr>
        <p:sp>
          <p:nvSpPr>
            <p:cNvPr id="91139" name="AutoShape 3"/>
            <p:cNvSpPr>
              <a:spLocks noChangeArrowheads="1"/>
            </p:cNvSpPr>
            <p:nvPr/>
          </p:nvSpPr>
          <p:spPr bwMode="auto">
            <a:xfrm>
              <a:off x="-2040" y="432"/>
              <a:ext cx="2592" cy="1968"/>
            </a:xfrm>
            <a:custGeom>
              <a:avLst/>
              <a:gdLst>
                <a:gd name="G0" fmla="+- 18296 0 0"/>
                <a:gd name="G1" fmla="+- -30880 0 0"/>
                <a:gd name="G2" fmla="+- 31512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50296" y="5746"/>
                </a:cxn>
                <a:cxn ang="0">
                  <a:pos x="64000" y="32000"/>
                </a:cxn>
                <a:cxn ang="0">
                  <a:pos x="50296" y="58253"/>
                </a:cxn>
                <a:cxn ang="0">
                  <a:pos x="50296" y="58253"/>
                </a:cxn>
                <a:cxn ang="0">
                  <a:pos x="50295" y="58253"/>
                </a:cxn>
                <a:cxn ang="0">
                  <a:pos x="50296" y="58254"/>
                </a:cxn>
                <a:cxn ang="0">
                  <a:pos x="50296" y="5746"/>
                </a:cxn>
                <a:cxn ang="0">
                  <a:pos x="50295" y="5746"/>
                </a:cxn>
                <a:cxn ang="0">
                  <a:pos x="50296" y="5746"/>
                </a:cxn>
              </a:cxnLst>
              <a:rect l="T13" t="T15" r="T17" b="T19"/>
              <a:pathLst>
                <a:path w="64000" h="64000">
                  <a:moveTo>
                    <a:pt x="50296" y="5746"/>
                  </a:moveTo>
                  <a:cubicBezTo>
                    <a:pt x="58882" y="11730"/>
                    <a:pt x="64000" y="21534"/>
                    <a:pt x="64000" y="32000"/>
                  </a:cubicBezTo>
                  <a:cubicBezTo>
                    <a:pt x="64000" y="42465"/>
                    <a:pt x="58882" y="52269"/>
                    <a:pt x="50296" y="58253"/>
                  </a:cubicBezTo>
                  <a:cubicBezTo>
                    <a:pt x="50296" y="58253"/>
                    <a:pt x="50296" y="58253"/>
                    <a:pt x="50295" y="58253"/>
                  </a:cubicBezTo>
                  <a:lnTo>
                    <a:pt x="50296" y="58254"/>
                  </a:lnTo>
                  <a:lnTo>
                    <a:pt x="50296" y="5746"/>
                  </a:lnTo>
                  <a:lnTo>
                    <a:pt x="50295" y="5746"/>
                  </a:lnTo>
                  <a:cubicBezTo>
                    <a:pt x="50296" y="5746"/>
                    <a:pt x="50296" y="5746"/>
                    <a:pt x="50296" y="5746"/>
                  </a:cubicBezTo>
                  <a:close/>
                </a:path>
              </a:pathLst>
            </a:custGeom>
            <a:solidFill>
              <a:schemeClr val="accent2"/>
            </a:solidFill>
            <a:ln w="9525">
              <a:noFill/>
              <a:miter lim="800000"/>
              <a:headEnd/>
              <a:tailEnd/>
            </a:ln>
          </p:spPr>
          <p:txBody>
            <a:bodyPr/>
            <a:lstStyle/>
            <a:p>
              <a:pPr eaLnBrk="1" hangingPunct="1">
                <a:defRPr/>
              </a:pPr>
              <a:endParaRPr lang="en-US" sz="2400">
                <a:latin typeface="Times New Roman" pitchFamily="18" charset="0"/>
              </a:endParaRPr>
            </a:p>
          </p:txBody>
        </p:sp>
        <p:sp>
          <p:nvSpPr>
            <p:cNvPr id="91140" name="AutoShape 4"/>
            <p:cNvSpPr>
              <a:spLocks noChangeArrowheads="1"/>
            </p:cNvSpPr>
            <p:nvPr/>
          </p:nvSpPr>
          <p:spPr bwMode="auto">
            <a:xfrm>
              <a:off x="-1528" y="0"/>
              <a:ext cx="1949" cy="1987"/>
            </a:xfrm>
            <a:custGeom>
              <a:avLst/>
              <a:gdLst>
                <a:gd name="G0" fmla="+- 18077 0 0"/>
                <a:gd name="G1" fmla="+- -30880 0 0"/>
                <a:gd name="G2" fmla="+- 32000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50077" y="5595"/>
                </a:cxn>
                <a:cxn ang="0">
                  <a:pos x="64000" y="32000"/>
                </a:cxn>
                <a:cxn ang="0">
                  <a:pos x="50077" y="58404"/>
                </a:cxn>
                <a:cxn ang="0">
                  <a:pos x="50077" y="58404"/>
                </a:cxn>
                <a:cxn ang="0">
                  <a:pos x="50076" y="58404"/>
                </a:cxn>
                <a:cxn ang="0">
                  <a:pos x="50077" y="58405"/>
                </a:cxn>
                <a:cxn ang="0">
                  <a:pos x="50077" y="5595"/>
                </a:cxn>
                <a:cxn ang="0">
                  <a:pos x="50076" y="5595"/>
                </a:cxn>
                <a:cxn ang="0">
                  <a:pos x="50077" y="5595"/>
                </a:cxn>
              </a:cxnLst>
              <a:rect l="T13" t="T15" r="T17" b="T19"/>
              <a:pathLst>
                <a:path w="64000" h="64000">
                  <a:moveTo>
                    <a:pt x="50077" y="5595"/>
                  </a:moveTo>
                  <a:cubicBezTo>
                    <a:pt x="58790" y="11560"/>
                    <a:pt x="64000" y="21440"/>
                    <a:pt x="64000" y="32000"/>
                  </a:cubicBezTo>
                  <a:cubicBezTo>
                    <a:pt x="64000" y="42559"/>
                    <a:pt x="58790" y="52439"/>
                    <a:pt x="50077" y="58404"/>
                  </a:cubicBezTo>
                  <a:cubicBezTo>
                    <a:pt x="50077" y="58404"/>
                    <a:pt x="50077" y="58404"/>
                    <a:pt x="50076" y="58404"/>
                  </a:cubicBezTo>
                  <a:lnTo>
                    <a:pt x="50077" y="58405"/>
                  </a:lnTo>
                  <a:lnTo>
                    <a:pt x="50077" y="5595"/>
                  </a:lnTo>
                  <a:lnTo>
                    <a:pt x="50076" y="5595"/>
                  </a:lnTo>
                  <a:cubicBezTo>
                    <a:pt x="50077" y="5595"/>
                    <a:pt x="50077" y="5595"/>
                    <a:pt x="50077" y="5595"/>
                  </a:cubicBezTo>
                  <a:close/>
                </a:path>
              </a:pathLst>
            </a:custGeom>
            <a:solidFill>
              <a:schemeClr val="hlink"/>
            </a:solidFill>
            <a:ln w="9525">
              <a:noFill/>
              <a:miter lim="800000"/>
              <a:headEnd/>
              <a:tailEnd/>
            </a:ln>
          </p:spPr>
          <p:txBody>
            <a:bodyPr/>
            <a:lstStyle/>
            <a:p>
              <a:pPr eaLnBrk="1" hangingPunct="1">
                <a:defRPr/>
              </a:pPr>
              <a:endParaRPr lang="en-US"/>
            </a:p>
          </p:txBody>
        </p:sp>
        <p:sp>
          <p:nvSpPr>
            <p:cNvPr id="91141" name="Line 5"/>
            <p:cNvSpPr>
              <a:spLocks noChangeShapeType="1"/>
            </p:cNvSpPr>
            <p:nvPr/>
          </p:nvSpPr>
          <p:spPr bwMode="auto">
            <a:xfrm>
              <a:off x="864" y="960"/>
              <a:ext cx="4608" cy="0"/>
            </a:xfrm>
            <a:prstGeom prst="line">
              <a:avLst/>
            </a:prstGeom>
            <a:noFill/>
            <a:ln w="12700">
              <a:solidFill>
                <a:schemeClr val="tx1"/>
              </a:solidFill>
              <a:round/>
              <a:headEnd/>
              <a:tailEnd/>
            </a:ln>
            <a:effectLst/>
          </p:spPr>
          <p:txBody>
            <a:bodyPr/>
            <a:lstStyle/>
            <a:p>
              <a:pPr>
                <a:defRPr/>
              </a:pPr>
              <a:endParaRPr lang="en-US"/>
            </a:p>
          </p:txBody>
        </p:sp>
      </p:grpSp>
      <p:sp>
        <p:nvSpPr>
          <p:cNvPr id="1027" name="Rectangle 6"/>
          <p:cNvSpPr>
            <a:spLocks noGrp="1" noChangeArrowheads="1"/>
          </p:cNvSpPr>
          <p:nvPr>
            <p:ph type="title"/>
          </p:nvPr>
        </p:nvSpPr>
        <p:spPr bwMode="auto">
          <a:xfrm>
            <a:off x="1370013" y="301625"/>
            <a:ext cx="731361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28" name="Rectangle 7"/>
          <p:cNvSpPr>
            <a:spLocks noGrp="1" noChangeArrowheads="1"/>
          </p:cNvSpPr>
          <p:nvPr>
            <p:ph type="body" idx="1"/>
          </p:nvPr>
        </p:nvSpPr>
        <p:spPr bwMode="auto">
          <a:xfrm>
            <a:off x="1370013" y="1827213"/>
            <a:ext cx="7313612"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91144" name="Rectangle 8"/>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smtClean="0">
                <a:latin typeface="+mn-lt"/>
              </a:defRPr>
            </a:lvl1pPr>
          </a:lstStyle>
          <a:p>
            <a:pPr>
              <a:defRPr/>
            </a:pPr>
            <a:fld id="{1783288D-8AB7-485A-AF79-033B50DF02A9}" type="datetimeFigureOut">
              <a:rPr lang="en-US"/>
              <a:pPr>
                <a:defRPr/>
              </a:pPr>
              <a:t>4/25/2017</a:t>
            </a:fld>
            <a:endParaRPr lang="en-US"/>
          </a:p>
        </p:txBody>
      </p:sp>
      <p:sp>
        <p:nvSpPr>
          <p:cNvPr id="91145" name="Rectangle 9"/>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smtClean="0">
                <a:latin typeface="+mn-lt"/>
              </a:defRPr>
            </a:lvl1pPr>
          </a:lstStyle>
          <a:p>
            <a:pPr>
              <a:defRPr/>
            </a:pPr>
            <a:endParaRPr lang="en-US"/>
          </a:p>
        </p:txBody>
      </p:sp>
      <p:sp>
        <p:nvSpPr>
          <p:cNvPr id="91146" name="Rectangle 10"/>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latin typeface="+mn-lt"/>
              </a:defRPr>
            </a:lvl1pPr>
          </a:lstStyle>
          <a:p>
            <a:pPr>
              <a:defRPr/>
            </a:pPr>
            <a:fld id="{6FDCAAF6-6503-42D9-B57B-1D9C23D206E6}"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40" r:id="rId1"/>
    <p:sldLayoutId id="2147483730" r:id="rId2"/>
    <p:sldLayoutId id="2147483731" r:id="rId3"/>
    <p:sldLayoutId id="2147483732" r:id="rId4"/>
    <p:sldLayoutId id="2147483733" r:id="rId5"/>
    <p:sldLayoutId id="2147483734" r:id="rId6"/>
    <p:sldLayoutId id="2147483735" r:id="rId7"/>
    <p:sldLayoutId id="2147483736" r:id="rId8"/>
    <p:sldLayoutId id="2147483737" r:id="rId9"/>
    <p:sldLayoutId id="2147483738" r:id="rId10"/>
    <p:sldLayoutId id="2147483739" r:id="rId11"/>
  </p:sldLayoutIdLst>
  <p:txStyles>
    <p:titleStyle>
      <a:lvl1pPr algn="l" rtl="0" eaLnBrk="0" fontAlgn="base" hangingPunct="0">
        <a:spcBef>
          <a:spcPct val="0"/>
        </a:spcBef>
        <a:spcAft>
          <a:spcPct val="0"/>
        </a:spcAft>
        <a:defRPr sz="3600">
          <a:solidFill>
            <a:schemeClr val="tx2"/>
          </a:solidFill>
          <a:latin typeface="+mj-lt"/>
          <a:ea typeface="+mj-ea"/>
          <a:cs typeface="+mj-cs"/>
        </a:defRPr>
      </a:lvl1pPr>
      <a:lvl2pPr algn="l" rtl="0" eaLnBrk="0" fontAlgn="base" hangingPunct="0">
        <a:spcBef>
          <a:spcPct val="0"/>
        </a:spcBef>
        <a:spcAft>
          <a:spcPct val="0"/>
        </a:spcAft>
        <a:defRPr sz="3600">
          <a:solidFill>
            <a:schemeClr val="tx2"/>
          </a:solidFill>
          <a:latin typeface="Arial" charset="0"/>
        </a:defRPr>
      </a:lvl2pPr>
      <a:lvl3pPr algn="l" rtl="0" eaLnBrk="0" fontAlgn="base" hangingPunct="0">
        <a:spcBef>
          <a:spcPct val="0"/>
        </a:spcBef>
        <a:spcAft>
          <a:spcPct val="0"/>
        </a:spcAft>
        <a:defRPr sz="3600">
          <a:solidFill>
            <a:schemeClr val="tx2"/>
          </a:solidFill>
          <a:latin typeface="Arial" charset="0"/>
        </a:defRPr>
      </a:lvl3pPr>
      <a:lvl4pPr algn="l" rtl="0" eaLnBrk="0" fontAlgn="base" hangingPunct="0">
        <a:spcBef>
          <a:spcPct val="0"/>
        </a:spcBef>
        <a:spcAft>
          <a:spcPct val="0"/>
        </a:spcAft>
        <a:defRPr sz="3600">
          <a:solidFill>
            <a:schemeClr val="tx2"/>
          </a:solidFill>
          <a:latin typeface="Arial" charset="0"/>
        </a:defRPr>
      </a:lvl4pPr>
      <a:lvl5pPr algn="l" rtl="0" eaLnBrk="0" fontAlgn="base" hangingPunct="0">
        <a:spcBef>
          <a:spcPct val="0"/>
        </a:spcBef>
        <a:spcAft>
          <a:spcPct val="0"/>
        </a:spcAft>
        <a:defRPr sz="3600">
          <a:solidFill>
            <a:schemeClr val="tx2"/>
          </a:solidFill>
          <a:latin typeface="Arial" charset="0"/>
        </a:defRPr>
      </a:lvl5pPr>
      <a:lvl6pPr marL="457200" algn="l" rtl="0" fontAlgn="base">
        <a:spcBef>
          <a:spcPct val="0"/>
        </a:spcBef>
        <a:spcAft>
          <a:spcPct val="0"/>
        </a:spcAft>
        <a:defRPr sz="3600">
          <a:solidFill>
            <a:schemeClr val="tx2"/>
          </a:solidFill>
          <a:latin typeface="Arial" charset="0"/>
        </a:defRPr>
      </a:lvl6pPr>
      <a:lvl7pPr marL="914400" algn="l" rtl="0" fontAlgn="base">
        <a:spcBef>
          <a:spcPct val="0"/>
        </a:spcBef>
        <a:spcAft>
          <a:spcPct val="0"/>
        </a:spcAft>
        <a:defRPr sz="3600">
          <a:solidFill>
            <a:schemeClr val="tx2"/>
          </a:solidFill>
          <a:latin typeface="Arial" charset="0"/>
        </a:defRPr>
      </a:lvl7pPr>
      <a:lvl8pPr marL="1371600" algn="l" rtl="0" fontAlgn="base">
        <a:spcBef>
          <a:spcPct val="0"/>
        </a:spcBef>
        <a:spcAft>
          <a:spcPct val="0"/>
        </a:spcAft>
        <a:defRPr sz="3600">
          <a:solidFill>
            <a:schemeClr val="tx2"/>
          </a:solidFill>
          <a:latin typeface="Arial" charset="0"/>
        </a:defRPr>
      </a:lvl8pPr>
      <a:lvl9pPr marL="1828800" algn="l" rtl="0" fontAlgn="base">
        <a:spcBef>
          <a:spcPct val="0"/>
        </a:spcBef>
        <a:spcAft>
          <a:spcPct val="0"/>
        </a:spcAft>
        <a:defRPr sz="3600">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
        <a:defRPr sz="29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70000"/>
        <a:buFont typeface="Wingdings" pitchFamily="2" charset="2"/>
        <a:buChar char="l"/>
        <a:defRPr sz="2500">
          <a:solidFill>
            <a:schemeClr val="tx1"/>
          </a:solidFill>
          <a:latin typeface="+mn-lt"/>
        </a:defRPr>
      </a:lvl2pPr>
      <a:lvl3pPr marL="1143000" indent="-228600" algn="l" rtl="0" eaLnBrk="0" fontAlgn="base" hangingPunct="0">
        <a:spcBef>
          <a:spcPct val="20000"/>
        </a:spcBef>
        <a:spcAft>
          <a:spcPct val="0"/>
        </a:spcAft>
        <a:buClr>
          <a:schemeClr val="tx2"/>
        </a:buClr>
        <a:buSzPct val="65000"/>
        <a:buFont typeface="Wingdings" pitchFamily="2" charset="2"/>
        <a:buChar char="¡"/>
        <a:defRPr sz="2200">
          <a:solidFill>
            <a:schemeClr val="tx1"/>
          </a:solidFill>
          <a:latin typeface="+mn-lt"/>
        </a:defRPr>
      </a:lvl3pPr>
      <a:lvl4pPr marL="1600200" indent="-228600" algn="l" rtl="0" eaLnBrk="0" fontAlgn="base" hangingPunct="0">
        <a:spcBef>
          <a:spcPct val="20000"/>
        </a:spcBef>
        <a:spcAft>
          <a:spcPct val="0"/>
        </a:spcAft>
        <a:buClr>
          <a:schemeClr val="accent2"/>
        </a:buClr>
        <a:buSzPct val="70000"/>
        <a:buFont typeface="Wingdings" pitchFamily="2" charset="2"/>
        <a:buChar char="l"/>
        <a:defRPr sz="1900">
          <a:solidFill>
            <a:schemeClr val="tx1"/>
          </a:solidFill>
          <a:latin typeface="+mn-lt"/>
        </a:defRPr>
      </a:lvl4pPr>
      <a:lvl5pPr marL="2057400" indent="-228600" algn="l" rtl="0" eaLnBrk="0" fontAlgn="base" hangingPunct="0">
        <a:spcBef>
          <a:spcPct val="20000"/>
        </a:spcBef>
        <a:spcAft>
          <a:spcPct val="0"/>
        </a:spcAft>
        <a:buClr>
          <a:schemeClr val="tx2"/>
        </a:buClr>
        <a:buSzPct val="60000"/>
        <a:buFont typeface="Wingdings" pitchFamily="2" charset="2"/>
        <a:buChar char="¡"/>
        <a:defRPr sz="1900">
          <a:solidFill>
            <a:schemeClr val="tx1"/>
          </a:solidFill>
          <a:latin typeface="+mn-lt"/>
        </a:defRPr>
      </a:lvl5pPr>
      <a:lvl6pPr marL="25146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defRPr>
      </a:lvl6pPr>
      <a:lvl7pPr marL="29718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defRPr>
      </a:lvl7pPr>
      <a:lvl8pPr marL="34290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defRPr>
      </a:lvl8pPr>
      <a:lvl9pPr marL="38862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7.xml"/><Relationship Id="rId1" Type="http://schemas.openxmlformats.org/officeDocument/2006/relationships/slideLayout" Target="../slideLayouts/slideLayout7.xml"/><Relationship Id="rId4" Type="http://schemas.openxmlformats.org/officeDocument/2006/relationships/image" Target="../media/image8.png"/></Relationships>
</file>

<file path=ppt/slides/_rels/slide1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8.xml"/><Relationship Id="rId1" Type="http://schemas.openxmlformats.org/officeDocument/2006/relationships/slideLayout" Target="../slideLayouts/slideLayout7.xml"/><Relationship Id="rId4" Type="http://schemas.openxmlformats.org/officeDocument/2006/relationships/image" Target="../media/image10.jpeg"/></Relationships>
</file>

<file path=ppt/slides/_rels/slide19.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0.xml"/><Relationship Id="rId1" Type="http://schemas.openxmlformats.org/officeDocument/2006/relationships/slideLayout" Target="../slideLayouts/slideLayout7.xml"/><Relationship Id="rId4" Type="http://schemas.openxmlformats.org/officeDocument/2006/relationships/image" Target="../media/image13.png"/></Relationships>
</file>

<file path=ppt/slides/_rels/slide21.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4" descr="ROBOT02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15938" y="2144713"/>
            <a:ext cx="3446462" cy="4256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5" name="TextBox 5"/>
          <p:cNvSpPr txBox="1">
            <a:spLocks noChangeArrowheads="1"/>
          </p:cNvSpPr>
          <p:nvPr/>
        </p:nvSpPr>
        <p:spPr bwMode="auto">
          <a:xfrm>
            <a:off x="3810000" y="2057400"/>
            <a:ext cx="4038600"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4000" b="1"/>
              <a:t>PIRANTI INTERAKSI</a:t>
            </a:r>
          </a:p>
        </p:txBody>
      </p:sp>
    </p:spTree>
  </p:cSld>
  <p:clrMapOvr>
    <a:masterClrMapping/>
  </p:clrMapOvr>
  <p:transition spd="slow">
    <p:spli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idx="4294967295"/>
          </p:nvPr>
        </p:nvSpPr>
        <p:spPr/>
        <p:txBody>
          <a:bodyPr/>
          <a:lstStyle/>
          <a:p>
            <a:pPr eaLnBrk="1" hangingPunct="1"/>
            <a:r>
              <a:rPr lang="en-US" b="1" smtClean="0"/>
              <a:t>Peralatan Input – Keyboard </a:t>
            </a:r>
          </a:p>
        </p:txBody>
      </p:sp>
      <p:sp>
        <p:nvSpPr>
          <p:cNvPr id="12291" name="Rectangle 3"/>
          <p:cNvSpPr>
            <a:spLocks noGrp="1" noChangeArrowheads="1"/>
          </p:cNvSpPr>
          <p:nvPr>
            <p:ph type="body" idx="4294967295"/>
          </p:nvPr>
        </p:nvSpPr>
        <p:spPr>
          <a:xfrm>
            <a:off x="1295400" y="1827213"/>
            <a:ext cx="7388225" cy="4497387"/>
          </a:xfrm>
        </p:spPr>
        <p:txBody>
          <a:bodyPr/>
          <a:lstStyle/>
          <a:p>
            <a:pPr eaLnBrk="1" hangingPunct="1"/>
            <a:r>
              <a:rPr lang="en-US" smtClean="0"/>
              <a:t>Keyboard merupakan piranti terbaik untuk inputan berbentuk teks. Meskipun demikian, penelitian menunjukkan bahwa untuk melaksanakan pekerjaan berbentuk pilihan (mis: dari suatu menu), keyboard lebih lambat, kurang akurat, dan kurang disukai pengguna dibandingkan piranti masukan lainnya</a:t>
            </a:r>
          </a:p>
        </p:txBody>
      </p:sp>
    </p:spTree>
  </p:cSld>
  <p:clrMapOvr>
    <a:masterClrMapping/>
  </p:clrMapOvr>
  <p:transition spd="slow">
    <p:split orient="ver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idx="4294967295"/>
          </p:nvPr>
        </p:nvSpPr>
        <p:spPr/>
        <p:txBody>
          <a:bodyPr/>
          <a:lstStyle/>
          <a:p>
            <a:pPr eaLnBrk="1" hangingPunct="1"/>
            <a:r>
              <a:rPr lang="en-US" b="1" smtClean="0"/>
              <a:t>Peralatan Input – Keyboard</a:t>
            </a:r>
          </a:p>
        </p:txBody>
      </p:sp>
      <p:sp>
        <p:nvSpPr>
          <p:cNvPr id="13315" name="Rectangle 3"/>
          <p:cNvSpPr>
            <a:spLocks noGrp="1" noChangeArrowheads="1"/>
          </p:cNvSpPr>
          <p:nvPr>
            <p:ph type="body" idx="4294967295"/>
          </p:nvPr>
        </p:nvSpPr>
        <p:spPr/>
        <p:txBody>
          <a:bodyPr/>
          <a:lstStyle/>
          <a:p>
            <a:pPr marL="590550" indent="-590550" eaLnBrk="1" hangingPunct="1">
              <a:buFont typeface="Wingdings" pitchFamily="2" charset="2"/>
              <a:buNone/>
            </a:pPr>
            <a:r>
              <a:rPr lang="en-US" smtClean="0"/>
              <a:t>	</a:t>
            </a:r>
            <a:r>
              <a:rPr lang="en-US" sz="2200" smtClean="0"/>
              <a:t>Tombol pada papan ketik (keyboard) dikelompokkan menjadi 4 bagian : </a:t>
            </a:r>
          </a:p>
          <a:p>
            <a:pPr marL="590550" indent="-590550" eaLnBrk="1" hangingPunct="1">
              <a:buFontTx/>
              <a:buChar char="•"/>
            </a:pPr>
            <a:r>
              <a:rPr lang="en-US" sz="2200" smtClean="0"/>
              <a:t>Tombol Fungsi (function key) </a:t>
            </a:r>
          </a:p>
          <a:p>
            <a:pPr marL="590550" indent="-590550" eaLnBrk="1" hangingPunct="1">
              <a:buFontTx/>
              <a:buChar char="•"/>
            </a:pPr>
            <a:r>
              <a:rPr lang="en-US" sz="2200" smtClean="0"/>
              <a:t>Tombol Alphanumerik (alphanumeric key) </a:t>
            </a:r>
          </a:p>
          <a:p>
            <a:pPr marL="590550" indent="-590550" eaLnBrk="1" hangingPunct="1">
              <a:buFontTx/>
              <a:buChar char="•"/>
            </a:pPr>
            <a:r>
              <a:rPr lang="en-US" sz="2200" smtClean="0"/>
              <a:t>Tombol Kontrol (control key) </a:t>
            </a:r>
          </a:p>
          <a:p>
            <a:pPr marL="590550" indent="-590550" eaLnBrk="1" hangingPunct="1">
              <a:buFontTx/>
              <a:buChar char="•"/>
            </a:pPr>
            <a:r>
              <a:rPr lang="en-US" sz="2200" smtClean="0"/>
              <a:t>Tombol Numerik (numeric key)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idx="4294967295"/>
          </p:nvPr>
        </p:nvSpPr>
        <p:spPr/>
        <p:txBody>
          <a:bodyPr/>
          <a:lstStyle/>
          <a:p>
            <a:pPr eaLnBrk="1" hangingPunct="1"/>
            <a:r>
              <a:rPr lang="en-US" sz="3000" b="1" smtClean="0"/>
              <a:t>Piranti Input - Keyboard</a:t>
            </a:r>
          </a:p>
        </p:txBody>
      </p:sp>
      <p:sp>
        <p:nvSpPr>
          <p:cNvPr id="14339" name="Rectangle 3"/>
          <p:cNvSpPr>
            <a:spLocks noGrp="1" noChangeArrowheads="1"/>
          </p:cNvSpPr>
          <p:nvPr>
            <p:ph type="body" idx="4294967295"/>
          </p:nvPr>
        </p:nvSpPr>
        <p:spPr/>
        <p:txBody>
          <a:bodyPr/>
          <a:lstStyle/>
          <a:p>
            <a:pPr eaLnBrk="1" hangingPunct="1">
              <a:buFont typeface="Wingdings" pitchFamily="2" charset="2"/>
              <a:buNone/>
            </a:pPr>
            <a:r>
              <a:rPr lang="en-US" sz="2800" smtClean="0">
                <a:latin typeface="Arial" charset="0"/>
              </a:rPr>
              <a:t>Jenis-jenis Keyboard :</a:t>
            </a:r>
          </a:p>
          <a:p>
            <a:pPr eaLnBrk="1" hangingPunct="1">
              <a:buFont typeface="Wingdings" pitchFamily="2" charset="2"/>
              <a:buChar char="q"/>
            </a:pPr>
            <a:r>
              <a:rPr lang="en-US" sz="2800" smtClean="0">
                <a:latin typeface="Arial" charset="0"/>
              </a:rPr>
              <a:t>Keyboard QWERTY </a:t>
            </a:r>
          </a:p>
          <a:p>
            <a:pPr eaLnBrk="1" hangingPunct="1">
              <a:buFont typeface="Wingdings" pitchFamily="2" charset="2"/>
              <a:buChar char="q"/>
            </a:pPr>
            <a:r>
              <a:rPr lang="en-US" sz="2800" smtClean="0">
                <a:latin typeface="Arial" charset="0"/>
              </a:rPr>
              <a:t>Keyboard Alphabetik</a:t>
            </a:r>
          </a:p>
          <a:p>
            <a:pPr eaLnBrk="1" hangingPunct="1">
              <a:buFont typeface="Wingdings" pitchFamily="2" charset="2"/>
              <a:buChar char="q"/>
            </a:pPr>
            <a:r>
              <a:rPr lang="en-US" sz="2800" smtClean="0">
                <a:latin typeface="Arial" charset="0"/>
              </a:rPr>
              <a:t>Keyboard Dvorak </a:t>
            </a:r>
          </a:p>
          <a:p>
            <a:pPr eaLnBrk="1" hangingPunct="1">
              <a:buFont typeface="Wingdings" pitchFamily="2" charset="2"/>
              <a:buChar char="q"/>
            </a:pPr>
            <a:r>
              <a:rPr lang="en-US" sz="2800" smtClean="0">
                <a:latin typeface="Arial" charset="0"/>
              </a:rPr>
              <a:t>Keyboard Chord</a:t>
            </a:r>
          </a:p>
          <a:p>
            <a:pPr eaLnBrk="1" hangingPunct="1">
              <a:buFont typeface="Wingdings" pitchFamily="2" charset="2"/>
              <a:buNone/>
            </a:pPr>
            <a:endParaRPr lang="en-US" sz="2800" smtClean="0">
              <a:latin typeface="Arial" charset="0"/>
            </a:endParaRPr>
          </a:p>
          <a:p>
            <a:pPr eaLnBrk="1" hangingPunct="1">
              <a:buFont typeface="Wingdings" pitchFamily="2" charset="2"/>
              <a:buChar char="q"/>
            </a:pPr>
            <a:endParaRPr lang="en-US" sz="220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idx="4294967295"/>
          </p:nvPr>
        </p:nvSpPr>
        <p:spPr>
          <a:xfrm>
            <a:off x="1370013" y="301625"/>
            <a:ext cx="4605337" cy="1143000"/>
          </a:xfrm>
        </p:spPr>
        <p:txBody>
          <a:bodyPr/>
          <a:lstStyle/>
          <a:p>
            <a:pPr eaLnBrk="1" hangingPunct="1"/>
            <a:r>
              <a:rPr lang="en-US" sz="2600" b="1" smtClean="0"/>
              <a:t>Piranti Input - Keyboard</a:t>
            </a:r>
          </a:p>
        </p:txBody>
      </p:sp>
      <p:sp>
        <p:nvSpPr>
          <p:cNvPr id="15363" name="Rectangle 3"/>
          <p:cNvSpPr>
            <a:spLocks noGrp="1" noChangeArrowheads="1"/>
          </p:cNvSpPr>
          <p:nvPr>
            <p:ph type="body" sz="half" idx="4294967295"/>
          </p:nvPr>
        </p:nvSpPr>
        <p:spPr>
          <a:xfrm>
            <a:off x="609600" y="1828800"/>
            <a:ext cx="8153400" cy="4800600"/>
          </a:xfrm>
        </p:spPr>
        <p:txBody>
          <a:bodyPr/>
          <a:lstStyle/>
          <a:p>
            <a:pPr eaLnBrk="1" hangingPunct="1"/>
            <a:r>
              <a:rPr lang="en-US" sz="2200" smtClean="0"/>
              <a:t>Keyboard QWERTY, didesain sedemikian rupa sehingga key yang paling sering ditekan terpisah letaknya sejauh mungkin, sehingga bisa meminimalkan kemacetan pada saat mengetik. </a:t>
            </a:r>
          </a:p>
          <a:p>
            <a:pPr eaLnBrk="1" hangingPunct="1">
              <a:buFont typeface="Wingdings" pitchFamily="2" charset="2"/>
              <a:buNone/>
            </a:pPr>
            <a:r>
              <a:rPr lang="en-US" sz="2200" smtClean="0"/>
              <a:t>	Kelemahan : 48% gerakan diantara huruf yang berurutan harus dilakukan dengan sebuah tangan, misal: kata ‘sadar’ &amp; ‘teras’</a:t>
            </a:r>
          </a:p>
          <a:p>
            <a:pPr eaLnBrk="1" hangingPunct="1">
              <a:buFont typeface="Wingdings" pitchFamily="2" charset="2"/>
              <a:buNone/>
            </a:pPr>
            <a:r>
              <a:rPr lang="en-US" sz="2200" smtClean="0"/>
              <a:t>    Ketidakefisienan : penggunaan jari kelingking yg lemah utk huruf ‘a’ yg sering cukup dipakai.</a:t>
            </a:r>
          </a:p>
          <a:p>
            <a:pPr eaLnBrk="1" hangingPunct="1">
              <a:buFont typeface="Wingdings" pitchFamily="2" charset="2"/>
              <a:buNone/>
            </a:pPr>
            <a:endParaRPr lang="en-US" sz="2200" smtClean="0"/>
          </a:p>
          <a:p>
            <a:pPr eaLnBrk="1" hangingPunct="1"/>
            <a:r>
              <a:rPr lang="en-US" sz="2200" smtClean="0"/>
              <a:t>Keyboard Alphabetic, digunakan utk negara-negara yg menggunakan alphabetic berbeda dgn alphabetic yg ada. Misal : Arab, Cina, Rusia</a:t>
            </a:r>
          </a:p>
        </p:txBody>
      </p:sp>
      <p:pic>
        <p:nvPicPr>
          <p:cNvPr id="15364"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78438" y="463550"/>
            <a:ext cx="3484562" cy="1212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split orient="vert"/>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4"/>
          <p:cNvSpPr>
            <a:spLocks noGrp="1"/>
          </p:cNvSpPr>
          <p:nvPr>
            <p:ph type="title" idx="4294967295"/>
          </p:nvPr>
        </p:nvSpPr>
        <p:spPr>
          <a:xfrm>
            <a:off x="1370013" y="301625"/>
            <a:ext cx="4373562" cy="1143000"/>
          </a:xfrm>
        </p:spPr>
        <p:txBody>
          <a:bodyPr/>
          <a:lstStyle/>
          <a:p>
            <a:pPr eaLnBrk="1" hangingPunct="1"/>
            <a:r>
              <a:rPr lang="en-US" sz="2600" b="1" smtClean="0"/>
              <a:t>Piranti Input - Keyboard</a:t>
            </a:r>
            <a:endParaRPr lang="en-US" sz="2600" smtClean="0"/>
          </a:p>
        </p:txBody>
      </p:sp>
      <p:sp>
        <p:nvSpPr>
          <p:cNvPr id="16387" name="Content Placeholder 5"/>
          <p:cNvSpPr>
            <a:spLocks noGrp="1"/>
          </p:cNvSpPr>
          <p:nvPr>
            <p:ph idx="4294967295"/>
          </p:nvPr>
        </p:nvSpPr>
        <p:spPr/>
        <p:txBody>
          <a:bodyPr/>
          <a:lstStyle/>
          <a:p>
            <a:pPr eaLnBrk="1" hangingPunct="1"/>
            <a:r>
              <a:rPr lang="en-US" sz="2200" smtClean="0"/>
              <a:t>Keyboard DVORAK, dirancang sedemikian rupa untuk mengurangi pergerakan jari. Susunan keyboard akan menyebabkan tangan kanan memiliki beban yang lebih banyak dari tangan kiri.</a:t>
            </a:r>
          </a:p>
          <a:p>
            <a:pPr eaLnBrk="1" hangingPunct="1">
              <a:buFont typeface="Wingdings" pitchFamily="2" charset="2"/>
              <a:buNone/>
            </a:pPr>
            <a:r>
              <a:rPr lang="en-US" sz="2200" smtClean="0"/>
              <a:t>	Keunggulan :</a:t>
            </a:r>
          </a:p>
          <a:p>
            <a:pPr eaLnBrk="1" hangingPunct="1">
              <a:buFont typeface="Wingdings" pitchFamily="2" charset="2"/>
              <a:buNone/>
            </a:pPr>
            <a:r>
              <a:rPr lang="en-US" sz="2200" smtClean="0"/>
              <a:t>	- meningkatkan kecepatan 10-15%</a:t>
            </a:r>
          </a:p>
          <a:p>
            <a:pPr eaLnBrk="1" hangingPunct="1">
              <a:buFont typeface="Wingdings" pitchFamily="2" charset="2"/>
              <a:buNone/>
            </a:pPr>
            <a:r>
              <a:rPr lang="en-US" sz="2200" smtClean="0"/>
              <a:t>	- mengurangi kelelahan</a:t>
            </a:r>
          </a:p>
          <a:p>
            <a:pPr eaLnBrk="1" hangingPunct="1">
              <a:buFont typeface="Wingdings" pitchFamily="2" charset="2"/>
              <a:buNone/>
            </a:pPr>
            <a:r>
              <a:rPr lang="en-US" sz="2200" smtClean="0"/>
              <a:t>	kelemahan :</a:t>
            </a:r>
          </a:p>
          <a:p>
            <a:pPr eaLnBrk="1" hangingPunct="1">
              <a:buFont typeface="Wingdings" pitchFamily="2" charset="2"/>
              <a:buNone/>
            </a:pPr>
            <a:r>
              <a:rPr lang="en-US" sz="2200" smtClean="0"/>
              <a:t>	- kurang tersedia di pasaran</a:t>
            </a:r>
          </a:p>
          <a:p>
            <a:pPr eaLnBrk="1" hangingPunct="1">
              <a:buFont typeface="Wingdings" pitchFamily="2" charset="2"/>
              <a:buNone/>
            </a:pPr>
            <a:r>
              <a:rPr lang="en-US" sz="2200" smtClean="0"/>
              <a:t>	</a:t>
            </a:r>
          </a:p>
        </p:txBody>
      </p:sp>
      <p:pic>
        <p:nvPicPr>
          <p:cNvPr id="16388" name="Picture 2" descr="dvora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57800" y="533400"/>
            <a:ext cx="3714750" cy="1057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idx="4294967295"/>
          </p:nvPr>
        </p:nvSpPr>
        <p:spPr>
          <a:xfrm>
            <a:off x="1370013" y="301625"/>
            <a:ext cx="4443412" cy="1143000"/>
          </a:xfrm>
        </p:spPr>
        <p:txBody>
          <a:bodyPr/>
          <a:lstStyle/>
          <a:p>
            <a:pPr eaLnBrk="1" hangingPunct="1"/>
            <a:r>
              <a:rPr lang="en-US" sz="2600" b="1" smtClean="0"/>
              <a:t>Piranti Input - Keyboard</a:t>
            </a:r>
            <a:endParaRPr lang="en-US" sz="2600" smtClean="0"/>
          </a:p>
        </p:txBody>
      </p:sp>
      <p:sp>
        <p:nvSpPr>
          <p:cNvPr id="17411" name="Content Placeholder 2"/>
          <p:cNvSpPr>
            <a:spLocks noGrp="1"/>
          </p:cNvSpPr>
          <p:nvPr>
            <p:ph idx="4294967295"/>
          </p:nvPr>
        </p:nvSpPr>
        <p:spPr/>
        <p:txBody>
          <a:bodyPr/>
          <a:lstStyle/>
          <a:p>
            <a:pPr eaLnBrk="1" hangingPunct="1"/>
            <a:r>
              <a:rPr lang="en-US" sz="2200" smtClean="0"/>
              <a:t>Keyboard Chord, digunakan utk mencatat ucapan. Utk menghasilkan suatu kata dgn menekan tombol atau kombinasi tombol. Misal; tombol ‘D’ kombinasi dari ‘T’ &amp; ‘+’. Biasanya digunakan oleh wartawan atau pada proses peradilan.</a:t>
            </a:r>
          </a:p>
          <a:p>
            <a:pPr eaLnBrk="1" hangingPunct="1">
              <a:buFont typeface="Wingdings" pitchFamily="2" charset="2"/>
              <a:buNone/>
            </a:pPr>
            <a:r>
              <a:rPr lang="en-US" sz="2200" smtClean="0"/>
              <a:t>	Kelemahan :</a:t>
            </a:r>
          </a:p>
          <a:p>
            <a:pPr eaLnBrk="1" hangingPunct="1">
              <a:buFont typeface="Wingdings" pitchFamily="2" charset="2"/>
              <a:buNone/>
            </a:pPr>
            <a:r>
              <a:rPr lang="en-US" sz="2200" smtClean="0"/>
              <a:t>	- butuh pelatihan khusus</a:t>
            </a:r>
          </a:p>
        </p:txBody>
      </p:sp>
      <p:pic>
        <p:nvPicPr>
          <p:cNvPr id="17412" name="Picture 2"/>
          <p:cNvPicPr>
            <a:picLocks noChangeAspect="1" noChangeArrowheads="1"/>
          </p:cNvPicPr>
          <p:nvPr/>
        </p:nvPicPr>
        <p:blipFill>
          <a:blip r:embed="rId3">
            <a:extLst>
              <a:ext uri="{28A0092B-C50C-407E-A947-70E740481C1C}">
                <a14:useLocalDpi xmlns:a14="http://schemas.microsoft.com/office/drawing/2010/main" val="0"/>
              </a:ext>
            </a:extLst>
          </a:blip>
          <a:srcRect l="20854" t="31967" r="20341" b="23224"/>
          <a:stretch>
            <a:fillRect/>
          </a:stretch>
        </p:blipFill>
        <p:spPr bwMode="auto">
          <a:xfrm>
            <a:off x="5410200" y="314325"/>
            <a:ext cx="3276600" cy="143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idx="4294967295"/>
          </p:nvPr>
        </p:nvSpPr>
        <p:spPr/>
        <p:txBody>
          <a:bodyPr/>
          <a:lstStyle/>
          <a:p>
            <a:pPr eaLnBrk="1" hangingPunct="1"/>
            <a:r>
              <a:rPr lang="en-US" b="1" smtClean="0"/>
              <a:t>Piranti Input: Mouse</a:t>
            </a:r>
          </a:p>
        </p:txBody>
      </p:sp>
      <p:sp>
        <p:nvSpPr>
          <p:cNvPr id="18435" name="Rectangle 3"/>
          <p:cNvSpPr>
            <a:spLocks noGrp="1" noChangeArrowheads="1"/>
          </p:cNvSpPr>
          <p:nvPr>
            <p:ph type="body" idx="4294967295"/>
          </p:nvPr>
        </p:nvSpPr>
        <p:spPr/>
        <p:txBody>
          <a:bodyPr/>
          <a:lstStyle/>
          <a:p>
            <a:pPr eaLnBrk="1" hangingPunct="1">
              <a:lnSpc>
                <a:spcPct val="80000"/>
              </a:lnSpc>
            </a:pPr>
            <a:r>
              <a:rPr lang="en-US" sz="2500" smtClean="0"/>
              <a:t>Sebuah mouse menggabungkan dua operasi penting berbasis layar:</a:t>
            </a:r>
          </a:p>
          <a:p>
            <a:pPr lvl="1" eaLnBrk="1" hangingPunct="1">
              <a:lnSpc>
                <a:spcPct val="80000"/>
              </a:lnSpc>
            </a:pPr>
            <a:r>
              <a:rPr lang="en-US" sz="2100" smtClean="0"/>
              <a:t>Kemampuan menggerakkan kursor, dan</a:t>
            </a:r>
          </a:p>
          <a:p>
            <a:pPr lvl="1" eaLnBrk="1" hangingPunct="1">
              <a:lnSpc>
                <a:spcPct val="80000"/>
              </a:lnSpc>
            </a:pPr>
            <a:r>
              <a:rPr lang="en-US" sz="2100" smtClean="0"/>
              <a:t>Kemampuan memilih suatu obyek pada layar ke dalam satu piranti</a:t>
            </a:r>
          </a:p>
          <a:p>
            <a:pPr lvl="1" eaLnBrk="1" hangingPunct="1">
              <a:lnSpc>
                <a:spcPct val="80000"/>
              </a:lnSpc>
            </a:pPr>
            <a:endParaRPr lang="en-US" sz="2100" smtClean="0"/>
          </a:p>
          <a:p>
            <a:pPr eaLnBrk="1" hangingPunct="1">
              <a:lnSpc>
                <a:spcPct val="80000"/>
              </a:lnSpc>
            </a:pPr>
            <a:r>
              <a:rPr lang="en-US" sz="2500" smtClean="0"/>
              <a:t>Gerakan mouse pada permukaan datar menentukan gerakan kursor pada layar, mouse umumnya mempunyai 1 sampai 3 tombol pada bagian atas untuk pilihan obyek</a:t>
            </a:r>
          </a:p>
        </p:txBody>
      </p:sp>
      <p:pic>
        <p:nvPicPr>
          <p:cNvPr id="18436" name="Picture 4"/>
          <p:cNvPicPr>
            <a:picLocks noChangeAspect="1" noChangeArrowheads="1"/>
          </p:cNvPicPr>
          <p:nvPr/>
        </p:nvPicPr>
        <p:blipFill>
          <a:blip r:embed="rId3">
            <a:lum bright="-12000" contrast="6000"/>
            <a:extLst>
              <a:ext uri="{28A0092B-C50C-407E-A947-70E740481C1C}">
                <a14:useLocalDpi xmlns:a14="http://schemas.microsoft.com/office/drawing/2010/main" val="0"/>
              </a:ext>
            </a:extLst>
          </a:blip>
          <a:srcRect/>
          <a:stretch>
            <a:fillRect/>
          </a:stretch>
        </p:blipFill>
        <p:spPr bwMode="auto">
          <a:xfrm>
            <a:off x="6705600" y="304800"/>
            <a:ext cx="19812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split orient="vert"/>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idx="4294967295"/>
          </p:nvPr>
        </p:nvSpPr>
        <p:spPr>
          <a:xfrm>
            <a:off x="1370013" y="301625"/>
            <a:ext cx="5126037" cy="1143000"/>
          </a:xfrm>
        </p:spPr>
        <p:txBody>
          <a:bodyPr/>
          <a:lstStyle/>
          <a:p>
            <a:pPr eaLnBrk="1" hangingPunct="1"/>
            <a:r>
              <a:rPr lang="en-US" sz="2600" b="1" smtClean="0"/>
              <a:t>Piranti Input: Joystick</a:t>
            </a:r>
          </a:p>
        </p:txBody>
      </p:sp>
      <p:sp>
        <p:nvSpPr>
          <p:cNvPr id="19459" name="Rectangle 3"/>
          <p:cNvSpPr>
            <a:spLocks noGrp="1" noChangeArrowheads="1"/>
          </p:cNvSpPr>
          <p:nvPr>
            <p:ph type="body" idx="4294967295"/>
          </p:nvPr>
        </p:nvSpPr>
        <p:spPr/>
        <p:txBody>
          <a:bodyPr/>
          <a:lstStyle/>
          <a:p>
            <a:pPr eaLnBrk="1" hangingPunct="1">
              <a:lnSpc>
                <a:spcPct val="80000"/>
              </a:lnSpc>
            </a:pPr>
            <a:r>
              <a:rPr lang="en-US" sz="2200" smtClean="0"/>
              <a:t>Gerakan kursor pada joystick dikendalikan sebuah tuas yang ditanamkan pada sebuah alas</a:t>
            </a:r>
          </a:p>
          <a:p>
            <a:pPr eaLnBrk="1" hangingPunct="1">
              <a:lnSpc>
                <a:spcPct val="80000"/>
              </a:lnSpc>
              <a:buFont typeface="Wingdings" pitchFamily="2" charset="2"/>
              <a:buNone/>
            </a:pPr>
            <a:r>
              <a:rPr lang="en-US" sz="2200" smtClean="0"/>
              <a:t>	Sifat Joystick :</a:t>
            </a:r>
          </a:p>
          <a:p>
            <a:pPr eaLnBrk="1" hangingPunct="1">
              <a:buFont typeface="Wingdings" pitchFamily="2" charset="2"/>
              <a:buNone/>
            </a:pPr>
            <a:r>
              <a:rPr lang="en-US" sz="2200" smtClean="0"/>
              <a:t>	- Membutuhkan tempat yang sedikit.</a:t>
            </a:r>
          </a:p>
          <a:p>
            <a:pPr eaLnBrk="1" hangingPunct="1">
              <a:buFont typeface="Wingdings" pitchFamily="2" charset="2"/>
              <a:buNone/>
            </a:pPr>
            <a:r>
              <a:rPr lang="en-US" sz="2200" smtClean="0"/>
              <a:t>	- Tidak mengganggu layar</a:t>
            </a:r>
          </a:p>
          <a:p>
            <a:pPr eaLnBrk="1" hangingPunct="1">
              <a:buFont typeface="Wingdings" pitchFamily="2" charset="2"/>
              <a:buNone/>
            </a:pPr>
            <a:r>
              <a:rPr lang="en-US" sz="2200" smtClean="0"/>
              <a:t>	- Harganya murah, sehingga banyak digunakan pada permainan komputer (game) seperti : permainan pesawat, mobil balap dan sebagainya.</a:t>
            </a:r>
          </a:p>
        </p:txBody>
      </p:sp>
      <p:pic>
        <p:nvPicPr>
          <p:cNvPr id="19460" name="Picture 1" descr="joystic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10200" y="228600"/>
            <a:ext cx="1647825" cy="1190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1" name="Picture 2" descr="gamepad-16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239000" y="304800"/>
            <a:ext cx="1600200" cy="1047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split orient="vert"/>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idx="4294967295"/>
          </p:nvPr>
        </p:nvSpPr>
        <p:spPr>
          <a:xfrm>
            <a:off x="1370013" y="301625"/>
            <a:ext cx="4443412" cy="1143000"/>
          </a:xfrm>
        </p:spPr>
        <p:txBody>
          <a:bodyPr/>
          <a:lstStyle/>
          <a:p>
            <a:pPr eaLnBrk="1" hangingPunct="1"/>
            <a:r>
              <a:rPr lang="en-US" sz="2600" b="1" smtClean="0"/>
              <a:t>Piranti Input: Trackball</a:t>
            </a:r>
          </a:p>
        </p:txBody>
      </p:sp>
      <p:sp>
        <p:nvSpPr>
          <p:cNvPr id="20483" name="Rectangle 3"/>
          <p:cNvSpPr>
            <a:spLocks noGrp="1" noChangeArrowheads="1"/>
          </p:cNvSpPr>
          <p:nvPr>
            <p:ph type="body" idx="4294967295"/>
          </p:nvPr>
        </p:nvSpPr>
        <p:spPr>
          <a:xfrm>
            <a:off x="1219200" y="1827213"/>
            <a:ext cx="7464425" cy="4725987"/>
          </a:xfrm>
        </p:spPr>
        <p:txBody>
          <a:bodyPr/>
          <a:lstStyle/>
          <a:p>
            <a:pPr eaLnBrk="1" hangingPunct="1">
              <a:lnSpc>
                <a:spcPct val="80000"/>
              </a:lnSpc>
            </a:pPr>
            <a:r>
              <a:rPr lang="en-US" sz="2500" smtClean="0"/>
              <a:t>Trackball dapat dilukiskan sebagai gabungan fungsi dari joystick dan mouse. Terdiri atas dasar yang tetap, yang menyangga sebuah bola. User hanya menggerakkan bola utk memindahkan kursor. </a:t>
            </a:r>
          </a:p>
          <a:p>
            <a:pPr eaLnBrk="1" hangingPunct="1">
              <a:lnSpc>
                <a:spcPct val="80000"/>
              </a:lnSpc>
            </a:pPr>
            <a:endParaRPr lang="en-US" sz="2500" smtClean="0"/>
          </a:p>
          <a:p>
            <a:pPr eaLnBrk="1" hangingPunct="1">
              <a:lnSpc>
                <a:spcPct val="80000"/>
              </a:lnSpc>
            </a:pPr>
            <a:r>
              <a:rPr lang="en-US" sz="2500" smtClean="0"/>
              <a:t>Sifat trackball:</a:t>
            </a:r>
          </a:p>
          <a:p>
            <a:pPr lvl="1" eaLnBrk="1" hangingPunct="1">
              <a:lnSpc>
                <a:spcPct val="80000"/>
              </a:lnSpc>
            </a:pPr>
            <a:r>
              <a:rPr lang="en-US" sz="2100" smtClean="0"/>
              <a:t>Mudah dipelajari</a:t>
            </a:r>
          </a:p>
          <a:p>
            <a:pPr lvl="1" eaLnBrk="1" hangingPunct="1">
              <a:lnSpc>
                <a:spcPct val="80000"/>
              </a:lnSpc>
            </a:pPr>
            <a:r>
              <a:rPr lang="en-US" sz="2100" smtClean="0"/>
              <a:t>Membutuhkan sedikit ruangan (seperti joystick)</a:t>
            </a:r>
          </a:p>
          <a:p>
            <a:pPr lvl="1" eaLnBrk="1" hangingPunct="1">
              <a:lnSpc>
                <a:spcPct val="80000"/>
              </a:lnSpc>
            </a:pPr>
            <a:r>
              <a:rPr lang="en-US" sz="2100" smtClean="0"/>
              <a:t>Dilaporkan oleh beberapa peneliti bahwa trackball adalah salah satu piranti penuding yang terefisin (dalam hal ketepatan dan kecepatan)</a:t>
            </a:r>
          </a:p>
        </p:txBody>
      </p:sp>
      <p:pic>
        <p:nvPicPr>
          <p:cNvPr id="20484"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39000" y="144463"/>
            <a:ext cx="1752600" cy="1379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485" name="Picture 5" descr="trackball-64240W"/>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91200" y="144463"/>
            <a:ext cx="13589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split orient="vert"/>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idx="4294967295"/>
          </p:nvPr>
        </p:nvSpPr>
        <p:spPr>
          <a:xfrm>
            <a:off x="1370013" y="301625"/>
            <a:ext cx="4511675" cy="1143000"/>
          </a:xfrm>
        </p:spPr>
        <p:txBody>
          <a:bodyPr/>
          <a:lstStyle/>
          <a:p>
            <a:pPr eaLnBrk="1" hangingPunct="1"/>
            <a:r>
              <a:rPr lang="en-US" sz="2600" b="1" smtClean="0"/>
              <a:t>Piranti Input: Trackpoint</a:t>
            </a:r>
          </a:p>
        </p:txBody>
      </p:sp>
      <p:sp>
        <p:nvSpPr>
          <p:cNvPr id="21507" name="Rectangle 3"/>
          <p:cNvSpPr>
            <a:spLocks noGrp="1" noChangeArrowheads="1"/>
          </p:cNvSpPr>
          <p:nvPr>
            <p:ph type="body" idx="4294967295"/>
          </p:nvPr>
        </p:nvSpPr>
        <p:spPr/>
        <p:txBody>
          <a:bodyPr/>
          <a:lstStyle/>
          <a:p>
            <a:pPr eaLnBrk="1" hangingPunct="1">
              <a:lnSpc>
                <a:spcPct val="90000"/>
              </a:lnSpc>
            </a:pPr>
            <a:r>
              <a:rPr lang="en-US" sz="2500" smtClean="0"/>
              <a:t>Dikenal sebagai G-stick, accupoint adalah miniatur dari joystick yang diletakkan diantara kunci G dan H pada keyboard. Biasanya dipakai bersama dengan 2 buah tombol dan fungsinya sama dengan mouse</a:t>
            </a:r>
          </a:p>
          <a:p>
            <a:pPr eaLnBrk="1" hangingPunct="1">
              <a:lnSpc>
                <a:spcPct val="90000"/>
              </a:lnSpc>
            </a:pPr>
            <a:r>
              <a:rPr lang="en-US" sz="2500" smtClean="0"/>
              <a:t>Karena accupoint ditempelkan pada keyboard, maka tidak memerlukan tambahan ruang untuk operasinya</a:t>
            </a:r>
          </a:p>
          <a:p>
            <a:pPr eaLnBrk="1" hangingPunct="1">
              <a:lnSpc>
                <a:spcPct val="90000"/>
              </a:lnSpc>
            </a:pPr>
            <a:r>
              <a:rPr lang="en-US" sz="2500" smtClean="0"/>
              <a:t>Accupoint dioperasikan cukup dengan 1 jari saja dan tidak memerlukan ruang</a:t>
            </a:r>
          </a:p>
        </p:txBody>
      </p:sp>
      <p:pic>
        <p:nvPicPr>
          <p:cNvPr id="6" name="Picture 4" descr="trackpoin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00700" y="58738"/>
            <a:ext cx="3390900" cy="1465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ox(in)">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idx="4294967295"/>
          </p:nvPr>
        </p:nvSpPr>
        <p:spPr/>
        <p:txBody>
          <a:bodyPr/>
          <a:lstStyle/>
          <a:p>
            <a:pPr eaLnBrk="1" hangingPunct="1"/>
            <a:r>
              <a:rPr lang="en-US" smtClean="0"/>
              <a:t>Sub Topik</a:t>
            </a:r>
          </a:p>
        </p:txBody>
      </p:sp>
      <p:sp>
        <p:nvSpPr>
          <p:cNvPr id="4099" name="Content Placeholder 2"/>
          <p:cNvSpPr>
            <a:spLocks noGrp="1"/>
          </p:cNvSpPr>
          <p:nvPr>
            <p:ph idx="4294967295"/>
          </p:nvPr>
        </p:nvSpPr>
        <p:spPr/>
        <p:txBody>
          <a:bodyPr/>
          <a:lstStyle/>
          <a:p>
            <a:pPr eaLnBrk="1" hangingPunct="1"/>
            <a:r>
              <a:rPr lang="en-US" smtClean="0"/>
              <a:t>Definisi Komputer</a:t>
            </a:r>
          </a:p>
          <a:p>
            <a:pPr eaLnBrk="1" hangingPunct="1"/>
            <a:r>
              <a:rPr lang="en-US" smtClean="0"/>
              <a:t>Komponen Komputer</a:t>
            </a:r>
          </a:p>
          <a:p>
            <a:pPr eaLnBrk="1" hangingPunct="1"/>
            <a:r>
              <a:rPr lang="en-US" smtClean="0"/>
              <a:t>Peralatan Input</a:t>
            </a:r>
          </a:p>
          <a:p>
            <a:pPr eaLnBrk="1" hangingPunct="1"/>
            <a:r>
              <a:rPr lang="en-US" smtClean="0"/>
              <a:t>Peralatan Output</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idx="4294967295"/>
          </p:nvPr>
        </p:nvSpPr>
        <p:spPr>
          <a:xfrm>
            <a:off x="1370013" y="301625"/>
            <a:ext cx="4579937" cy="1143000"/>
          </a:xfrm>
        </p:spPr>
        <p:txBody>
          <a:bodyPr/>
          <a:lstStyle/>
          <a:p>
            <a:pPr eaLnBrk="1" hangingPunct="1"/>
            <a:r>
              <a:rPr lang="en-US" sz="2600" b="1" smtClean="0"/>
              <a:t>Piranti Input: Light Pen</a:t>
            </a:r>
          </a:p>
        </p:txBody>
      </p:sp>
      <p:sp>
        <p:nvSpPr>
          <p:cNvPr id="22531" name="Rectangle 3"/>
          <p:cNvSpPr>
            <a:spLocks noGrp="1" noChangeArrowheads="1"/>
          </p:cNvSpPr>
          <p:nvPr>
            <p:ph type="body" idx="4294967295"/>
          </p:nvPr>
        </p:nvSpPr>
        <p:spPr>
          <a:xfrm>
            <a:off x="611188" y="1827213"/>
            <a:ext cx="7313612" cy="4114800"/>
          </a:xfrm>
        </p:spPr>
        <p:txBody>
          <a:bodyPr/>
          <a:lstStyle/>
          <a:p>
            <a:pPr eaLnBrk="1" hangingPunct="1">
              <a:lnSpc>
                <a:spcPct val="90000"/>
              </a:lnSpc>
            </a:pPr>
            <a:r>
              <a:rPr lang="en-US" sz="2200" smtClean="0"/>
              <a:t>Merupakan pena yang membangkitkan informasi ketika ditudingkan pada layar. Ketika light pen ditudingkan pada tampilan CRT, sebuah lensa memfokuskan setiap cahaya yang dipancarkan dari layar menuju sebuah detektor cahaya atau photocell</a:t>
            </a:r>
          </a:p>
          <a:p>
            <a:pPr eaLnBrk="1" hangingPunct="1">
              <a:lnSpc>
                <a:spcPct val="90000"/>
              </a:lnSpc>
            </a:pPr>
            <a:endParaRPr lang="en-US" sz="2200" smtClean="0"/>
          </a:p>
          <a:p>
            <a:pPr eaLnBrk="1" hangingPunct="1">
              <a:lnSpc>
                <a:spcPct val="90000"/>
              </a:lnSpc>
            </a:pPr>
            <a:r>
              <a:rPr lang="en-US" sz="2200" smtClean="0"/>
              <a:t>Permasalahan pada light pen:</a:t>
            </a:r>
          </a:p>
          <a:p>
            <a:pPr eaLnBrk="1" hangingPunct="1">
              <a:lnSpc>
                <a:spcPct val="90000"/>
              </a:lnSpc>
              <a:buFont typeface="Wingdings" pitchFamily="2" charset="2"/>
              <a:buNone/>
            </a:pPr>
            <a:r>
              <a:rPr lang="en-US" sz="2200" smtClean="0"/>
              <a:t>	- pena dpt mengganggu layar</a:t>
            </a:r>
          </a:p>
          <a:p>
            <a:pPr eaLnBrk="1" hangingPunct="1">
              <a:lnSpc>
                <a:spcPct val="90000"/>
              </a:lnSpc>
              <a:buFont typeface="Wingdings" pitchFamily="2" charset="2"/>
              <a:buNone/>
            </a:pPr>
            <a:r>
              <a:rPr lang="en-US" sz="2200" smtClean="0"/>
              <a:t>	- gampang rusak atau patah</a:t>
            </a:r>
          </a:p>
          <a:p>
            <a:pPr eaLnBrk="1" hangingPunct="1">
              <a:lnSpc>
                <a:spcPct val="90000"/>
              </a:lnSpc>
              <a:buFont typeface="Wingdings" pitchFamily="2" charset="2"/>
              <a:buNone/>
            </a:pPr>
            <a:r>
              <a:rPr lang="en-US" sz="2200" smtClean="0"/>
              <a:t>	- melelahkan tangan</a:t>
            </a:r>
          </a:p>
          <a:p>
            <a:pPr eaLnBrk="1" hangingPunct="1">
              <a:lnSpc>
                <a:spcPct val="90000"/>
              </a:lnSpc>
            </a:pPr>
            <a:endParaRPr lang="en-US" sz="2200" smtClean="0"/>
          </a:p>
        </p:txBody>
      </p:sp>
      <p:pic>
        <p:nvPicPr>
          <p:cNvPr id="22532" name="Picture 4"/>
          <p:cNvPicPr>
            <a:picLocks noChangeAspect="1" noChangeArrowheads="1"/>
          </p:cNvPicPr>
          <p:nvPr/>
        </p:nvPicPr>
        <p:blipFill>
          <a:blip r:embed="rId3">
            <a:lum bright="-24000" contrast="-30000"/>
            <a:extLst>
              <a:ext uri="{28A0092B-C50C-407E-A947-70E740481C1C}">
                <a14:useLocalDpi xmlns:a14="http://schemas.microsoft.com/office/drawing/2010/main" val="0"/>
              </a:ext>
            </a:extLst>
          </a:blip>
          <a:srcRect/>
          <a:stretch>
            <a:fillRect/>
          </a:stretch>
        </p:blipFill>
        <p:spPr bwMode="auto">
          <a:xfrm>
            <a:off x="5715000" y="838200"/>
            <a:ext cx="2924175"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33" name="Picture 4" descr="light-pen-px1_306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0" y="4419600"/>
            <a:ext cx="3352800"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split orient="vert"/>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idx="4294967295"/>
          </p:nvPr>
        </p:nvSpPr>
        <p:spPr>
          <a:xfrm>
            <a:off x="1370013" y="301625"/>
            <a:ext cx="5399087" cy="1143000"/>
          </a:xfrm>
        </p:spPr>
        <p:txBody>
          <a:bodyPr/>
          <a:lstStyle/>
          <a:p>
            <a:pPr eaLnBrk="1" hangingPunct="1"/>
            <a:r>
              <a:rPr lang="en-US" sz="2400" b="1" smtClean="0"/>
              <a:t>Piranti Input: Touch Screen</a:t>
            </a:r>
          </a:p>
        </p:txBody>
      </p:sp>
      <p:sp>
        <p:nvSpPr>
          <p:cNvPr id="23555" name="Rectangle 3"/>
          <p:cNvSpPr>
            <a:spLocks noGrp="1" noChangeArrowheads="1"/>
          </p:cNvSpPr>
          <p:nvPr>
            <p:ph type="body" idx="4294967295"/>
          </p:nvPr>
        </p:nvSpPr>
        <p:spPr>
          <a:xfrm>
            <a:off x="533400" y="1676400"/>
            <a:ext cx="8153400" cy="4876800"/>
          </a:xfrm>
        </p:spPr>
        <p:txBody>
          <a:bodyPr/>
          <a:lstStyle/>
          <a:p>
            <a:pPr eaLnBrk="1" hangingPunct="1">
              <a:lnSpc>
                <a:spcPct val="80000"/>
              </a:lnSpc>
            </a:pPr>
            <a:r>
              <a:rPr lang="en-US" sz="2100" smtClean="0"/>
              <a:t>Dapat digolongkan dalam panel sensitif sentuhan</a:t>
            </a:r>
          </a:p>
          <a:p>
            <a:pPr eaLnBrk="1" hangingPunct="1">
              <a:lnSpc>
                <a:spcPct val="80000"/>
              </a:lnSpc>
            </a:pPr>
            <a:r>
              <a:rPr lang="en-US" sz="2100" smtClean="0"/>
              <a:t>Cara kerjanya adalah dengan mengintrupsi matriks berkas cahaya atau dengan mendeteksi adanya perubahan kapasitansi atau bahkan pantulan ultrasonik</a:t>
            </a:r>
          </a:p>
          <a:p>
            <a:pPr eaLnBrk="1" hangingPunct="1">
              <a:lnSpc>
                <a:spcPct val="80000"/>
              </a:lnSpc>
            </a:pPr>
            <a:endParaRPr lang="en-US" sz="2100" smtClean="0"/>
          </a:p>
          <a:p>
            <a:pPr eaLnBrk="1" hangingPunct="1">
              <a:lnSpc>
                <a:spcPct val="80000"/>
              </a:lnSpc>
            </a:pPr>
            <a:r>
              <a:rPr lang="en-US" sz="2100" smtClean="0"/>
              <a:t>Keuntungan touch screen:</a:t>
            </a:r>
          </a:p>
          <a:p>
            <a:pPr lvl="1" eaLnBrk="1" hangingPunct="1">
              <a:lnSpc>
                <a:spcPct val="80000"/>
              </a:lnSpc>
            </a:pPr>
            <a:r>
              <a:rPr lang="en-US" sz="1900" smtClean="0"/>
              <a:t>Cepat &amp; tdk membutuhkan pointer khusus</a:t>
            </a:r>
          </a:p>
          <a:p>
            <a:pPr lvl="1" eaLnBrk="1" hangingPunct="1">
              <a:lnSpc>
                <a:spcPct val="80000"/>
              </a:lnSpc>
            </a:pPr>
            <a:r>
              <a:rPr lang="en-US" sz="1900" smtClean="0"/>
              <a:t>Baik utk pemilihan menu</a:t>
            </a:r>
          </a:p>
          <a:p>
            <a:pPr lvl="1" eaLnBrk="1" hangingPunct="1">
              <a:lnSpc>
                <a:spcPct val="80000"/>
              </a:lnSpc>
            </a:pPr>
            <a:r>
              <a:rPr lang="en-US" sz="1900" smtClean="0"/>
              <a:t>Membutuhkan sedikit atau tanpa tambahan ruang kerja</a:t>
            </a:r>
          </a:p>
          <a:p>
            <a:pPr lvl="1" eaLnBrk="1" hangingPunct="1">
              <a:lnSpc>
                <a:spcPct val="80000"/>
              </a:lnSpc>
              <a:buFont typeface="Wingdings" pitchFamily="2" charset="2"/>
              <a:buNone/>
            </a:pPr>
            <a:r>
              <a:rPr lang="en-US" sz="1900" smtClean="0"/>
              <a:t>Kerugian :</a:t>
            </a:r>
          </a:p>
          <a:p>
            <a:pPr lvl="1" eaLnBrk="1" hangingPunct="1">
              <a:lnSpc>
                <a:spcPct val="80000"/>
              </a:lnSpc>
            </a:pPr>
            <a:r>
              <a:rPr lang="en-US" sz="1900" smtClean="0"/>
              <a:t>Jari-jari dapat mengotori layar</a:t>
            </a:r>
          </a:p>
          <a:p>
            <a:pPr lvl="1" eaLnBrk="1" hangingPunct="1">
              <a:lnSpc>
                <a:spcPct val="80000"/>
              </a:lnSpc>
            </a:pPr>
            <a:r>
              <a:rPr lang="en-US" sz="1900" smtClean="0"/>
              <a:t>Dapat menyebabkan kelelahan lengan </a:t>
            </a:r>
          </a:p>
          <a:p>
            <a:pPr lvl="1" eaLnBrk="1" hangingPunct="1">
              <a:lnSpc>
                <a:spcPct val="80000"/>
              </a:lnSpc>
            </a:pPr>
            <a:r>
              <a:rPr lang="en-US" sz="1900" smtClean="0"/>
              <a:t>cocok ditempatkan dalam lingkungan yang tidak ramah, mis: mesin pabrik, kabin pesawat, dll</a:t>
            </a:r>
          </a:p>
          <a:p>
            <a:pPr lvl="1" eaLnBrk="1" hangingPunct="1">
              <a:lnSpc>
                <a:spcPct val="80000"/>
              </a:lnSpc>
            </a:pPr>
            <a:r>
              <a:rPr lang="en-US" sz="1900" smtClean="0"/>
              <a:t>Jari tangan bukan alat penuding yang presisi, terutama untuk untuk menuding bagian-bagian daerah yang kecil</a:t>
            </a:r>
          </a:p>
        </p:txBody>
      </p:sp>
      <p:pic>
        <p:nvPicPr>
          <p:cNvPr id="23556" name="Picture 7" descr="touchscree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24600" y="228600"/>
            <a:ext cx="25146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split orient="vert"/>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idx="4294967295"/>
          </p:nvPr>
        </p:nvSpPr>
        <p:spPr/>
        <p:txBody>
          <a:bodyPr/>
          <a:lstStyle/>
          <a:p>
            <a:pPr eaLnBrk="1" hangingPunct="1"/>
            <a:r>
              <a:rPr lang="en-US" sz="2400" b="1" smtClean="0"/>
              <a:t>Pemilihan Piranti </a:t>
            </a:r>
            <a:br>
              <a:rPr lang="en-US" sz="2400" b="1" smtClean="0"/>
            </a:br>
            <a:r>
              <a:rPr lang="en-US" sz="2400" b="1" smtClean="0"/>
              <a:t>(cocok dengan pekerjaan)</a:t>
            </a:r>
          </a:p>
        </p:txBody>
      </p:sp>
      <p:graphicFrame>
        <p:nvGraphicFramePr>
          <p:cNvPr id="12324" name="Group 36"/>
          <p:cNvGraphicFramePr>
            <a:graphicFrameLocks noGrp="1"/>
          </p:cNvGraphicFramePr>
          <p:nvPr/>
        </p:nvGraphicFramePr>
        <p:xfrm>
          <a:off x="685800" y="1981200"/>
          <a:ext cx="7772400" cy="4251325"/>
        </p:xfrm>
        <a:graphic>
          <a:graphicData uri="http://schemas.openxmlformats.org/drawingml/2006/table">
            <a:tbl>
              <a:tblPr/>
              <a:tblGrid>
                <a:gridCol w="3022600"/>
                <a:gridCol w="4749800"/>
              </a:tblGrid>
              <a:tr h="685698">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100" b="1" i="0" u="none" strike="noStrike" cap="none" normalizeH="0" baseline="0" smtClean="0">
                          <a:ln>
                            <a:noFill/>
                          </a:ln>
                          <a:solidFill>
                            <a:schemeClr val="tx1"/>
                          </a:solidFill>
                          <a:effectLst/>
                          <a:latin typeface="Verdana" pitchFamily="34" charset="0"/>
                        </a:rPr>
                        <a:t>Jenis Pekerjaan</a:t>
                      </a: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100" b="1" i="0" u="none" strike="noStrike" cap="none" normalizeH="0" baseline="0" smtClean="0">
                          <a:ln>
                            <a:noFill/>
                          </a:ln>
                          <a:solidFill>
                            <a:schemeClr val="tx1"/>
                          </a:solidFill>
                          <a:effectLst/>
                          <a:latin typeface="Verdana" pitchFamily="34" charset="0"/>
                        </a:rPr>
                        <a:t>Piranti Yang Cocok</a:t>
                      </a:r>
                    </a:p>
                  </a:txBody>
                  <a:tcPr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85698">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100" b="0" i="0" u="none" strike="noStrike" cap="none" normalizeH="0" baseline="0" smtClean="0">
                          <a:ln>
                            <a:noFill/>
                          </a:ln>
                          <a:solidFill>
                            <a:schemeClr val="tx1"/>
                          </a:solidFill>
                          <a:effectLst/>
                          <a:latin typeface="Verdana" pitchFamily="34" charset="0"/>
                        </a:rPr>
                        <a:t>Masukan numerik</a:t>
                      </a: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100" b="0" i="0" u="none" strike="noStrike" cap="none" normalizeH="0" baseline="0" smtClean="0">
                          <a:ln>
                            <a:noFill/>
                          </a:ln>
                          <a:solidFill>
                            <a:schemeClr val="tx1"/>
                          </a:solidFill>
                          <a:effectLst/>
                          <a:latin typeface="Verdana" pitchFamily="34" charset="0"/>
                        </a:rPr>
                        <a:t>Tombol numerik</a:t>
                      </a:r>
                    </a:p>
                  </a:txBody>
                  <a:tcPr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31411">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100" b="0" i="0" u="none" strike="noStrike" cap="none" normalizeH="0" baseline="0" smtClean="0">
                          <a:ln>
                            <a:noFill/>
                          </a:ln>
                          <a:solidFill>
                            <a:schemeClr val="tx1"/>
                          </a:solidFill>
                          <a:effectLst/>
                          <a:latin typeface="Verdana" pitchFamily="34" charset="0"/>
                        </a:rPr>
                        <a:t>Masukan teks</a:t>
                      </a: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100" b="0" i="0" u="none" strike="noStrike" cap="none" normalizeH="0" baseline="0" smtClean="0">
                          <a:ln>
                            <a:noFill/>
                          </a:ln>
                          <a:solidFill>
                            <a:schemeClr val="tx1"/>
                          </a:solidFill>
                          <a:effectLst/>
                          <a:latin typeface="Verdana" pitchFamily="34" charset="0"/>
                        </a:rPr>
                        <a:t>Alphanumerik keyboard (QWERTY)</a:t>
                      </a:r>
                    </a:p>
                  </a:txBody>
                  <a:tcPr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31411">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100" b="0" i="0" u="none" strike="noStrike" cap="none" normalizeH="0" baseline="0" smtClean="0">
                          <a:ln>
                            <a:noFill/>
                          </a:ln>
                          <a:solidFill>
                            <a:schemeClr val="tx1"/>
                          </a:solidFill>
                          <a:effectLst/>
                          <a:latin typeface="Verdana" pitchFamily="34" charset="0"/>
                        </a:rPr>
                        <a:t>Seleksi obyek</a:t>
                      </a: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100" b="0" i="0" u="none" strike="noStrike" cap="none" normalizeH="0" baseline="0" smtClean="0">
                          <a:ln>
                            <a:noFill/>
                          </a:ln>
                          <a:solidFill>
                            <a:schemeClr val="tx1"/>
                          </a:solidFill>
                          <a:effectLst/>
                          <a:latin typeface="Verdana" pitchFamily="34" charset="0"/>
                        </a:rPr>
                        <a:t>Mouse, joystick, trackball, light pen</a:t>
                      </a:r>
                    </a:p>
                  </a:txBody>
                  <a:tcPr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31411">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100" b="0" i="0" u="none" strike="noStrike" cap="none" normalizeH="0" baseline="0" smtClean="0">
                          <a:ln>
                            <a:noFill/>
                          </a:ln>
                          <a:solidFill>
                            <a:schemeClr val="tx1"/>
                          </a:solidFill>
                          <a:effectLst/>
                          <a:latin typeface="Verdana" pitchFamily="34" charset="0"/>
                        </a:rPr>
                        <a:t>Manipulasi obyek</a:t>
                      </a: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100" b="0" i="0" u="none" strike="noStrike" cap="none" normalizeH="0" baseline="0" smtClean="0">
                          <a:ln>
                            <a:noFill/>
                          </a:ln>
                          <a:solidFill>
                            <a:schemeClr val="tx1"/>
                          </a:solidFill>
                          <a:effectLst/>
                          <a:latin typeface="Verdana" pitchFamily="34" charset="0"/>
                        </a:rPr>
                        <a:t>Mouse, joystick, trackball, light pen</a:t>
                      </a:r>
                    </a:p>
                  </a:txBody>
                  <a:tcPr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85698">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100" b="0" i="0" u="none" strike="noStrike" cap="none" normalizeH="0" baseline="0" smtClean="0">
                          <a:ln>
                            <a:noFill/>
                          </a:ln>
                          <a:solidFill>
                            <a:schemeClr val="tx1"/>
                          </a:solidFill>
                          <a:effectLst/>
                          <a:latin typeface="Verdana" pitchFamily="34" charset="0"/>
                        </a:rPr>
                        <a:t>Tracking (alur)</a:t>
                      </a: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100" b="0" i="0" u="none" strike="noStrike" cap="none" normalizeH="0" baseline="0" smtClean="0">
                          <a:ln>
                            <a:noFill/>
                          </a:ln>
                          <a:solidFill>
                            <a:schemeClr val="tx1"/>
                          </a:solidFill>
                          <a:effectLst/>
                          <a:latin typeface="Verdana" pitchFamily="34" charset="0"/>
                        </a:rPr>
                        <a:t>Mouse, light pen</a:t>
                      </a:r>
                    </a:p>
                  </a:txBody>
                  <a:tcPr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spd="slow">
    <p:split orient="vert"/>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idx="4294967295"/>
          </p:nvPr>
        </p:nvSpPr>
        <p:spPr/>
        <p:txBody>
          <a:bodyPr/>
          <a:lstStyle/>
          <a:p>
            <a:pPr eaLnBrk="1" hangingPunct="1"/>
            <a:r>
              <a:rPr lang="en-US" sz="3200" b="1" smtClean="0"/>
              <a:t>Pemilihan Piranti </a:t>
            </a:r>
            <a:br>
              <a:rPr lang="en-US" sz="3200" b="1" smtClean="0"/>
            </a:br>
            <a:r>
              <a:rPr lang="en-US" sz="3200" b="1" smtClean="0"/>
              <a:t>(cocok dengan user)</a:t>
            </a:r>
          </a:p>
        </p:txBody>
      </p:sp>
      <p:sp>
        <p:nvSpPr>
          <p:cNvPr id="25603" name="Rectangle 3"/>
          <p:cNvSpPr>
            <a:spLocks noGrp="1" noChangeArrowheads="1"/>
          </p:cNvSpPr>
          <p:nvPr>
            <p:ph type="body" idx="4294967295"/>
          </p:nvPr>
        </p:nvSpPr>
        <p:spPr>
          <a:xfrm>
            <a:off x="838200" y="1676400"/>
            <a:ext cx="7693025" cy="5030788"/>
          </a:xfrm>
        </p:spPr>
        <p:txBody>
          <a:bodyPr/>
          <a:lstStyle/>
          <a:p>
            <a:pPr eaLnBrk="1" hangingPunct="1">
              <a:lnSpc>
                <a:spcPct val="90000"/>
              </a:lnSpc>
            </a:pPr>
            <a:r>
              <a:rPr lang="en-US" smtClean="0"/>
              <a:t>Aspek penting dari piranti masukan adalah hubungan antara gerakan fisik dari piranti dan kegiatan yang khas pada antarmuka</a:t>
            </a:r>
          </a:p>
          <a:p>
            <a:pPr eaLnBrk="1" hangingPunct="1">
              <a:lnSpc>
                <a:spcPct val="90000"/>
              </a:lnSpc>
            </a:pPr>
            <a:r>
              <a:rPr lang="en-US" b="1" smtClean="0"/>
              <a:t>Langsung vs tidak langsung</a:t>
            </a:r>
          </a:p>
          <a:p>
            <a:pPr lvl="1" eaLnBrk="1" hangingPunct="1">
              <a:lnSpc>
                <a:spcPct val="90000"/>
              </a:lnSpc>
            </a:pPr>
            <a:r>
              <a:rPr lang="en-US" smtClean="0"/>
              <a:t>Apakah gerakan fisik dari piranti secara langsung berkaitan dengan aksi pada layar?</a:t>
            </a:r>
          </a:p>
          <a:p>
            <a:pPr eaLnBrk="1" hangingPunct="1">
              <a:lnSpc>
                <a:spcPct val="90000"/>
              </a:lnSpc>
            </a:pPr>
            <a:r>
              <a:rPr lang="en-US" b="1" smtClean="0"/>
              <a:t>Absolut vs relatif</a:t>
            </a:r>
          </a:p>
          <a:p>
            <a:pPr lvl="1" eaLnBrk="1" hangingPunct="1">
              <a:lnSpc>
                <a:spcPct val="90000"/>
              </a:lnSpc>
            </a:pPr>
            <a:r>
              <a:rPr lang="en-US" smtClean="0"/>
              <a:t>Apakah lokasi piranti secara langsung mengendalikan lokasi dari aksi pada layar?</a:t>
            </a:r>
          </a:p>
        </p:txBody>
      </p:sp>
    </p:spTree>
  </p:cSld>
  <p:clrMapOvr>
    <a:masterClrMapping/>
  </p:clrMapOvr>
  <p:transition spd="slow">
    <p:split orient="vert"/>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idx="4294967295"/>
          </p:nvPr>
        </p:nvSpPr>
        <p:spPr/>
        <p:txBody>
          <a:bodyPr/>
          <a:lstStyle/>
          <a:p>
            <a:pPr eaLnBrk="1" hangingPunct="1"/>
            <a:r>
              <a:rPr lang="en-US" b="1" smtClean="0"/>
              <a:t>Panduan Memilih Piranti</a:t>
            </a:r>
          </a:p>
        </p:txBody>
      </p:sp>
      <p:sp>
        <p:nvSpPr>
          <p:cNvPr id="26627" name="Rectangle 3"/>
          <p:cNvSpPr>
            <a:spLocks noGrp="1" noChangeArrowheads="1"/>
          </p:cNvSpPr>
          <p:nvPr>
            <p:ph type="body" idx="4294967295"/>
          </p:nvPr>
        </p:nvSpPr>
        <p:spPr>
          <a:xfrm>
            <a:off x="1370013" y="1827213"/>
            <a:ext cx="7313612" cy="4497387"/>
          </a:xfrm>
        </p:spPr>
        <p:txBody>
          <a:bodyPr/>
          <a:lstStyle/>
          <a:p>
            <a:pPr eaLnBrk="1" hangingPunct="1"/>
            <a:r>
              <a:rPr lang="en-US" sz="2500" smtClean="0"/>
              <a:t>Pertimbangkan karakteristik dari user sekarang dan masa datang</a:t>
            </a:r>
          </a:p>
          <a:p>
            <a:pPr eaLnBrk="1" hangingPunct="1"/>
            <a:r>
              <a:rPr lang="en-US" sz="2500" smtClean="0"/>
              <a:t>Cocokkan karakteristik piranti masukan terhadap persyaratan yang diminta</a:t>
            </a:r>
          </a:p>
          <a:p>
            <a:pPr eaLnBrk="1" hangingPunct="1"/>
            <a:r>
              <a:rPr lang="en-US" sz="2500" smtClean="0"/>
              <a:t>Pertimbangkan penelitian sebelumnya dan unjuk kerja user</a:t>
            </a:r>
          </a:p>
          <a:p>
            <a:pPr eaLnBrk="1" hangingPunct="1"/>
            <a:r>
              <a:rPr lang="en-US" sz="2500" smtClean="0"/>
              <a:t>Ujilah piranti masukan didalam lingkungan kerja</a:t>
            </a:r>
          </a:p>
          <a:p>
            <a:pPr eaLnBrk="1" hangingPunct="1"/>
            <a:r>
              <a:rPr lang="en-US" sz="2500" smtClean="0"/>
              <a:t>Optimumkan sifat-sifat piranti yang mudah dimodifikasi</a:t>
            </a:r>
          </a:p>
        </p:txBody>
      </p:sp>
    </p:spTree>
  </p:cSld>
  <p:clrMapOvr>
    <a:masterClrMapping/>
  </p:clrMapOvr>
  <p:transition spd="slow">
    <p:split orient="vert"/>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idx="4294967295"/>
          </p:nvPr>
        </p:nvSpPr>
        <p:spPr/>
        <p:txBody>
          <a:bodyPr/>
          <a:lstStyle/>
          <a:p>
            <a:pPr eaLnBrk="1" hangingPunct="1"/>
            <a:r>
              <a:rPr lang="en-US" sz="3200" b="1" smtClean="0"/>
              <a:t>Masukan Berbentuk Suara </a:t>
            </a:r>
            <a:br>
              <a:rPr lang="en-US" sz="3200" b="1" smtClean="0"/>
            </a:br>
            <a:r>
              <a:rPr lang="en-US" sz="3200" b="1" smtClean="0"/>
              <a:t>(Voice Input)</a:t>
            </a:r>
          </a:p>
        </p:txBody>
      </p:sp>
      <p:sp>
        <p:nvSpPr>
          <p:cNvPr id="27651" name="Rectangle 3"/>
          <p:cNvSpPr>
            <a:spLocks noGrp="1" noChangeArrowheads="1"/>
          </p:cNvSpPr>
          <p:nvPr>
            <p:ph type="body" idx="4294967295"/>
          </p:nvPr>
        </p:nvSpPr>
        <p:spPr>
          <a:xfrm>
            <a:off x="1066800" y="1827213"/>
            <a:ext cx="7616825" cy="4649787"/>
          </a:xfrm>
        </p:spPr>
        <p:txBody>
          <a:bodyPr/>
          <a:lstStyle/>
          <a:p>
            <a:pPr eaLnBrk="1" hangingPunct="1">
              <a:lnSpc>
                <a:spcPct val="80000"/>
              </a:lnSpc>
            </a:pPr>
            <a:r>
              <a:rPr lang="en-US" sz="2500" smtClean="0"/>
              <a:t>Terdapat 2 kategori utama dari piranti masukan berbentuk suara:</a:t>
            </a:r>
          </a:p>
          <a:p>
            <a:pPr lvl="1" eaLnBrk="1" hangingPunct="1">
              <a:lnSpc>
                <a:spcPct val="80000"/>
              </a:lnSpc>
            </a:pPr>
            <a:r>
              <a:rPr lang="en-US" sz="2100" smtClean="0"/>
              <a:t>Piranti-piranti pengenalan kata (</a:t>
            </a:r>
            <a:r>
              <a:rPr lang="en-US" sz="2100" i="1" smtClean="0"/>
              <a:t>word recognition</a:t>
            </a:r>
            <a:r>
              <a:rPr lang="en-US" sz="2100" smtClean="0"/>
              <a:t>) yang mampu merespon ucapan-ucapan secara individu atau perintah-perintah yang menggunakan teknik yang dikenal sebagai </a:t>
            </a:r>
            <a:r>
              <a:rPr lang="en-US" sz="2100" i="1" smtClean="0"/>
              <a:t>speaker verification</a:t>
            </a:r>
            <a:r>
              <a:rPr lang="en-US" sz="2100" smtClean="0"/>
              <a:t>. Pertama kali sistem akan membangkitkan suatu </a:t>
            </a:r>
            <a:r>
              <a:rPr lang="en-US" sz="2100" i="1" smtClean="0"/>
              <a:t>template</a:t>
            </a:r>
            <a:r>
              <a:rPr lang="en-US" sz="2100" smtClean="0"/>
              <a:t> untuk mengenali suara user</a:t>
            </a:r>
          </a:p>
          <a:p>
            <a:pPr lvl="1" eaLnBrk="1" hangingPunct="1">
              <a:lnSpc>
                <a:spcPct val="80000"/>
              </a:lnSpc>
            </a:pPr>
            <a:endParaRPr lang="en-US" sz="2100" smtClean="0"/>
          </a:p>
          <a:p>
            <a:pPr lvl="1" eaLnBrk="1" hangingPunct="1">
              <a:lnSpc>
                <a:spcPct val="80000"/>
              </a:lnSpc>
            </a:pPr>
            <a:r>
              <a:rPr lang="en-US" sz="2100" smtClean="0"/>
              <a:t>Piranti pengenalan kalimat (</a:t>
            </a:r>
            <a:r>
              <a:rPr lang="en-US" sz="2100" i="1" smtClean="0"/>
              <a:t>speech recognition</a:t>
            </a:r>
            <a:r>
              <a:rPr lang="en-US" sz="2100" smtClean="0"/>
              <a:t>) yang mampu mengenali hubungan antar kata terucap didalam kalimat atau frase. Teknik-teknik statistik dipakai dalam hal pola perekaman suara yang akan dicocokkan dengan kata-kata terucap</a:t>
            </a:r>
          </a:p>
        </p:txBody>
      </p:sp>
    </p:spTree>
  </p:cSld>
  <p:clrMapOvr>
    <a:masterClrMapping/>
  </p:clrMapOvr>
  <p:transition spd="slow">
    <p:split orient="vert"/>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idx="4294967295"/>
          </p:nvPr>
        </p:nvSpPr>
        <p:spPr/>
        <p:txBody>
          <a:bodyPr/>
          <a:lstStyle/>
          <a:p>
            <a:pPr eaLnBrk="1" hangingPunct="1"/>
            <a:r>
              <a:rPr lang="en-US" smtClean="0"/>
              <a:t>Piranti Keluaran</a:t>
            </a:r>
          </a:p>
        </p:txBody>
      </p:sp>
      <p:sp>
        <p:nvSpPr>
          <p:cNvPr id="28675" name="Content Placeholder 2"/>
          <p:cNvSpPr>
            <a:spLocks noGrp="1"/>
          </p:cNvSpPr>
          <p:nvPr>
            <p:ph idx="4294967295"/>
          </p:nvPr>
        </p:nvSpPr>
        <p:spPr/>
        <p:txBody>
          <a:bodyPr/>
          <a:lstStyle/>
          <a:p>
            <a:pPr eaLnBrk="1" hangingPunct="1"/>
            <a:r>
              <a:rPr lang="en-US" smtClean="0"/>
              <a:t>Monitor</a:t>
            </a:r>
          </a:p>
          <a:p>
            <a:pPr eaLnBrk="1" hangingPunct="1"/>
            <a:r>
              <a:rPr lang="en-US" smtClean="0"/>
              <a:t>Printer</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idx="4294967295"/>
          </p:nvPr>
        </p:nvSpPr>
        <p:spPr/>
        <p:txBody>
          <a:bodyPr/>
          <a:lstStyle/>
          <a:p>
            <a:pPr eaLnBrk="1" hangingPunct="1"/>
            <a:r>
              <a:rPr lang="en-US" sz="2800" b="1" smtClean="0"/>
              <a:t>Piranti Keluaran: </a:t>
            </a:r>
            <a:r>
              <a:rPr lang="en-US" sz="2800" b="1" i="1" smtClean="0"/>
              <a:t>Layar Tampilan (1)</a:t>
            </a:r>
            <a:endParaRPr lang="en-US" sz="2800" b="1" smtClean="0"/>
          </a:p>
        </p:txBody>
      </p:sp>
      <p:sp>
        <p:nvSpPr>
          <p:cNvPr id="29699" name="Rectangle 3"/>
          <p:cNvSpPr>
            <a:spLocks noGrp="1" noChangeArrowheads="1"/>
          </p:cNvSpPr>
          <p:nvPr>
            <p:ph type="body" idx="4294967295"/>
          </p:nvPr>
        </p:nvSpPr>
        <p:spPr>
          <a:xfrm>
            <a:off x="838200" y="1827213"/>
            <a:ext cx="7845425" cy="4573587"/>
          </a:xfrm>
        </p:spPr>
        <p:txBody>
          <a:bodyPr/>
          <a:lstStyle/>
          <a:p>
            <a:pPr eaLnBrk="1" hangingPunct="1">
              <a:lnSpc>
                <a:spcPct val="80000"/>
              </a:lnSpc>
            </a:pPr>
            <a:r>
              <a:rPr lang="en-US" sz="2100" smtClean="0"/>
              <a:t>Layar tampilan adalah sumber utama informasi dan harus diakui memiliki keterbatasan dibandingkan kertas. Pada dasarnya semua layar tampilan memiliki 3 komponen utama, yaitu:</a:t>
            </a:r>
          </a:p>
          <a:p>
            <a:pPr lvl="1" eaLnBrk="1" hangingPunct="1">
              <a:lnSpc>
                <a:spcPct val="80000"/>
              </a:lnSpc>
            </a:pPr>
            <a:r>
              <a:rPr lang="en-US" sz="1900" smtClean="0"/>
              <a:t>Pengingat digital (</a:t>
            </a:r>
            <a:r>
              <a:rPr lang="en-US" sz="1900" i="1" smtClean="0"/>
              <a:t>frame buffer</a:t>
            </a:r>
            <a:r>
              <a:rPr lang="en-US" sz="1900" smtClean="0"/>
              <a:t>)</a:t>
            </a:r>
          </a:p>
          <a:p>
            <a:pPr lvl="1" eaLnBrk="1" hangingPunct="1">
              <a:lnSpc>
                <a:spcPct val="80000"/>
              </a:lnSpc>
            </a:pPr>
            <a:r>
              <a:rPr lang="en-US" sz="1900" smtClean="0"/>
              <a:t>Layar penampil</a:t>
            </a:r>
          </a:p>
          <a:p>
            <a:pPr lvl="1" eaLnBrk="1" hangingPunct="1">
              <a:lnSpc>
                <a:spcPct val="80000"/>
              </a:lnSpc>
            </a:pPr>
            <a:r>
              <a:rPr lang="en-US" sz="1900" smtClean="0"/>
              <a:t>Pengendali tampilan (</a:t>
            </a:r>
            <a:r>
              <a:rPr lang="en-US" sz="1900" i="1" smtClean="0"/>
              <a:t>display controller</a:t>
            </a:r>
            <a:r>
              <a:rPr lang="en-US" sz="1900" smtClean="0"/>
              <a:t>)</a:t>
            </a:r>
          </a:p>
          <a:p>
            <a:pPr eaLnBrk="1" hangingPunct="1">
              <a:lnSpc>
                <a:spcPct val="80000"/>
              </a:lnSpc>
            </a:pPr>
            <a:endParaRPr lang="en-US" sz="2100" smtClean="0"/>
          </a:p>
          <a:p>
            <a:pPr eaLnBrk="1" hangingPunct="1">
              <a:lnSpc>
                <a:spcPct val="80000"/>
              </a:lnSpc>
            </a:pPr>
            <a:r>
              <a:rPr lang="en-US" sz="2100" smtClean="0"/>
              <a:t>Ada 2 macam cara penampilan gambar:</a:t>
            </a:r>
          </a:p>
          <a:p>
            <a:pPr lvl="1" eaLnBrk="1" hangingPunct="1">
              <a:lnSpc>
                <a:spcPct val="80000"/>
              </a:lnSpc>
            </a:pPr>
            <a:r>
              <a:rPr lang="en-US" sz="1900" i="1" smtClean="0"/>
              <a:t>Vector display;</a:t>
            </a:r>
            <a:r>
              <a:rPr lang="en-US" sz="1900" smtClean="0"/>
              <a:t> pengingat digitalnya berisi daftar tampilan dan program tampilan</a:t>
            </a:r>
          </a:p>
          <a:p>
            <a:pPr lvl="1" eaLnBrk="1" hangingPunct="1">
              <a:lnSpc>
                <a:spcPct val="80000"/>
              </a:lnSpc>
            </a:pPr>
            <a:r>
              <a:rPr lang="en-US" sz="1900" i="1" smtClean="0"/>
              <a:t>Raster display;</a:t>
            </a:r>
            <a:r>
              <a:rPr lang="en-US" sz="1900" smtClean="0"/>
              <a:t> garis, karakter, dan bentuk-bentuk lain digambar berdasarkan komponen terkecilnya yaitu titik yang sering disebut </a:t>
            </a:r>
            <a:r>
              <a:rPr lang="en-US" sz="1900" i="1" smtClean="0"/>
              <a:t>pixel</a:t>
            </a:r>
          </a:p>
        </p:txBody>
      </p:sp>
    </p:spTree>
  </p:cSld>
  <p:clrMapOvr>
    <a:masterClrMapping/>
  </p:clrMapOvr>
  <p:transition spd="slow">
    <p:split orient="vert"/>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idx="4294967295"/>
          </p:nvPr>
        </p:nvSpPr>
        <p:spPr>
          <a:xfrm>
            <a:off x="1370013" y="301625"/>
            <a:ext cx="5349875" cy="1143000"/>
          </a:xfrm>
        </p:spPr>
        <p:txBody>
          <a:bodyPr/>
          <a:lstStyle/>
          <a:p>
            <a:pPr eaLnBrk="1" hangingPunct="1"/>
            <a:r>
              <a:rPr lang="en-US" sz="2800" b="1" smtClean="0"/>
              <a:t>Piranti Keluaran: </a:t>
            </a:r>
            <a:r>
              <a:rPr lang="en-US" sz="2800" b="1" i="1" smtClean="0"/>
              <a:t>Layar Tampilan (2)</a:t>
            </a:r>
          </a:p>
        </p:txBody>
      </p:sp>
      <p:sp>
        <p:nvSpPr>
          <p:cNvPr id="30723" name="Rectangle 3"/>
          <p:cNvSpPr>
            <a:spLocks noGrp="1" noChangeArrowheads="1"/>
          </p:cNvSpPr>
          <p:nvPr>
            <p:ph type="body" idx="4294967295"/>
          </p:nvPr>
        </p:nvSpPr>
        <p:spPr>
          <a:xfrm>
            <a:off x="838200" y="1827213"/>
            <a:ext cx="7845425" cy="4725987"/>
          </a:xfrm>
        </p:spPr>
        <p:txBody>
          <a:bodyPr/>
          <a:lstStyle/>
          <a:p>
            <a:pPr eaLnBrk="1" hangingPunct="1">
              <a:lnSpc>
                <a:spcPct val="80000"/>
              </a:lnSpc>
            </a:pPr>
            <a:r>
              <a:rPr lang="en-US" sz="2500" smtClean="0"/>
              <a:t>Layar komputer, pada umumnya              memiliki karakteristik sbb:</a:t>
            </a:r>
          </a:p>
          <a:p>
            <a:pPr eaLnBrk="1" hangingPunct="1">
              <a:lnSpc>
                <a:spcPct val="80000"/>
              </a:lnSpc>
            </a:pPr>
            <a:endParaRPr lang="en-US" sz="2500" smtClean="0"/>
          </a:p>
          <a:p>
            <a:pPr lvl="1" eaLnBrk="1" hangingPunct="1">
              <a:lnSpc>
                <a:spcPct val="80000"/>
              </a:lnSpc>
            </a:pPr>
            <a:r>
              <a:rPr lang="en-US" sz="2100" smtClean="0"/>
              <a:t>Tidak stabil</a:t>
            </a:r>
          </a:p>
          <a:p>
            <a:pPr lvl="1" eaLnBrk="1" hangingPunct="1">
              <a:lnSpc>
                <a:spcPct val="80000"/>
              </a:lnSpc>
            </a:pPr>
            <a:r>
              <a:rPr lang="en-US" sz="2100" smtClean="0"/>
              <a:t>Timbul kedip pada saat gambar di </a:t>
            </a:r>
            <a:r>
              <a:rPr lang="en-US" sz="2100" i="1" smtClean="0"/>
              <a:t>refresh</a:t>
            </a:r>
            <a:endParaRPr lang="en-US" sz="2100" smtClean="0"/>
          </a:p>
          <a:p>
            <a:pPr lvl="1" eaLnBrk="1" hangingPunct="1">
              <a:lnSpc>
                <a:spcPct val="80000"/>
              </a:lnSpc>
            </a:pPr>
            <a:r>
              <a:rPr lang="en-US" sz="2100" smtClean="0"/>
              <a:t>Upayakan gambar yang secara relatif memiliki kontras yang rendah – warna hijau dan hijau tua paling sulit dioptimalkan</a:t>
            </a:r>
          </a:p>
          <a:p>
            <a:pPr lvl="1" eaLnBrk="1" hangingPunct="1">
              <a:lnSpc>
                <a:spcPct val="80000"/>
              </a:lnSpc>
            </a:pPr>
            <a:r>
              <a:rPr lang="en-US" sz="2100" smtClean="0"/>
              <a:t>Dipengaruhi faktor-faktor lingkungan (seperti refleksi, posisi user, cahaya ruangan, dll)</a:t>
            </a:r>
          </a:p>
          <a:p>
            <a:pPr lvl="1" eaLnBrk="1" hangingPunct="1">
              <a:lnSpc>
                <a:spcPct val="80000"/>
              </a:lnSpc>
            </a:pPr>
            <a:r>
              <a:rPr lang="en-US" sz="2100" smtClean="0"/>
              <a:t>Rentan terhadap naik turunnya tegangan listrik</a:t>
            </a:r>
          </a:p>
          <a:p>
            <a:pPr lvl="1" eaLnBrk="1" hangingPunct="1">
              <a:lnSpc>
                <a:spcPct val="80000"/>
              </a:lnSpc>
            </a:pPr>
            <a:r>
              <a:rPr lang="en-US" sz="2100" smtClean="0"/>
              <a:t>Dapat membuat mata cepat lelah</a:t>
            </a:r>
          </a:p>
          <a:p>
            <a:pPr lvl="1" eaLnBrk="1" hangingPunct="1">
              <a:lnSpc>
                <a:spcPct val="80000"/>
              </a:lnSpc>
            </a:pPr>
            <a:r>
              <a:rPr lang="en-US" sz="2100" smtClean="0"/>
              <a:t>Untuk layar CRT dapat menimbulkan radiasi gelombang elektromagnetik</a:t>
            </a:r>
          </a:p>
        </p:txBody>
      </p:sp>
      <p:pic>
        <p:nvPicPr>
          <p:cNvPr id="30724" name="Picture 4" descr="HACKR00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77000" y="457200"/>
            <a:ext cx="1830388" cy="1931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split orient="vert"/>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idx="4294967295"/>
          </p:nvPr>
        </p:nvSpPr>
        <p:spPr/>
        <p:txBody>
          <a:bodyPr/>
          <a:lstStyle/>
          <a:p>
            <a:pPr eaLnBrk="1" hangingPunct="1"/>
            <a:r>
              <a:rPr lang="en-US" sz="2800" b="1" smtClean="0"/>
              <a:t>Piranti Keluaran: </a:t>
            </a:r>
            <a:r>
              <a:rPr lang="en-US" sz="2800" b="1" i="1" smtClean="0"/>
              <a:t>Pedoman Warna</a:t>
            </a:r>
            <a:endParaRPr lang="en-US" sz="2800" b="1" smtClean="0"/>
          </a:p>
        </p:txBody>
      </p:sp>
      <p:sp>
        <p:nvSpPr>
          <p:cNvPr id="31747" name="Rectangle 3"/>
          <p:cNvSpPr>
            <a:spLocks noGrp="1" noChangeArrowheads="1"/>
          </p:cNvSpPr>
          <p:nvPr>
            <p:ph type="body" idx="4294967295"/>
          </p:nvPr>
        </p:nvSpPr>
        <p:spPr>
          <a:xfrm>
            <a:off x="838200" y="1827213"/>
            <a:ext cx="7845425" cy="4725987"/>
          </a:xfrm>
        </p:spPr>
        <p:txBody>
          <a:bodyPr/>
          <a:lstStyle/>
          <a:p>
            <a:pPr eaLnBrk="1" hangingPunct="1">
              <a:lnSpc>
                <a:spcPct val="80000"/>
              </a:lnSpc>
            </a:pPr>
            <a:r>
              <a:rPr lang="en-US" sz="2100" smtClean="0"/>
              <a:t>Jumlah warna yang ideal maksimum 5-10</a:t>
            </a:r>
          </a:p>
          <a:p>
            <a:pPr eaLnBrk="1" hangingPunct="1">
              <a:lnSpc>
                <a:spcPct val="80000"/>
              </a:lnSpc>
            </a:pPr>
            <a:r>
              <a:rPr lang="en-US" sz="2100" smtClean="0"/>
              <a:t>Retina mata manusia tidak sensitif terhadap warna merah dan hijau, oleh sebab itu informasi yang dimasukkan untuk mencari perhatian tidak menggunakan warna tersebut (walaupun ada stereotip bahwa merah berarti bahaya atau salah). </a:t>
            </a:r>
          </a:p>
          <a:p>
            <a:pPr eaLnBrk="1" hangingPunct="1">
              <a:lnSpc>
                <a:spcPct val="80000"/>
              </a:lnSpc>
            </a:pPr>
            <a:r>
              <a:rPr lang="en-US" sz="2100" smtClean="0"/>
              <a:t>Biru sebaiknya tidak dipakai untuk teks yang menyatakan pusat perhatian. Biru sangat cocok untuk warna latar belakang</a:t>
            </a:r>
          </a:p>
          <a:p>
            <a:pPr eaLnBrk="1" hangingPunct="1">
              <a:lnSpc>
                <a:spcPct val="80000"/>
              </a:lnSpc>
            </a:pPr>
            <a:r>
              <a:rPr lang="en-US" sz="2100" smtClean="0"/>
              <a:t>Pasangan warna yang saling berkomplemen adalah merah/hijau dan kuning/biru</a:t>
            </a:r>
          </a:p>
          <a:p>
            <a:pPr eaLnBrk="1" hangingPunct="1">
              <a:lnSpc>
                <a:spcPct val="80000"/>
              </a:lnSpc>
            </a:pPr>
            <a:r>
              <a:rPr lang="en-US" sz="2100" smtClean="0"/>
              <a:t>Hindari warna dengan tingkat luminansinya rendah untuk orang tua</a:t>
            </a:r>
          </a:p>
        </p:txBody>
      </p:sp>
    </p:spTree>
  </p:cSld>
  <p:clrMapOvr>
    <a:masterClrMapping/>
  </p:clrMapOvr>
  <p:transition spd="slow">
    <p:split orient="ver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idx="4294967295"/>
          </p:nvPr>
        </p:nvSpPr>
        <p:spPr/>
        <p:txBody>
          <a:bodyPr/>
          <a:lstStyle/>
          <a:p>
            <a:pPr eaLnBrk="1" hangingPunct="1"/>
            <a:r>
              <a:rPr lang="en-US" smtClean="0"/>
              <a:t>Definisi Komputer</a:t>
            </a:r>
          </a:p>
        </p:txBody>
      </p:sp>
      <p:sp>
        <p:nvSpPr>
          <p:cNvPr id="5123" name="Content Placeholder 2"/>
          <p:cNvSpPr>
            <a:spLocks noGrp="1"/>
          </p:cNvSpPr>
          <p:nvPr>
            <p:ph idx="4294967295"/>
          </p:nvPr>
        </p:nvSpPr>
        <p:spPr>
          <a:xfrm>
            <a:off x="1370013" y="1827213"/>
            <a:ext cx="7316787" cy="4573587"/>
          </a:xfrm>
        </p:spPr>
        <p:txBody>
          <a:bodyPr/>
          <a:lstStyle/>
          <a:p>
            <a:pPr eaLnBrk="1" hangingPunct="1"/>
            <a:r>
              <a:rPr lang="en-US" smtClean="0"/>
              <a:t>Komputer berasal dari bhs latin  </a:t>
            </a:r>
            <a:r>
              <a:rPr lang="en-US" i="1" smtClean="0"/>
              <a:t>computare</a:t>
            </a:r>
            <a:r>
              <a:rPr lang="en-US" smtClean="0"/>
              <a:t> yg berarti menghitung</a:t>
            </a:r>
          </a:p>
          <a:p>
            <a:pPr eaLnBrk="1" hangingPunct="1"/>
            <a:r>
              <a:rPr lang="en-US" smtClean="0"/>
              <a:t>Menurut </a:t>
            </a:r>
            <a:r>
              <a:rPr lang="en-US" i="1" smtClean="0"/>
              <a:t>Hamacher</a:t>
            </a:r>
            <a:r>
              <a:rPr lang="en-US" smtClean="0"/>
              <a:t>,  komputer adalah mesin penghitung elektronik yang cepat dan dapat menerima</a:t>
            </a:r>
            <a:r>
              <a:rPr lang="en-US" smtClean="0">
                <a:solidFill>
                  <a:srgbClr val="FFFF00"/>
                </a:solidFill>
              </a:rPr>
              <a:t> </a:t>
            </a:r>
            <a:r>
              <a:rPr lang="en-US" smtClean="0">
                <a:solidFill>
                  <a:srgbClr val="FF0000"/>
                </a:solidFill>
              </a:rPr>
              <a:t>informasi input digital</a:t>
            </a:r>
            <a:r>
              <a:rPr lang="en-US" smtClean="0"/>
              <a:t>, kemudian memprosesnya sesuai dengan program yang tersimpan di memorinya, dan menghasilkan </a:t>
            </a:r>
            <a:r>
              <a:rPr lang="en-US" smtClean="0">
                <a:solidFill>
                  <a:srgbClr val="FF0000"/>
                </a:solidFill>
              </a:rPr>
              <a:t>output berupa informasi</a:t>
            </a:r>
            <a:r>
              <a:rPr lang="en-US" smtClean="0"/>
              <a:t>.</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idx="4294967295"/>
          </p:nvPr>
        </p:nvSpPr>
        <p:spPr/>
        <p:txBody>
          <a:bodyPr/>
          <a:lstStyle/>
          <a:p>
            <a:pPr eaLnBrk="1" hangingPunct="1"/>
            <a:r>
              <a:rPr lang="en-US" smtClean="0"/>
              <a:t>Piranti Keluaran - Printer</a:t>
            </a:r>
          </a:p>
        </p:txBody>
      </p:sp>
      <p:sp>
        <p:nvSpPr>
          <p:cNvPr id="32771" name="Content Placeholder 2"/>
          <p:cNvSpPr>
            <a:spLocks noGrp="1"/>
          </p:cNvSpPr>
          <p:nvPr>
            <p:ph idx="4294967295"/>
          </p:nvPr>
        </p:nvSpPr>
        <p:spPr/>
        <p:txBody>
          <a:bodyPr/>
          <a:lstStyle/>
          <a:p>
            <a:pPr eaLnBrk="1" hangingPunct="1"/>
            <a:r>
              <a:rPr lang="en-US" sz="2200" smtClean="0"/>
              <a:t>Printer berfungsi untuk mencetak tulisan, gambar dan tampilan lain ke media kertas.</a:t>
            </a:r>
          </a:p>
          <a:p>
            <a:pPr eaLnBrk="1" hangingPunct="1"/>
            <a:r>
              <a:rPr lang="en-US" sz="2200" smtClean="0"/>
              <a:t>Resolusi printer disebut </a:t>
            </a:r>
            <a:r>
              <a:rPr lang="en-US" sz="2200" i="1" smtClean="0"/>
              <a:t>dpi (dot per inchi), </a:t>
            </a:r>
            <a:r>
              <a:rPr lang="en-US" sz="2200" smtClean="0"/>
              <a:t>jumlah titik dalam area inchi.</a:t>
            </a:r>
          </a:p>
          <a:p>
            <a:pPr eaLnBrk="1" hangingPunct="1"/>
            <a:r>
              <a:rPr lang="en-US" sz="2200" smtClean="0"/>
              <a:t>Semakin tinggi resolusinya maka semakin bagus cetakan yang dihasilkan.</a:t>
            </a:r>
          </a:p>
          <a:p>
            <a:pPr eaLnBrk="1" hangingPunct="1"/>
            <a:r>
              <a:rPr lang="en-US" sz="2200" smtClean="0"/>
              <a:t>Semakin rendah resolusinya maka hasil cetakan akan buruk. </a:t>
            </a:r>
          </a:p>
          <a:p>
            <a:pPr eaLnBrk="1" hangingPunct="1"/>
            <a:r>
              <a:rPr lang="en-US" sz="2200" smtClean="0"/>
              <a:t>Dot matrix printer (80-120 dpi), Inkjet printer (600 dpi), laser printer (1200 dpi)</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idx="4294967295"/>
          </p:nvPr>
        </p:nvSpPr>
        <p:spPr/>
        <p:txBody>
          <a:bodyPr/>
          <a:lstStyle/>
          <a:p>
            <a:pPr eaLnBrk="1" hangingPunct="1"/>
            <a:r>
              <a:rPr lang="en-US" smtClean="0"/>
              <a:t>Cara Kerja Komputer</a:t>
            </a:r>
          </a:p>
        </p:txBody>
      </p:sp>
      <p:pic>
        <p:nvPicPr>
          <p:cNvPr id="6147" name="Picture 2"/>
          <p:cNvPicPr>
            <a:picLocks noChangeAspect="1" noChangeArrowheads="1"/>
          </p:cNvPicPr>
          <p:nvPr/>
        </p:nvPicPr>
        <p:blipFill>
          <a:blip r:embed="rId3">
            <a:extLst>
              <a:ext uri="{28A0092B-C50C-407E-A947-70E740481C1C}">
                <a14:useLocalDpi xmlns:a14="http://schemas.microsoft.com/office/drawing/2010/main" val="0"/>
              </a:ext>
            </a:extLst>
          </a:blip>
          <a:srcRect l="19991" t="43181" r="23415" b="9827"/>
          <a:stretch>
            <a:fillRect/>
          </a:stretch>
        </p:blipFill>
        <p:spPr bwMode="auto">
          <a:xfrm>
            <a:off x="1371600" y="1981200"/>
            <a:ext cx="6781800"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idx="4294967295"/>
          </p:nvPr>
        </p:nvSpPr>
        <p:spPr/>
        <p:txBody>
          <a:bodyPr/>
          <a:lstStyle/>
          <a:p>
            <a:pPr eaLnBrk="1" hangingPunct="1"/>
            <a:r>
              <a:rPr lang="en-US" smtClean="0"/>
              <a:t>Cara Kerja Komputer</a:t>
            </a:r>
          </a:p>
        </p:txBody>
      </p:sp>
      <p:sp>
        <p:nvSpPr>
          <p:cNvPr id="7171" name="Content Placeholder 2"/>
          <p:cNvSpPr>
            <a:spLocks noGrp="1"/>
          </p:cNvSpPr>
          <p:nvPr>
            <p:ph idx="4294967295"/>
          </p:nvPr>
        </p:nvSpPr>
        <p:spPr/>
        <p:txBody>
          <a:bodyPr/>
          <a:lstStyle/>
          <a:p>
            <a:pPr eaLnBrk="1" hangingPunct="1"/>
            <a:r>
              <a:rPr lang="en-US" sz="2600" smtClean="0"/>
              <a:t>Peralatan input berfungsi untuk memasukkan data ke dalam komputer.</a:t>
            </a:r>
          </a:p>
          <a:p>
            <a:pPr eaLnBrk="1" hangingPunct="1"/>
            <a:r>
              <a:rPr lang="en-US" sz="2600" smtClean="0"/>
              <a:t>Processor  berfungsi utk mengelola semua aktifitas komputer. Dibagi 2  :</a:t>
            </a:r>
          </a:p>
          <a:p>
            <a:pPr eaLnBrk="1" hangingPunct="1">
              <a:buFont typeface="Wingdings" pitchFamily="2" charset="2"/>
              <a:buNone/>
            </a:pPr>
            <a:r>
              <a:rPr lang="en-US" sz="2600" smtClean="0"/>
              <a:t>	- CU (</a:t>
            </a:r>
            <a:r>
              <a:rPr lang="en-US" sz="2600" i="1" smtClean="0"/>
              <a:t>Control Unit</a:t>
            </a:r>
            <a:r>
              <a:rPr lang="en-US" sz="2600" smtClean="0"/>
              <a:t>), mengontrol semua </a:t>
            </a:r>
          </a:p>
          <a:p>
            <a:pPr eaLnBrk="1" hangingPunct="1">
              <a:buFont typeface="Wingdings" pitchFamily="2" charset="2"/>
              <a:buNone/>
            </a:pPr>
            <a:r>
              <a:rPr lang="en-US" sz="2600" smtClean="0"/>
              <a:t>	  perangkat yg terpasang</a:t>
            </a:r>
          </a:p>
          <a:p>
            <a:pPr eaLnBrk="1" hangingPunct="1">
              <a:buFont typeface="Wingdings" pitchFamily="2" charset="2"/>
              <a:buNone/>
            </a:pPr>
            <a:r>
              <a:rPr lang="en-US" sz="2600" smtClean="0"/>
              <a:t>	- ALU (</a:t>
            </a:r>
            <a:r>
              <a:rPr lang="en-US" sz="2600" i="1" smtClean="0"/>
              <a:t>Arithmetic Logic Unit</a:t>
            </a:r>
            <a:r>
              <a:rPr lang="en-US" sz="2600" smtClean="0"/>
              <a:t>), mengolah data aritmatika &amp; logika</a:t>
            </a:r>
          </a:p>
          <a:p>
            <a:pPr eaLnBrk="1" hangingPunct="1">
              <a:buFont typeface="Wingdings" pitchFamily="2" charset="2"/>
              <a:buNone/>
            </a:pPr>
            <a:endParaRPr lang="en-US" sz="260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idx="4294967295"/>
          </p:nvPr>
        </p:nvSpPr>
        <p:spPr/>
        <p:txBody>
          <a:bodyPr/>
          <a:lstStyle/>
          <a:p>
            <a:pPr eaLnBrk="1" hangingPunct="1"/>
            <a:r>
              <a:rPr lang="en-US" smtClean="0"/>
              <a:t>Cara Kerja Komputer</a:t>
            </a:r>
          </a:p>
        </p:txBody>
      </p:sp>
      <p:sp>
        <p:nvSpPr>
          <p:cNvPr id="8195" name="Content Placeholder 2"/>
          <p:cNvSpPr>
            <a:spLocks noGrp="1"/>
          </p:cNvSpPr>
          <p:nvPr>
            <p:ph idx="4294967295"/>
          </p:nvPr>
        </p:nvSpPr>
        <p:spPr>
          <a:xfrm>
            <a:off x="1370013" y="1827213"/>
            <a:ext cx="7392987" cy="4573587"/>
          </a:xfrm>
        </p:spPr>
        <p:txBody>
          <a:bodyPr/>
          <a:lstStyle/>
          <a:p>
            <a:pPr eaLnBrk="1" hangingPunct="1"/>
            <a:r>
              <a:rPr lang="en-US" sz="2600" smtClean="0"/>
              <a:t>Memori berfungsi sbg media penyimpanan data. Memori dibagi 2 :</a:t>
            </a:r>
          </a:p>
          <a:p>
            <a:pPr eaLnBrk="1" hangingPunct="1">
              <a:buFont typeface="Wingdings" pitchFamily="2" charset="2"/>
              <a:buNone/>
            </a:pPr>
            <a:r>
              <a:rPr lang="en-US" sz="2600" smtClean="0"/>
              <a:t>	- ROM (</a:t>
            </a:r>
            <a:r>
              <a:rPr lang="en-US" sz="2600" i="1" smtClean="0"/>
              <a:t>Read Only Memori</a:t>
            </a:r>
            <a:r>
              <a:rPr lang="en-US" sz="2600" smtClean="0"/>
              <a:t>), hanya dpt dibaca &amp; </a:t>
            </a:r>
          </a:p>
          <a:p>
            <a:pPr eaLnBrk="1" hangingPunct="1">
              <a:buFont typeface="Wingdings" pitchFamily="2" charset="2"/>
              <a:buNone/>
            </a:pPr>
            <a:r>
              <a:rPr lang="en-US" sz="2600" smtClean="0"/>
              <a:t>      diisi oleh pabrik pembuat komputer.</a:t>
            </a:r>
          </a:p>
          <a:p>
            <a:pPr eaLnBrk="1" hangingPunct="1">
              <a:buFont typeface="Wingdings" pitchFamily="2" charset="2"/>
              <a:buNone/>
            </a:pPr>
            <a:r>
              <a:rPr lang="en-US" sz="2600" smtClean="0"/>
              <a:t>	- RAM (</a:t>
            </a:r>
            <a:r>
              <a:rPr lang="en-US" sz="2600" i="1" smtClean="0"/>
              <a:t>Random Access</a:t>
            </a:r>
            <a:r>
              <a:rPr lang="en-US" sz="2600" smtClean="0"/>
              <a:t>), menyimpan data </a:t>
            </a:r>
          </a:p>
          <a:p>
            <a:pPr eaLnBrk="1" hangingPunct="1">
              <a:buFont typeface="Wingdings" pitchFamily="2" charset="2"/>
              <a:buNone/>
            </a:pPr>
            <a:r>
              <a:rPr lang="en-US" sz="2600" smtClean="0"/>
              <a:t>      sementara waktu.</a:t>
            </a:r>
          </a:p>
          <a:p>
            <a:pPr eaLnBrk="1" hangingPunct="1"/>
            <a:r>
              <a:rPr lang="en-US" sz="2600" smtClean="0"/>
              <a:t>Peralatan Output, berfungsi utk menghasilkan keluaran</a:t>
            </a:r>
          </a:p>
          <a:p>
            <a:pPr eaLnBrk="1" hangingPunct="1"/>
            <a:endParaRPr lang="en-US" sz="260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idx="4294967295"/>
          </p:nvPr>
        </p:nvSpPr>
        <p:spPr/>
        <p:txBody>
          <a:bodyPr/>
          <a:lstStyle/>
          <a:p>
            <a:pPr eaLnBrk="1" hangingPunct="1"/>
            <a:r>
              <a:rPr lang="en-US" smtClean="0"/>
              <a:t>Komponen Komputer</a:t>
            </a:r>
          </a:p>
        </p:txBody>
      </p:sp>
      <p:sp>
        <p:nvSpPr>
          <p:cNvPr id="9219" name="Content Placeholder 2"/>
          <p:cNvSpPr>
            <a:spLocks noGrp="1"/>
          </p:cNvSpPr>
          <p:nvPr>
            <p:ph idx="4294967295"/>
          </p:nvPr>
        </p:nvSpPr>
        <p:spPr/>
        <p:txBody>
          <a:bodyPr/>
          <a:lstStyle/>
          <a:p>
            <a:pPr eaLnBrk="1" hangingPunct="1"/>
            <a:r>
              <a:rPr lang="en-US" smtClean="0"/>
              <a:t>Hardware, peralatan fisik yg dpt kita lihat dan rasakan</a:t>
            </a:r>
          </a:p>
          <a:p>
            <a:pPr eaLnBrk="1" hangingPunct="1"/>
            <a:r>
              <a:rPr lang="en-US" smtClean="0"/>
              <a:t>Software, program komputer yg beerguna utk melaksanakan suatu pekerjaan</a:t>
            </a:r>
          </a:p>
          <a:p>
            <a:pPr eaLnBrk="1" hangingPunct="1"/>
            <a:r>
              <a:rPr lang="en-US" smtClean="0"/>
              <a:t>Brainware, pengguna yg terlibat langsung dlm pemakaian komputer.</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idx="4294967295"/>
          </p:nvPr>
        </p:nvSpPr>
        <p:spPr/>
        <p:txBody>
          <a:bodyPr/>
          <a:lstStyle/>
          <a:p>
            <a:pPr eaLnBrk="1" hangingPunct="1"/>
            <a:r>
              <a:rPr lang="en-US" b="1" smtClean="0"/>
              <a:t>Piranti Input/Output</a:t>
            </a:r>
          </a:p>
        </p:txBody>
      </p:sp>
      <p:sp>
        <p:nvSpPr>
          <p:cNvPr id="10243" name="Rectangle 3"/>
          <p:cNvSpPr>
            <a:spLocks noGrp="1" noChangeArrowheads="1"/>
          </p:cNvSpPr>
          <p:nvPr>
            <p:ph type="body" idx="4294967295"/>
          </p:nvPr>
        </p:nvSpPr>
        <p:spPr/>
        <p:txBody>
          <a:bodyPr/>
          <a:lstStyle/>
          <a:p>
            <a:pPr eaLnBrk="1" hangingPunct="1"/>
            <a:r>
              <a:rPr lang="en-US" smtClean="0"/>
              <a:t>Didalam konteks IMK, suatu piranti memungkinkan komunikasi antara manusia dan komputer melalui beberapa saluran komunikasi fisik</a:t>
            </a:r>
          </a:p>
          <a:p>
            <a:pPr eaLnBrk="1" hangingPunct="1"/>
            <a:r>
              <a:rPr lang="en-US" smtClean="0"/>
              <a:t>Diklasifikasikan sebagai:</a:t>
            </a:r>
          </a:p>
          <a:p>
            <a:pPr lvl="1" eaLnBrk="1" hangingPunct="1"/>
            <a:r>
              <a:rPr lang="en-US" smtClean="0"/>
              <a:t>Piranti masukan (ke komputer), mis: keyboard</a:t>
            </a:r>
          </a:p>
          <a:p>
            <a:pPr lvl="1" eaLnBrk="1" hangingPunct="1"/>
            <a:r>
              <a:rPr lang="en-US" smtClean="0"/>
              <a:t>Piranti keluaran (dari komputer), mis: speaker</a:t>
            </a:r>
          </a:p>
          <a:p>
            <a:pPr eaLnBrk="1" hangingPunct="1"/>
            <a:endParaRPr lang="en-US" smtClean="0"/>
          </a:p>
        </p:txBody>
      </p:sp>
    </p:spTree>
  </p:cSld>
  <p:clrMapOvr>
    <a:masterClrMapping/>
  </p:clrMapOvr>
  <p:transition spd="slow">
    <p:split orient="ver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idx="4294967295"/>
          </p:nvPr>
        </p:nvSpPr>
        <p:spPr/>
        <p:txBody>
          <a:bodyPr/>
          <a:lstStyle/>
          <a:p>
            <a:pPr eaLnBrk="1" hangingPunct="1"/>
            <a:r>
              <a:rPr lang="en-US" smtClean="0"/>
              <a:t>Peralatan Input</a:t>
            </a:r>
          </a:p>
        </p:txBody>
      </p:sp>
      <p:sp>
        <p:nvSpPr>
          <p:cNvPr id="11267" name="Content Placeholder 2"/>
          <p:cNvSpPr>
            <a:spLocks noGrp="1"/>
          </p:cNvSpPr>
          <p:nvPr>
            <p:ph idx="4294967295"/>
          </p:nvPr>
        </p:nvSpPr>
        <p:spPr/>
        <p:txBody>
          <a:bodyPr/>
          <a:lstStyle/>
          <a:p>
            <a:pPr eaLnBrk="1" hangingPunct="1"/>
            <a:r>
              <a:rPr lang="en-US" smtClean="0"/>
              <a:t>Keyboard</a:t>
            </a:r>
          </a:p>
          <a:p>
            <a:pPr eaLnBrk="1" hangingPunct="1"/>
            <a:r>
              <a:rPr lang="en-US" smtClean="0"/>
              <a:t>Mouse</a:t>
            </a:r>
          </a:p>
          <a:p>
            <a:pPr eaLnBrk="1" hangingPunct="1"/>
            <a:r>
              <a:rPr lang="en-US" smtClean="0"/>
              <a:t>Joystick</a:t>
            </a:r>
          </a:p>
          <a:p>
            <a:pPr eaLnBrk="1" hangingPunct="1"/>
            <a:r>
              <a:rPr lang="en-US" smtClean="0"/>
              <a:t>Trackball</a:t>
            </a:r>
          </a:p>
          <a:p>
            <a:pPr eaLnBrk="1" hangingPunct="1"/>
            <a:r>
              <a:rPr lang="en-US" smtClean="0"/>
              <a:t>Trackpoint</a:t>
            </a:r>
          </a:p>
          <a:p>
            <a:pPr eaLnBrk="1" hangingPunct="1"/>
            <a:r>
              <a:rPr lang="en-US" smtClean="0"/>
              <a:t>Light Pen</a:t>
            </a:r>
          </a:p>
          <a:p>
            <a:pPr eaLnBrk="1" hangingPunct="1"/>
            <a:r>
              <a:rPr lang="en-US" smtClean="0"/>
              <a:t>Touch Screen</a:t>
            </a:r>
          </a:p>
          <a:p>
            <a:pPr eaLnBrk="1" hangingPunct="1"/>
            <a:endParaRPr lang="en-US" smtClean="0"/>
          </a:p>
          <a:p>
            <a:pPr eaLnBrk="1" hangingPunct="1"/>
            <a:endParaRPr lang="en-US"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Eclipse">
  <a:themeElements>
    <a:clrScheme name="Eclipse 1">
      <a:dk1>
        <a:srgbClr val="000000"/>
      </a:dk1>
      <a:lt1>
        <a:srgbClr val="FFFFFF"/>
      </a:lt1>
      <a:dk2>
        <a:srgbClr val="006666"/>
      </a:dk2>
      <a:lt2>
        <a:srgbClr val="5F5F5F"/>
      </a:lt2>
      <a:accent1>
        <a:srgbClr val="33CCCC"/>
      </a:accent1>
      <a:accent2>
        <a:srgbClr val="99CCCC"/>
      </a:accent2>
      <a:accent3>
        <a:srgbClr val="FFFFFF"/>
      </a:accent3>
      <a:accent4>
        <a:srgbClr val="000000"/>
      </a:accent4>
      <a:accent5>
        <a:srgbClr val="ADE2E2"/>
      </a:accent5>
      <a:accent6>
        <a:srgbClr val="8AB9B9"/>
      </a:accent6>
      <a:hlink>
        <a:srgbClr val="006666"/>
      </a:hlink>
      <a:folHlink>
        <a:srgbClr val="B2B2B2"/>
      </a:folHlink>
    </a:clrScheme>
    <a:fontScheme name="Eclipse">
      <a:majorFont>
        <a:latin typeface="Aria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Eclipse 1">
        <a:dk1>
          <a:srgbClr val="000000"/>
        </a:dk1>
        <a:lt1>
          <a:srgbClr val="FFFFFF"/>
        </a:lt1>
        <a:dk2>
          <a:srgbClr val="006666"/>
        </a:dk2>
        <a:lt2>
          <a:srgbClr val="5F5F5F"/>
        </a:lt2>
        <a:accent1>
          <a:srgbClr val="33CCCC"/>
        </a:accent1>
        <a:accent2>
          <a:srgbClr val="99CCCC"/>
        </a:accent2>
        <a:accent3>
          <a:srgbClr val="FFFFFF"/>
        </a:accent3>
        <a:accent4>
          <a:srgbClr val="000000"/>
        </a:accent4>
        <a:accent5>
          <a:srgbClr val="ADE2E2"/>
        </a:accent5>
        <a:accent6>
          <a:srgbClr val="8AB9B9"/>
        </a:accent6>
        <a:hlink>
          <a:srgbClr val="006666"/>
        </a:hlink>
        <a:folHlink>
          <a:srgbClr val="B2B2B2"/>
        </a:folHlink>
      </a:clrScheme>
      <a:clrMap bg1="lt1" tx1="dk1" bg2="lt2" tx2="dk2" accent1="accent1" accent2="accent2" accent3="accent3" accent4="accent4" accent5="accent5" accent6="accent6" hlink="hlink" folHlink="folHlink"/>
    </a:extraClrScheme>
    <a:extraClrScheme>
      <a:clrScheme name="Eclipse 2">
        <a:dk1>
          <a:srgbClr val="000000"/>
        </a:dk1>
        <a:lt1>
          <a:srgbClr val="FFFFFF"/>
        </a:lt1>
        <a:dk2>
          <a:srgbClr val="333366"/>
        </a:dk2>
        <a:lt2>
          <a:srgbClr val="5F5F5F"/>
        </a:lt2>
        <a:accent1>
          <a:srgbClr val="CC99FF"/>
        </a:accent1>
        <a:accent2>
          <a:srgbClr val="99CCCC"/>
        </a:accent2>
        <a:accent3>
          <a:srgbClr val="FFFFFF"/>
        </a:accent3>
        <a:accent4>
          <a:srgbClr val="000000"/>
        </a:accent4>
        <a:accent5>
          <a:srgbClr val="E2CAFF"/>
        </a:accent5>
        <a:accent6>
          <a:srgbClr val="8AB9B9"/>
        </a:accent6>
        <a:hlink>
          <a:srgbClr val="666699"/>
        </a:hlink>
        <a:folHlink>
          <a:srgbClr val="660066"/>
        </a:folHlink>
      </a:clrScheme>
      <a:clrMap bg1="lt1" tx1="dk1" bg2="lt2" tx2="dk2" accent1="accent1" accent2="accent2" accent3="accent3" accent4="accent4" accent5="accent5" accent6="accent6" hlink="hlink" folHlink="folHlink"/>
    </a:extraClrScheme>
    <a:extraClrScheme>
      <a:clrScheme name="Eclipse 3">
        <a:dk1>
          <a:srgbClr val="000000"/>
        </a:dk1>
        <a:lt1>
          <a:srgbClr val="FFFFFF"/>
        </a:lt1>
        <a:dk2>
          <a:srgbClr val="0000CC"/>
        </a:dk2>
        <a:lt2>
          <a:srgbClr val="434343"/>
        </a:lt2>
        <a:accent1>
          <a:srgbClr val="99CC00"/>
        </a:accent1>
        <a:accent2>
          <a:srgbClr val="FFCC00"/>
        </a:accent2>
        <a:accent3>
          <a:srgbClr val="FFFFFF"/>
        </a:accent3>
        <a:accent4>
          <a:srgbClr val="000000"/>
        </a:accent4>
        <a:accent5>
          <a:srgbClr val="CAE2AA"/>
        </a:accent5>
        <a:accent6>
          <a:srgbClr val="E7B900"/>
        </a:accent6>
        <a:hlink>
          <a:srgbClr val="FF0000"/>
        </a:hlink>
        <a:folHlink>
          <a:srgbClr val="808080"/>
        </a:folHlink>
      </a:clrScheme>
      <a:clrMap bg1="lt1" tx1="dk1" bg2="lt2" tx2="dk2" accent1="accent1" accent2="accent2" accent3="accent3" accent4="accent4" accent5="accent5" accent6="accent6" hlink="hlink" folHlink="folHlink"/>
    </a:extraClrScheme>
    <a:extraClrScheme>
      <a:clrScheme name="Eclipse 4">
        <a:dk1>
          <a:srgbClr val="000000"/>
        </a:dk1>
        <a:lt1>
          <a:srgbClr val="64AAAE"/>
        </a:lt1>
        <a:dk2>
          <a:srgbClr val="FFFFCC"/>
        </a:dk2>
        <a:lt2>
          <a:srgbClr val="5F5F5F"/>
        </a:lt2>
        <a:accent1>
          <a:srgbClr val="B4B1DB"/>
        </a:accent1>
        <a:accent2>
          <a:srgbClr val="61C1D7"/>
        </a:accent2>
        <a:accent3>
          <a:srgbClr val="B8D2D3"/>
        </a:accent3>
        <a:accent4>
          <a:srgbClr val="000000"/>
        </a:accent4>
        <a:accent5>
          <a:srgbClr val="D6D5EA"/>
        </a:accent5>
        <a:accent6>
          <a:srgbClr val="57AFC3"/>
        </a:accent6>
        <a:hlink>
          <a:srgbClr val="257177"/>
        </a:hlink>
        <a:folHlink>
          <a:srgbClr val="CCCCCC"/>
        </a:folHlink>
      </a:clrScheme>
      <a:clrMap bg1="lt1" tx1="dk1" bg2="lt2" tx2="dk2" accent1="accent1" accent2="accent2" accent3="accent3" accent4="accent4" accent5="accent5" accent6="accent6" hlink="hlink" folHlink="folHlink"/>
    </a:extraClrScheme>
    <a:extraClrScheme>
      <a:clrScheme name="Eclipse 5">
        <a:dk1>
          <a:srgbClr val="5F5F5F"/>
        </a:dk1>
        <a:lt1>
          <a:srgbClr val="F8F8F8"/>
        </a:lt1>
        <a:dk2>
          <a:srgbClr val="2A285A"/>
        </a:dk2>
        <a:lt2>
          <a:srgbClr val="FFFFFF"/>
        </a:lt2>
        <a:accent1>
          <a:srgbClr val="999966"/>
        </a:accent1>
        <a:accent2>
          <a:srgbClr val="8C8B9D"/>
        </a:accent2>
        <a:accent3>
          <a:srgbClr val="ACACB5"/>
        </a:accent3>
        <a:accent4>
          <a:srgbClr val="D4D4D4"/>
        </a:accent4>
        <a:accent5>
          <a:srgbClr val="CACAB8"/>
        </a:accent5>
        <a:accent6>
          <a:srgbClr val="7E7D8E"/>
        </a:accent6>
        <a:hlink>
          <a:srgbClr val="465174"/>
        </a:hlink>
        <a:folHlink>
          <a:srgbClr val="C0C0C0"/>
        </a:folHlink>
      </a:clrScheme>
      <a:clrMap bg1="dk2" tx1="lt1" bg2="dk1" tx2="lt2" accent1="accent1" accent2="accent2" accent3="accent3" accent4="accent4" accent5="accent5" accent6="accent6" hlink="hlink" folHlink="folHlink"/>
    </a:extraClrScheme>
    <a:extraClrScheme>
      <a:clrScheme name="Eclipse 6">
        <a:dk1>
          <a:srgbClr val="434343"/>
        </a:dk1>
        <a:lt1>
          <a:srgbClr val="FFFFFF"/>
        </a:lt1>
        <a:dk2>
          <a:srgbClr val="360404"/>
        </a:dk2>
        <a:lt2>
          <a:srgbClr val="FFFFFF"/>
        </a:lt2>
        <a:accent1>
          <a:srgbClr val="669900"/>
        </a:accent1>
        <a:accent2>
          <a:srgbClr val="CC6600"/>
        </a:accent2>
        <a:accent3>
          <a:srgbClr val="AEAAAA"/>
        </a:accent3>
        <a:accent4>
          <a:srgbClr val="DADADA"/>
        </a:accent4>
        <a:accent5>
          <a:srgbClr val="B8CAAA"/>
        </a:accent5>
        <a:accent6>
          <a:srgbClr val="B95C00"/>
        </a:accent6>
        <a:hlink>
          <a:srgbClr val="CC3300"/>
        </a:hlink>
        <a:folHlink>
          <a:srgbClr val="808080"/>
        </a:folHlink>
      </a:clrScheme>
      <a:clrMap bg1="dk2" tx1="lt1" bg2="dk1" tx2="lt2" accent1="accent1" accent2="accent2" accent3="accent3" accent4="accent4" accent5="accent5" accent6="accent6" hlink="hlink" folHlink="folHlink"/>
    </a:extraClrScheme>
    <a:extraClrScheme>
      <a:clrScheme name="Eclipse 7">
        <a:dk1>
          <a:srgbClr val="434343"/>
        </a:dk1>
        <a:lt1>
          <a:srgbClr val="FFFFFF"/>
        </a:lt1>
        <a:dk2>
          <a:srgbClr val="000000"/>
        </a:dk2>
        <a:lt2>
          <a:srgbClr val="8285FE"/>
        </a:lt2>
        <a:accent1>
          <a:srgbClr val="669900"/>
        </a:accent1>
        <a:accent2>
          <a:srgbClr val="9900FF"/>
        </a:accent2>
        <a:accent3>
          <a:srgbClr val="AAAAAA"/>
        </a:accent3>
        <a:accent4>
          <a:srgbClr val="DADADA"/>
        </a:accent4>
        <a:accent5>
          <a:srgbClr val="B8CAAA"/>
        </a:accent5>
        <a:accent6>
          <a:srgbClr val="8A00E7"/>
        </a:accent6>
        <a:hlink>
          <a:srgbClr val="6600CC"/>
        </a:hlink>
        <a:folHlink>
          <a:srgbClr val="808080"/>
        </a:folHlink>
      </a:clrScheme>
      <a:clrMap bg1="dk2" tx1="lt1" bg2="dk1" tx2="lt2" accent1="accent1" accent2="accent2" accent3="accent3" accent4="accent4" accent5="accent5" accent6="accent6" hlink="hlink" folHlink="folHlink"/>
    </a:extraClrScheme>
    <a:extraClrScheme>
      <a:clrScheme name="Eclipse 8">
        <a:dk1>
          <a:srgbClr val="434343"/>
        </a:dk1>
        <a:lt1>
          <a:srgbClr val="FFFFFF"/>
        </a:lt1>
        <a:dk2>
          <a:srgbClr val="000000"/>
        </a:dk2>
        <a:lt2>
          <a:srgbClr val="0066FF"/>
        </a:lt2>
        <a:accent1>
          <a:srgbClr val="339966"/>
        </a:accent1>
        <a:accent2>
          <a:srgbClr val="FFCC00"/>
        </a:accent2>
        <a:accent3>
          <a:srgbClr val="AAAAAA"/>
        </a:accent3>
        <a:accent4>
          <a:srgbClr val="DADADA"/>
        </a:accent4>
        <a:accent5>
          <a:srgbClr val="ADCAB8"/>
        </a:accent5>
        <a:accent6>
          <a:srgbClr val="E7B900"/>
        </a:accent6>
        <a:hlink>
          <a:srgbClr val="CC0000"/>
        </a:hlink>
        <a:folHlink>
          <a:srgbClr val="808080"/>
        </a:folHlink>
      </a:clrScheme>
      <a:clrMap bg1="dk2" tx1="lt1" bg2="dk1" tx2="lt2" accent1="accent1" accent2="accent2" accent3="accent3" accent4="accent4" accent5="accent5" accent6="accent6" hlink="hlink" folHlink="folHlink"/>
    </a:extraClrScheme>
    <a:extraClrScheme>
      <a:clrScheme name="Eclipse 9">
        <a:dk1>
          <a:srgbClr val="333300"/>
        </a:dk1>
        <a:lt1>
          <a:srgbClr val="FFFFFF"/>
        </a:lt1>
        <a:dk2>
          <a:srgbClr val="669900"/>
        </a:dk2>
        <a:lt2>
          <a:srgbClr val="FFFFCC"/>
        </a:lt2>
        <a:accent1>
          <a:srgbClr val="CCCC00"/>
        </a:accent1>
        <a:accent2>
          <a:srgbClr val="99CC00"/>
        </a:accent2>
        <a:accent3>
          <a:srgbClr val="B8CAAA"/>
        </a:accent3>
        <a:accent4>
          <a:srgbClr val="DADADA"/>
        </a:accent4>
        <a:accent5>
          <a:srgbClr val="E2E2AA"/>
        </a:accent5>
        <a:accent6>
          <a:srgbClr val="8AB900"/>
        </a:accent6>
        <a:hlink>
          <a:srgbClr val="336600"/>
        </a:hlink>
        <a:folHlink>
          <a:srgbClr val="FFFF66"/>
        </a:folHlink>
      </a:clrScheme>
      <a:clrMap bg1="dk2" tx1="lt1" bg2="dk1" tx2="lt2" accent1="accent1" accent2="accent2" accent3="accent3" accent4="accent4" accent5="accent5" accent6="accent6" hlink="hlink" folHlink="folHlink"/>
    </a:extraClrScheme>
    <a:extraClrScheme>
      <a:clrScheme name="Eclipse 10">
        <a:dk1>
          <a:srgbClr val="333333"/>
        </a:dk1>
        <a:lt1>
          <a:srgbClr val="FFFFCC"/>
        </a:lt1>
        <a:dk2>
          <a:srgbClr val="660000"/>
        </a:dk2>
        <a:lt2>
          <a:srgbClr val="CCCCCC"/>
        </a:lt2>
        <a:accent1>
          <a:srgbClr val="FF6600"/>
        </a:accent1>
        <a:accent2>
          <a:srgbClr val="CC3300"/>
        </a:accent2>
        <a:accent3>
          <a:srgbClr val="B8AAAA"/>
        </a:accent3>
        <a:accent4>
          <a:srgbClr val="DADAAE"/>
        </a:accent4>
        <a:accent5>
          <a:srgbClr val="FFB8AA"/>
        </a:accent5>
        <a:accent6>
          <a:srgbClr val="B92D00"/>
        </a:accent6>
        <a:hlink>
          <a:srgbClr val="990000"/>
        </a:hlink>
        <a:folHlink>
          <a:srgbClr val="CC99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410</TotalTime>
  <Words>1216</Words>
  <Application>Microsoft Office PowerPoint</Application>
  <PresentationFormat>On-screen Show (4:3)</PresentationFormat>
  <Paragraphs>179</Paragraphs>
  <Slides>30</Slides>
  <Notes>30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30</vt:i4>
      </vt:variant>
    </vt:vector>
  </HeadingPairs>
  <TitlesOfParts>
    <vt:vector size="35" baseType="lpstr">
      <vt:lpstr>Arial</vt:lpstr>
      <vt:lpstr>Verdana</vt:lpstr>
      <vt:lpstr>Wingdings</vt:lpstr>
      <vt:lpstr>Calibri</vt:lpstr>
      <vt:lpstr>Eclipse</vt:lpstr>
      <vt:lpstr>PowerPoint Presentation</vt:lpstr>
      <vt:lpstr>Sub Topik</vt:lpstr>
      <vt:lpstr>Definisi Komputer</vt:lpstr>
      <vt:lpstr>Cara Kerja Komputer</vt:lpstr>
      <vt:lpstr>Cara Kerja Komputer</vt:lpstr>
      <vt:lpstr>Cara Kerja Komputer</vt:lpstr>
      <vt:lpstr>Komponen Komputer</vt:lpstr>
      <vt:lpstr>Piranti Input/Output</vt:lpstr>
      <vt:lpstr>Peralatan Input</vt:lpstr>
      <vt:lpstr>Peralatan Input – Keyboard </vt:lpstr>
      <vt:lpstr>Peralatan Input – Keyboard</vt:lpstr>
      <vt:lpstr>Piranti Input - Keyboard</vt:lpstr>
      <vt:lpstr>Piranti Input - Keyboard</vt:lpstr>
      <vt:lpstr>Piranti Input - Keyboard</vt:lpstr>
      <vt:lpstr>Piranti Input - Keyboard</vt:lpstr>
      <vt:lpstr>Piranti Input: Mouse</vt:lpstr>
      <vt:lpstr>Piranti Input: Joystick</vt:lpstr>
      <vt:lpstr>Piranti Input: Trackball</vt:lpstr>
      <vt:lpstr>Piranti Input: Trackpoint</vt:lpstr>
      <vt:lpstr>Piranti Input: Light Pen</vt:lpstr>
      <vt:lpstr>Piranti Input: Touch Screen</vt:lpstr>
      <vt:lpstr>Pemilihan Piranti  (cocok dengan pekerjaan)</vt:lpstr>
      <vt:lpstr>Pemilihan Piranti  (cocok dengan user)</vt:lpstr>
      <vt:lpstr>Panduan Memilih Piranti</vt:lpstr>
      <vt:lpstr>Masukan Berbentuk Suara  (Voice Input)</vt:lpstr>
      <vt:lpstr>Piranti Keluaran</vt:lpstr>
      <vt:lpstr>Piranti Keluaran: Layar Tampilan (1)</vt:lpstr>
      <vt:lpstr>Piranti Keluaran: Layar Tampilan (2)</vt:lpstr>
      <vt:lpstr>Piranti Keluaran: Pedoman Warna</vt:lpstr>
      <vt:lpstr>Piranti Keluaran - Printer</vt:lpstr>
    </vt:vector>
  </TitlesOfParts>
  <Company>Sys Tech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Piranti Interaktif</dc:title>
  <dc:creator>Petra</dc:creator>
  <cp:lastModifiedBy>Hafsah</cp:lastModifiedBy>
  <cp:revision>56</cp:revision>
  <dcterms:created xsi:type="dcterms:W3CDTF">2005-03-26T13:36:00Z</dcterms:created>
  <dcterms:modified xsi:type="dcterms:W3CDTF">2017-04-25T22:01:52Z</dcterms:modified>
</cp:coreProperties>
</file>