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2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424BE-F321-402B-9AE0-2005B7361C38}" type="datetimeFigureOut">
              <a:rPr lang="en-US" smtClean="0"/>
              <a:t>11/24/2011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0BC68-4F56-4998-8CAB-12A596E9DA4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424BE-F321-402B-9AE0-2005B7361C38}" type="datetimeFigureOut">
              <a:rPr lang="en-US" smtClean="0"/>
              <a:t>11/24/2011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0BC68-4F56-4998-8CAB-12A596E9DA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424BE-F321-402B-9AE0-2005B7361C38}" type="datetimeFigureOut">
              <a:rPr lang="en-US" smtClean="0"/>
              <a:t>11/24/2011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0BC68-4F56-4998-8CAB-12A596E9DA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424BE-F321-402B-9AE0-2005B7361C38}" type="datetimeFigureOut">
              <a:rPr lang="en-US" smtClean="0"/>
              <a:t>11/24/2011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0BC68-4F56-4998-8CAB-12A596E9DA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424BE-F321-402B-9AE0-2005B7361C38}" type="datetimeFigureOut">
              <a:rPr lang="en-US" smtClean="0"/>
              <a:t>11/24/2011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0BC68-4F56-4998-8CAB-12A596E9DA4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424BE-F321-402B-9AE0-2005B7361C38}" type="datetimeFigureOut">
              <a:rPr lang="en-US" smtClean="0"/>
              <a:t>11/24/2011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0BC68-4F56-4998-8CAB-12A596E9DA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424BE-F321-402B-9AE0-2005B7361C38}" type="datetimeFigureOut">
              <a:rPr lang="en-US" smtClean="0"/>
              <a:t>11/24/2011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0BC68-4F56-4998-8CAB-12A596E9DA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424BE-F321-402B-9AE0-2005B7361C38}" type="datetimeFigureOut">
              <a:rPr lang="en-US" smtClean="0"/>
              <a:t>11/24/2011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0BC68-4F56-4998-8CAB-12A596E9DA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424BE-F321-402B-9AE0-2005B7361C38}" type="datetimeFigureOut">
              <a:rPr lang="en-US" smtClean="0"/>
              <a:t>11/24/2011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0BC68-4F56-4998-8CAB-12A596E9DA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424BE-F321-402B-9AE0-2005B7361C38}" type="datetimeFigureOut">
              <a:rPr lang="en-US" smtClean="0"/>
              <a:t>11/24/2011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0BC68-4F56-4998-8CAB-12A596E9DA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424BE-F321-402B-9AE0-2005B7361C38}" type="datetimeFigureOut">
              <a:rPr lang="en-US" smtClean="0"/>
              <a:t>11/24/2011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4B0BC68-4F56-4998-8CAB-12A596E9DA4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76424BE-F321-402B-9AE0-2005B7361C38}" type="datetimeFigureOut">
              <a:rPr lang="en-US" smtClean="0"/>
              <a:t>11/24/2011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4B0BC68-4F56-4998-8CAB-12A596E9DA4D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71437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suhu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1142984"/>
            <a:ext cx="8786842" cy="5429288"/>
          </a:xfrm>
        </p:spPr>
        <p:txBody>
          <a:bodyPr>
            <a:normAutofit/>
          </a:bodyPr>
          <a:lstStyle/>
          <a:p>
            <a:pPr algn="l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Air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 = 30 C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sebanyak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 l,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dimasukkan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 = 200 C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seberat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500 g,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kapasitas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panas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fungsi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berapa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akhir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misal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akhir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</a:t>
            </a: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p air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 +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 17,302 + 2,483 10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-3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T-0,358 10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-6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p Fe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=-0,221 + 12,137.10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-3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 + 2,284.10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-6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l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baseline="-25000" dirty="0" err="1" smtClean="0">
                <a:latin typeface="Times New Roman" pitchFamily="18" charset="0"/>
                <a:cs typeface="Times New Roman" pitchFamily="18" charset="0"/>
              </a:rPr>
              <a:t>air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= m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p air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baseline="-25000" dirty="0" err="1" smtClean="0">
                <a:latin typeface="Times New Roman" pitchFamily="18" charset="0"/>
                <a:cs typeface="Times New Roman" pitchFamily="18" charset="0"/>
              </a:rPr>
              <a:t>besi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= m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p Fe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dT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baseline="-25000" dirty="0" err="1" smtClean="0">
                <a:latin typeface="Times New Roman" pitchFamily="18" charset="0"/>
                <a:cs typeface="Times New Roman" pitchFamily="18" charset="0"/>
              </a:rPr>
              <a:t>air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+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baseline="-25000" dirty="0" err="1" smtClean="0">
                <a:latin typeface="Times New Roman" pitchFamily="18" charset="0"/>
                <a:cs typeface="Times New Roman" pitchFamily="18" charset="0"/>
              </a:rPr>
              <a:t>besi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= 0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baseline="-25000" dirty="0" err="1" smtClean="0">
                <a:latin typeface="Times New Roman" pitchFamily="18" charset="0"/>
                <a:cs typeface="Times New Roman" pitchFamily="18" charset="0"/>
              </a:rPr>
              <a:t>air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 +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baseline="-25000" dirty="0" err="1" smtClean="0">
                <a:latin typeface="Times New Roman" pitchFamily="18" charset="0"/>
                <a:cs typeface="Times New Roman" pitchFamily="18" charset="0"/>
              </a:rPr>
              <a:t>Fe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 +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=0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1"/>
            <a:ext cx="7772400" cy="64291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Di </a:t>
            </a:r>
            <a:r>
              <a:rPr lang="en-US" sz="3200" dirty="0" err="1" smtClean="0"/>
              <a:t>integralkan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714356"/>
            <a:ext cx="8786842" cy="5857916"/>
          </a:xfrm>
        </p:spPr>
        <p:txBody>
          <a:bodyPr>
            <a:normAutofit/>
          </a:bodyPr>
          <a:lstStyle/>
          <a:p>
            <a:pPr algn="l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baseline="-25000" dirty="0" err="1" smtClean="0">
                <a:latin typeface="Times New Roman" pitchFamily="18" charset="0"/>
                <a:cs typeface="Times New Roman" pitchFamily="18" charset="0"/>
              </a:rPr>
              <a:t>air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 + ½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+ 1/3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)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303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baseline="-25000" dirty="0" err="1" smtClean="0">
                <a:latin typeface="Times New Roman" pitchFamily="18" charset="0"/>
                <a:cs typeface="Times New Roman" pitchFamily="18" charset="0"/>
              </a:rPr>
              <a:t>Fe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 + ½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+ 1/3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473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=0</a:t>
            </a: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2000g[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17,302(T-303)+ ½ 2,483 10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-3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(T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-303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- 1/3</a:t>
            </a: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0,358 10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-6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(T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- 303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)] + 500 g [-0,221 (T-473)+ ½ 12,137.10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-3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(T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473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) + 1/3 . 2,284.10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-6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(T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– 473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= 0</a:t>
            </a: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346,04 T + 0,0248 T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2,387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-6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 107063,3 +</a:t>
            </a: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-1,105T + 0,0303 T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+ 3,807 10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-6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6668,67 = 0</a:t>
            </a: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345 T + 0,0551 T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+ 1,42 10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-6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- 113.732 = 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114</TotalTime>
  <Words>223</Words>
  <Application>Microsoft Office PowerPoint</Application>
  <PresentationFormat>On-screen Show (4:3)</PresentationFormat>
  <Paragraphs>15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Flow</vt:lpstr>
      <vt:lpstr>C fungsi suhu</vt:lpstr>
      <vt:lpstr>Di integralkan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 fungsi suhu</dc:title>
  <dc:creator>MyComp</dc:creator>
  <cp:lastModifiedBy>MyComp</cp:lastModifiedBy>
  <cp:revision>12</cp:revision>
  <dcterms:created xsi:type="dcterms:W3CDTF">2011-11-24T13:56:53Z</dcterms:created>
  <dcterms:modified xsi:type="dcterms:W3CDTF">2011-11-24T15:51:10Z</dcterms:modified>
</cp:coreProperties>
</file>