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6424BE-F321-402B-9AE0-2005B7361C38}" type="datetimeFigureOut">
              <a:rPr lang="en-US" smtClean="0"/>
              <a:t>11/24/2011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B0BC68-4F56-4998-8CAB-12A596E9DA4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786842" cy="542928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30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200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 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 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17,302 + 2,483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T-0,358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 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=-0,221 + 12,137.10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+ 2,284.10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 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 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=0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6429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 </a:t>
            </a:r>
            <a:r>
              <a:rPr lang="en-US" sz="3200" dirty="0" err="1" smtClean="0"/>
              <a:t>integralkan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786842" cy="5857916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+ 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+ 1/3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303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+ 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+ 1/3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473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=0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2000g[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17,302(T-303)+ ½ 2,483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-303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- 1/3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0,358 10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- 303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)] + 500 g [-0,221 (T-473)+ ½ 12,137.10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473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+ 1/3 . 2,284.10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473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0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346,04 T + 0,0248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2,387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 107063,3 +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-1,105T + 0,0303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+ 3,807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6668,67 = 0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345 T + 0,0551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+ 1,42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- 113.732 = 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223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C fungsi suhu</vt:lpstr>
      <vt:lpstr>Di integralkan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fungsi suhu</dc:title>
  <dc:creator>MyComp</dc:creator>
  <cp:lastModifiedBy>MyComp</cp:lastModifiedBy>
  <cp:revision>12</cp:revision>
  <dcterms:created xsi:type="dcterms:W3CDTF">2011-11-24T13:56:53Z</dcterms:created>
  <dcterms:modified xsi:type="dcterms:W3CDTF">2011-11-24T15:51:10Z</dcterms:modified>
</cp:coreProperties>
</file>