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5"/>
  </p:notesMasterIdLst>
  <p:sldIdLst>
    <p:sldId id="272" r:id="rId2"/>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3" r:id="rId19"/>
    <p:sldId id="274" r:id="rId20"/>
    <p:sldId id="275" r:id="rId21"/>
    <p:sldId id="276" r:id="rId22"/>
    <p:sldId id="278" r:id="rId23"/>
    <p:sldId id="277" r:id="rId24"/>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kern="1200">
        <a:solidFill>
          <a:schemeClr val="tx1"/>
        </a:solidFill>
        <a:latin typeface="Verdana" pitchFamily="34" charset="0"/>
        <a:ea typeface="+mn-ea"/>
        <a:cs typeface="+mn-cs"/>
      </a:defRPr>
    </a:lvl5pPr>
    <a:lvl6pPr marL="2286000" algn="l" defTabSz="914400" rtl="0" eaLnBrk="1" latinLnBrk="0" hangingPunct="1">
      <a:defRPr kern="1200">
        <a:solidFill>
          <a:schemeClr val="tx1"/>
        </a:solidFill>
        <a:latin typeface="Verdana" pitchFamily="34" charset="0"/>
        <a:ea typeface="+mn-ea"/>
        <a:cs typeface="+mn-cs"/>
      </a:defRPr>
    </a:lvl6pPr>
    <a:lvl7pPr marL="2743200" algn="l" defTabSz="914400" rtl="0" eaLnBrk="1" latinLnBrk="0" hangingPunct="1">
      <a:defRPr kern="1200">
        <a:solidFill>
          <a:schemeClr val="tx1"/>
        </a:solidFill>
        <a:latin typeface="Verdana" pitchFamily="34" charset="0"/>
        <a:ea typeface="+mn-ea"/>
        <a:cs typeface="+mn-cs"/>
      </a:defRPr>
    </a:lvl7pPr>
    <a:lvl8pPr marL="3200400" algn="l" defTabSz="914400" rtl="0" eaLnBrk="1" latinLnBrk="0" hangingPunct="1">
      <a:defRPr kern="1200">
        <a:solidFill>
          <a:schemeClr val="tx1"/>
        </a:solidFill>
        <a:latin typeface="Verdana" pitchFamily="34" charset="0"/>
        <a:ea typeface="+mn-ea"/>
        <a:cs typeface="+mn-cs"/>
      </a:defRPr>
    </a:lvl8pPr>
    <a:lvl9pPr marL="3657600" algn="l" defTabSz="914400" rtl="0" eaLnBrk="1" latinLnBrk="0" hangingPunct="1">
      <a:defRPr kern="1200">
        <a:solidFill>
          <a:schemeClr val="tx1"/>
        </a:solidFill>
        <a:latin typeface="Verdan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smtClean="0">
                <a:latin typeface="Arial" charset="0"/>
              </a:defRPr>
            </a:lvl1pPr>
          </a:lstStyle>
          <a:p>
            <a:pPr>
              <a:defRPr/>
            </a:pPr>
            <a:endParaRPr lang="en-US"/>
          </a:p>
        </p:txBody>
      </p:sp>
      <p:sp>
        <p:nvSpPr>
          <p:cNvPr id="30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smtClean="0">
                <a:latin typeface="Arial" charset="0"/>
              </a:defRPr>
            </a:lvl1pPr>
          </a:lstStyle>
          <a:p>
            <a:pPr>
              <a:defRPr/>
            </a:pPr>
            <a:endParaRPr lang="en-US"/>
          </a:p>
        </p:txBody>
      </p:sp>
      <p:sp>
        <p:nvSpPr>
          <p:cNvPr id="26628"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smtClean="0">
                <a:latin typeface="Arial" charset="0"/>
              </a:defRPr>
            </a:lvl1pPr>
          </a:lstStyle>
          <a:p>
            <a:pPr>
              <a:defRPr/>
            </a:pPr>
            <a:endParaRPr lang="en-US"/>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latin typeface="Arial" charset="0"/>
              </a:defRPr>
            </a:lvl1pPr>
          </a:lstStyle>
          <a:p>
            <a:pPr>
              <a:defRPr/>
            </a:pPr>
            <a:fld id="{BB9D4140-8714-46C3-9E3D-AF9F660235B4}" type="slidenum">
              <a:rPr lang="en-US"/>
              <a:pPr>
                <a:defRPr/>
              </a:pPr>
              <a:t>‹#›</a:t>
            </a:fld>
            <a:endParaRPr lang="en-US"/>
          </a:p>
        </p:txBody>
      </p:sp>
    </p:spTree>
    <p:extLst>
      <p:ext uri="{BB962C8B-B14F-4D97-AF65-F5344CB8AC3E}">
        <p14:creationId xmlns:p14="http://schemas.microsoft.com/office/powerpoint/2010/main" val="279700016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38E6912D-95FC-4338-89D1-30D3753406E3}" type="slidenum">
              <a:rPr lang="en-US">
                <a:latin typeface="Arial" charset="0"/>
              </a:rPr>
              <a:pPr/>
              <a:t>1</a:t>
            </a:fld>
            <a:endParaRPr lang="en-US">
              <a:latin typeface="Arial" charset="0"/>
            </a:endParaRPr>
          </a:p>
        </p:txBody>
      </p:sp>
      <p:sp>
        <p:nvSpPr>
          <p:cNvPr id="27651" name="Rectangle 2"/>
          <p:cNvSpPr>
            <a:spLocks noRot="1" noChangeArrowheads="1" noTextEdit="1"/>
          </p:cNvSpPr>
          <p:nvPr>
            <p:ph type="sldImg"/>
          </p:nvPr>
        </p:nvSpPr>
        <p:spPr>
          <a:ln/>
        </p:spPr>
      </p:sp>
      <p:sp>
        <p:nvSpPr>
          <p:cNvPr id="276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d-ID"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A3CA7533-D1F6-42AC-A8B9-8D57BA77387A}" type="slidenum">
              <a:rPr lang="en-US">
                <a:latin typeface="Arial" charset="0"/>
              </a:rPr>
              <a:pPr/>
              <a:t>10</a:t>
            </a:fld>
            <a:endParaRPr lang="en-US">
              <a:latin typeface="Arial" charset="0"/>
            </a:endParaRPr>
          </a:p>
        </p:txBody>
      </p:sp>
      <p:sp>
        <p:nvSpPr>
          <p:cNvPr id="36867" name="Rectangle 2"/>
          <p:cNvSpPr>
            <a:spLocks noRot="1" noChangeArrowheads="1" noTextEdit="1"/>
          </p:cNvSpPr>
          <p:nvPr>
            <p:ph type="sldImg"/>
          </p:nvPr>
        </p:nvSpPr>
        <p:spPr>
          <a:ln/>
        </p:spPr>
      </p:sp>
      <p:sp>
        <p:nvSpPr>
          <p:cNvPr id="368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d-ID"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8FD52176-7BB1-4D2C-AF5E-E441AEB0DD56}" type="slidenum">
              <a:rPr lang="en-US">
                <a:latin typeface="Arial" charset="0"/>
              </a:rPr>
              <a:pPr/>
              <a:t>11</a:t>
            </a:fld>
            <a:endParaRPr lang="en-US">
              <a:latin typeface="Arial" charset="0"/>
            </a:endParaRPr>
          </a:p>
        </p:txBody>
      </p:sp>
      <p:sp>
        <p:nvSpPr>
          <p:cNvPr id="37891" name="Rectangle 2"/>
          <p:cNvSpPr>
            <a:spLocks noRot="1" noChangeArrowheads="1" noTextEdit="1"/>
          </p:cNvSpPr>
          <p:nvPr>
            <p:ph type="sldImg"/>
          </p:nvPr>
        </p:nvSpPr>
        <p:spPr>
          <a:ln/>
        </p:spPr>
      </p:sp>
      <p:sp>
        <p:nvSpPr>
          <p:cNvPr id="378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d-ID"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1827B3F5-1148-4BC7-B0C2-14C7D97C01A2}" type="slidenum">
              <a:rPr lang="en-US">
                <a:latin typeface="Arial" charset="0"/>
              </a:rPr>
              <a:pPr/>
              <a:t>12</a:t>
            </a:fld>
            <a:endParaRPr lang="en-US">
              <a:latin typeface="Arial" charset="0"/>
            </a:endParaRPr>
          </a:p>
        </p:txBody>
      </p:sp>
      <p:sp>
        <p:nvSpPr>
          <p:cNvPr id="38915" name="Rectangle 2"/>
          <p:cNvSpPr>
            <a:spLocks noRot="1" noChangeArrowheads="1" noTextEdit="1"/>
          </p:cNvSpPr>
          <p:nvPr>
            <p:ph type="sldImg"/>
          </p:nvPr>
        </p:nvSpPr>
        <p:spPr>
          <a:ln/>
        </p:spPr>
      </p:sp>
      <p:sp>
        <p:nvSpPr>
          <p:cNvPr id="389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d-ID"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AE7B1366-003A-4027-90DB-65999ACF6CDF}" type="slidenum">
              <a:rPr lang="en-US">
                <a:latin typeface="Arial" charset="0"/>
              </a:rPr>
              <a:pPr/>
              <a:t>13</a:t>
            </a:fld>
            <a:endParaRPr lang="en-US">
              <a:latin typeface="Arial" charset="0"/>
            </a:endParaRPr>
          </a:p>
        </p:txBody>
      </p:sp>
      <p:sp>
        <p:nvSpPr>
          <p:cNvPr id="39939" name="Rectangle 2"/>
          <p:cNvSpPr>
            <a:spLocks noRot="1" noChangeArrowheads="1" noTextEdit="1"/>
          </p:cNvSpPr>
          <p:nvPr>
            <p:ph type="sldImg"/>
          </p:nvPr>
        </p:nvSpPr>
        <p:spPr>
          <a:ln/>
        </p:spPr>
      </p:sp>
      <p:sp>
        <p:nvSpPr>
          <p:cNvPr id="399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d-ID"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294FA733-ECF9-4CFD-B5B0-1D49F7548221}" type="slidenum">
              <a:rPr lang="en-US">
                <a:latin typeface="Arial" charset="0"/>
              </a:rPr>
              <a:pPr/>
              <a:t>14</a:t>
            </a:fld>
            <a:endParaRPr lang="en-US">
              <a:latin typeface="Arial" charset="0"/>
            </a:endParaRPr>
          </a:p>
        </p:txBody>
      </p:sp>
      <p:sp>
        <p:nvSpPr>
          <p:cNvPr id="40963" name="Rectangle 2"/>
          <p:cNvSpPr>
            <a:spLocks noRot="1" noChangeArrowheads="1" noTextEdit="1"/>
          </p:cNvSpPr>
          <p:nvPr>
            <p:ph type="sldImg"/>
          </p:nvPr>
        </p:nvSpPr>
        <p:spPr>
          <a:ln/>
        </p:spPr>
      </p:sp>
      <p:sp>
        <p:nvSpPr>
          <p:cNvPr id="409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d-ID"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13CE954F-3AF9-41BF-BF65-6BFE5A06F2A5}" type="slidenum">
              <a:rPr lang="en-US">
                <a:latin typeface="Arial" charset="0"/>
              </a:rPr>
              <a:pPr/>
              <a:t>15</a:t>
            </a:fld>
            <a:endParaRPr lang="en-US">
              <a:latin typeface="Arial" charset="0"/>
            </a:endParaRPr>
          </a:p>
        </p:txBody>
      </p:sp>
      <p:sp>
        <p:nvSpPr>
          <p:cNvPr id="41987" name="Rectangle 2"/>
          <p:cNvSpPr>
            <a:spLocks noRot="1" noChangeArrowheads="1" noTextEdit="1"/>
          </p:cNvSpPr>
          <p:nvPr>
            <p:ph type="sldImg"/>
          </p:nvPr>
        </p:nvSpPr>
        <p:spPr>
          <a:ln/>
        </p:spPr>
      </p:sp>
      <p:sp>
        <p:nvSpPr>
          <p:cNvPr id="419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d-ID"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2B284532-552E-446F-80E2-AF3F185EA5D7}" type="slidenum">
              <a:rPr lang="en-US">
                <a:latin typeface="Arial" charset="0"/>
              </a:rPr>
              <a:pPr/>
              <a:t>16</a:t>
            </a:fld>
            <a:endParaRPr lang="en-US">
              <a:latin typeface="Arial" charset="0"/>
            </a:endParaRPr>
          </a:p>
        </p:txBody>
      </p:sp>
      <p:sp>
        <p:nvSpPr>
          <p:cNvPr id="43011" name="Rectangle 2"/>
          <p:cNvSpPr>
            <a:spLocks noRot="1" noChangeArrowheads="1" noTextEdit="1"/>
          </p:cNvSpPr>
          <p:nvPr>
            <p:ph type="sldImg"/>
          </p:nvPr>
        </p:nvSpPr>
        <p:spPr>
          <a:ln/>
        </p:spPr>
      </p:sp>
      <p:sp>
        <p:nvSpPr>
          <p:cNvPr id="430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d-ID"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91ED2CBE-9C26-4465-9C7A-937FF3C104D8}" type="slidenum">
              <a:rPr lang="en-US">
                <a:latin typeface="Arial" charset="0"/>
              </a:rPr>
              <a:pPr/>
              <a:t>17</a:t>
            </a:fld>
            <a:endParaRPr lang="en-US">
              <a:latin typeface="Arial" charset="0"/>
            </a:endParaRPr>
          </a:p>
        </p:txBody>
      </p:sp>
      <p:sp>
        <p:nvSpPr>
          <p:cNvPr id="44035" name="Rectangle 2"/>
          <p:cNvSpPr>
            <a:spLocks noRot="1" noChangeArrowheads="1" noTextEdit="1"/>
          </p:cNvSpPr>
          <p:nvPr>
            <p:ph type="sldImg"/>
          </p:nvPr>
        </p:nvSpPr>
        <p:spPr>
          <a:ln/>
        </p:spPr>
      </p:sp>
      <p:sp>
        <p:nvSpPr>
          <p:cNvPr id="440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d-ID"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43048801-E0FA-43FA-B84B-E8BA268BC3F5}" type="slidenum">
              <a:rPr lang="en-US">
                <a:latin typeface="Arial" charset="0"/>
              </a:rPr>
              <a:pPr/>
              <a:t>18</a:t>
            </a:fld>
            <a:endParaRPr lang="en-US">
              <a:latin typeface="Arial" charset="0"/>
            </a:endParaRPr>
          </a:p>
        </p:txBody>
      </p:sp>
      <p:sp>
        <p:nvSpPr>
          <p:cNvPr id="45059" name="Rectangle 2"/>
          <p:cNvSpPr>
            <a:spLocks noRot="1" noChangeArrowheads="1" noTextEdit="1"/>
          </p:cNvSpPr>
          <p:nvPr>
            <p:ph type="sldImg"/>
          </p:nvPr>
        </p:nvSpPr>
        <p:spPr>
          <a:ln/>
        </p:spPr>
      </p:sp>
      <p:sp>
        <p:nvSpPr>
          <p:cNvPr id="450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d-ID"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834F9863-6798-4794-9033-66C71F9A2C2E}" type="slidenum">
              <a:rPr lang="en-US">
                <a:latin typeface="Arial" charset="0"/>
              </a:rPr>
              <a:pPr/>
              <a:t>19</a:t>
            </a:fld>
            <a:endParaRPr lang="en-US">
              <a:latin typeface="Arial" charset="0"/>
            </a:endParaRPr>
          </a:p>
        </p:txBody>
      </p:sp>
      <p:sp>
        <p:nvSpPr>
          <p:cNvPr id="46083" name="Rectangle 2"/>
          <p:cNvSpPr>
            <a:spLocks noRot="1" noChangeArrowheads="1" noTextEdit="1"/>
          </p:cNvSpPr>
          <p:nvPr>
            <p:ph type="sldImg"/>
          </p:nvPr>
        </p:nvSpPr>
        <p:spPr>
          <a:ln/>
        </p:spPr>
      </p:sp>
      <p:sp>
        <p:nvSpPr>
          <p:cNvPr id="460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d-ID"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55B70B66-200B-48AC-AF1E-AF059AC01339}" type="slidenum">
              <a:rPr lang="en-US">
                <a:latin typeface="Arial" charset="0"/>
              </a:rPr>
              <a:pPr/>
              <a:t>2</a:t>
            </a:fld>
            <a:endParaRPr lang="en-US">
              <a:latin typeface="Arial" charset="0"/>
            </a:endParaRPr>
          </a:p>
        </p:txBody>
      </p:sp>
      <p:sp>
        <p:nvSpPr>
          <p:cNvPr id="28675" name="Rectangle 2"/>
          <p:cNvSpPr>
            <a:spLocks noRot="1" noChangeArrowheads="1" noTextEdit="1"/>
          </p:cNvSpPr>
          <p:nvPr>
            <p:ph type="sldImg"/>
          </p:nvPr>
        </p:nvSpPr>
        <p:spPr>
          <a:ln/>
        </p:spPr>
      </p:sp>
      <p:sp>
        <p:nvSpPr>
          <p:cNvPr id="286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d-ID"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2E794416-9B34-4379-A714-B7888B2E371A}" type="slidenum">
              <a:rPr lang="en-US">
                <a:latin typeface="Arial" charset="0"/>
              </a:rPr>
              <a:pPr/>
              <a:t>20</a:t>
            </a:fld>
            <a:endParaRPr lang="en-US">
              <a:latin typeface="Arial" charset="0"/>
            </a:endParaRPr>
          </a:p>
        </p:txBody>
      </p:sp>
      <p:sp>
        <p:nvSpPr>
          <p:cNvPr id="47107" name="Rectangle 2"/>
          <p:cNvSpPr>
            <a:spLocks noRot="1" noChangeArrowheads="1" noTextEdit="1"/>
          </p:cNvSpPr>
          <p:nvPr>
            <p:ph type="sldImg"/>
          </p:nvPr>
        </p:nvSpPr>
        <p:spPr>
          <a:ln/>
        </p:spPr>
      </p:sp>
      <p:sp>
        <p:nvSpPr>
          <p:cNvPr id="471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d-ID"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CD2ADA0F-B937-4927-8CC0-0465FBA68143}" type="slidenum">
              <a:rPr lang="en-US">
                <a:latin typeface="Arial" charset="0"/>
              </a:rPr>
              <a:pPr/>
              <a:t>21</a:t>
            </a:fld>
            <a:endParaRPr lang="en-US">
              <a:latin typeface="Arial" charset="0"/>
            </a:endParaRPr>
          </a:p>
        </p:txBody>
      </p:sp>
      <p:sp>
        <p:nvSpPr>
          <p:cNvPr id="48131" name="Rectangle 2"/>
          <p:cNvSpPr>
            <a:spLocks noRot="1" noChangeArrowheads="1" noTextEdit="1"/>
          </p:cNvSpPr>
          <p:nvPr>
            <p:ph type="sldImg"/>
          </p:nvPr>
        </p:nvSpPr>
        <p:spPr>
          <a:ln/>
        </p:spPr>
      </p:sp>
      <p:sp>
        <p:nvSpPr>
          <p:cNvPr id="481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d-ID"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8759FEE3-9322-4C44-9B7E-FAC4C1801EB9}" type="slidenum">
              <a:rPr lang="en-US">
                <a:latin typeface="Arial" charset="0"/>
              </a:rPr>
              <a:pPr/>
              <a:t>22</a:t>
            </a:fld>
            <a:endParaRPr lang="en-US">
              <a:latin typeface="Arial" charset="0"/>
            </a:endParaRPr>
          </a:p>
        </p:txBody>
      </p:sp>
      <p:sp>
        <p:nvSpPr>
          <p:cNvPr id="49155" name="Rectangle 2"/>
          <p:cNvSpPr>
            <a:spLocks noRot="1" noChangeArrowheads="1" noTextEdit="1"/>
          </p:cNvSpPr>
          <p:nvPr>
            <p:ph type="sldImg"/>
          </p:nvPr>
        </p:nvSpPr>
        <p:spPr>
          <a:ln/>
        </p:spPr>
      </p:sp>
      <p:sp>
        <p:nvSpPr>
          <p:cNvPr id="491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d-ID"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0225BE6B-89D4-418B-A524-5D8E51D246B1}" type="slidenum">
              <a:rPr lang="en-US">
                <a:latin typeface="Arial" charset="0"/>
              </a:rPr>
              <a:pPr/>
              <a:t>23</a:t>
            </a:fld>
            <a:endParaRPr lang="en-US">
              <a:latin typeface="Arial" charset="0"/>
            </a:endParaRPr>
          </a:p>
        </p:txBody>
      </p:sp>
      <p:sp>
        <p:nvSpPr>
          <p:cNvPr id="50179" name="Rectangle 2"/>
          <p:cNvSpPr>
            <a:spLocks noRot="1" noChangeArrowheads="1" noTextEdit="1"/>
          </p:cNvSpPr>
          <p:nvPr>
            <p:ph type="sldImg"/>
          </p:nvPr>
        </p:nvSpPr>
        <p:spPr>
          <a:ln/>
        </p:spPr>
      </p:sp>
      <p:sp>
        <p:nvSpPr>
          <p:cNvPr id="501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d-ID"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74AE3D78-E730-44FB-BF9F-EAE9BB6BA07B}" type="slidenum">
              <a:rPr lang="en-US">
                <a:latin typeface="Arial" charset="0"/>
              </a:rPr>
              <a:pPr/>
              <a:t>3</a:t>
            </a:fld>
            <a:endParaRPr lang="en-US">
              <a:latin typeface="Arial" charset="0"/>
            </a:endParaRPr>
          </a:p>
        </p:txBody>
      </p:sp>
      <p:sp>
        <p:nvSpPr>
          <p:cNvPr id="29699" name="Rectangle 2"/>
          <p:cNvSpPr>
            <a:spLocks noRot="1" noChangeArrowheads="1" noTextEdit="1"/>
          </p:cNvSpPr>
          <p:nvPr>
            <p:ph type="sldImg"/>
          </p:nvPr>
        </p:nvSpPr>
        <p:spPr>
          <a:ln/>
        </p:spPr>
      </p:sp>
      <p:sp>
        <p:nvSpPr>
          <p:cNvPr id="297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d-ID"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381B1144-414E-45F6-9B57-9920214AF78F}" type="slidenum">
              <a:rPr lang="en-US">
                <a:latin typeface="Arial" charset="0"/>
              </a:rPr>
              <a:pPr/>
              <a:t>4</a:t>
            </a:fld>
            <a:endParaRPr lang="en-US">
              <a:latin typeface="Arial" charset="0"/>
            </a:endParaRPr>
          </a:p>
        </p:txBody>
      </p:sp>
      <p:sp>
        <p:nvSpPr>
          <p:cNvPr id="30723" name="Rectangle 2"/>
          <p:cNvSpPr>
            <a:spLocks noRot="1" noChangeArrowheads="1" noTextEdit="1"/>
          </p:cNvSpPr>
          <p:nvPr>
            <p:ph type="sldImg"/>
          </p:nvPr>
        </p:nvSpPr>
        <p:spPr>
          <a:ln/>
        </p:spPr>
      </p:sp>
      <p:sp>
        <p:nvSpPr>
          <p:cNvPr id="307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d-ID"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964CE8FA-DD01-4876-9DD5-781EDE7E3E16}" type="slidenum">
              <a:rPr lang="en-US">
                <a:latin typeface="Arial" charset="0"/>
              </a:rPr>
              <a:pPr/>
              <a:t>5</a:t>
            </a:fld>
            <a:endParaRPr lang="en-US">
              <a:latin typeface="Arial" charset="0"/>
            </a:endParaRPr>
          </a:p>
        </p:txBody>
      </p:sp>
      <p:sp>
        <p:nvSpPr>
          <p:cNvPr id="31747" name="Rectangle 2"/>
          <p:cNvSpPr>
            <a:spLocks noRot="1" noChangeArrowheads="1" noTextEdit="1"/>
          </p:cNvSpPr>
          <p:nvPr>
            <p:ph type="sldImg"/>
          </p:nvPr>
        </p:nvSpPr>
        <p:spPr>
          <a:ln/>
        </p:spPr>
      </p:sp>
      <p:sp>
        <p:nvSpPr>
          <p:cNvPr id="317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d-ID"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19775D5E-43A4-4662-9FDA-26CE4289872D}" type="slidenum">
              <a:rPr lang="en-US">
                <a:latin typeface="Arial" charset="0"/>
              </a:rPr>
              <a:pPr/>
              <a:t>6</a:t>
            </a:fld>
            <a:endParaRPr lang="en-US">
              <a:latin typeface="Arial" charset="0"/>
            </a:endParaRPr>
          </a:p>
        </p:txBody>
      </p:sp>
      <p:sp>
        <p:nvSpPr>
          <p:cNvPr id="32771" name="Rectangle 2"/>
          <p:cNvSpPr>
            <a:spLocks noRot="1" noChangeArrowheads="1" noTextEdit="1"/>
          </p:cNvSpPr>
          <p:nvPr>
            <p:ph type="sldImg"/>
          </p:nvPr>
        </p:nvSpPr>
        <p:spPr>
          <a:ln/>
        </p:spPr>
      </p:sp>
      <p:sp>
        <p:nvSpPr>
          <p:cNvPr id="327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d-ID"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493A23F5-78E3-4D8B-9929-109A6C72FC35}" type="slidenum">
              <a:rPr lang="en-US">
                <a:latin typeface="Arial" charset="0"/>
              </a:rPr>
              <a:pPr/>
              <a:t>7</a:t>
            </a:fld>
            <a:endParaRPr lang="en-US">
              <a:latin typeface="Arial" charset="0"/>
            </a:endParaRPr>
          </a:p>
        </p:txBody>
      </p:sp>
      <p:sp>
        <p:nvSpPr>
          <p:cNvPr id="33795" name="Rectangle 2"/>
          <p:cNvSpPr>
            <a:spLocks noRot="1" noChangeArrowheads="1" noTextEdit="1"/>
          </p:cNvSpPr>
          <p:nvPr>
            <p:ph type="sldImg"/>
          </p:nvPr>
        </p:nvSpPr>
        <p:spPr>
          <a:ln/>
        </p:spPr>
      </p:sp>
      <p:sp>
        <p:nvSpPr>
          <p:cNvPr id="337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d-ID"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F5417CC4-180F-479C-837C-3959BDB464DF}" type="slidenum">
              <a:rPr lang="en-US">
                <a:latin typeface="Arial" charset="0"/>
              </a:rPr>
              <a:pPr/>
              <a:t>8</a:t>
            </a:fld>
            <a:endParaRPr lang="en-US">
              <a:latin typeface="Arial" charset="0"/>
            </a:endParaRPr>
          </a:p>
        </p:txBody>
      </p:sp>
      <p:sp>
        <p:nvSpPr>
          <p:cNvPr id="34819" name="Rectangle 2"/>
          <p:cNvSpPr>
            <a:spLocks noRot="1" noChangeArrowheads="1" noTextEdit="1"/>
          </p:cNvSpPr>
          <p:nvPr>
            <p:ph type="sldImg"/>
          </p:nvPr>
        </p:nvSpPr>
        <p:spPr>
          <a:ln/>
        </p:spPr>
      </p:sp>
      <p:sp>
        <p:nvSpPr>
          <p:cNvPr id="348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d-ID"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5A4F16CB-A033-444C-A168-0FBCBBB94478}" type="slidenum">
              <a:rPr lang="en-US">
                <a:latin typeface="Arial" charset="0"/>
              </a:rPr>
              <a:pPr/>
              <a:t>9</a:t>
            </a:fld>
            <a:endParaRPr lang="en-US">
              <a:latin typeface="Arial" charset="0"/>
            </a:endParaRPr>
          </a:p>
        </p:txBody>
      </p:sp>
      <p:sp>
        <p:nvSpPr>
          <p:cNvPr id="35843" name="Rectangle 2"/>
          <p:cNvSpPr>
            <a:spLocks noRot="1" noChangeArrowheads="1" noTextEdit="1"/>
          </p:cNvSpPr>
          <p:nvPr>
            <p:ph type="sldImg"/>
          </p:nvPr>
        </p:nvSpPr>
        <p:spPr>
          <a:ln/>
        </p:spPr>
      </p:sp>
      <p:sp>
        <p:nvSpPr>
          <p:cNvPr id="358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d-ID"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8805863" cy="6858000"/>
            <a:chOff x="0" y="0"/>
            <a:chExt cx="5547" cy="4320"/>
          </a:xfrm>
        </p:grpSpPr>
        <p:grpSp>
          <p:nvGrpSpPr>
            <p:cNvPr id="5" name="Group 3"/>
            <p:cNvGrpSpPr>
              <a:grpSpLocks/>
            </p:cNvGrpSpPr>
            <p:nvPr userDrawn="1"/>
          </p:nvGrpSpPr>
          <p:grpSpPr bwMode="auto">
            <a:xfrm rot="-215207">
              <a:off x="3691" y="234"/>
              <a:ext cx="1857" cy="3625"/>
              <a:chOff x="3010" y="778"/>
              <a:chExt cx="1857" cy="3625"/>
            </a:xfrm>
          </p:grpSpPr>
          <p:sp>
            <p:nvSpPr>
              <p:cNvPr id="39" name="Freeform 4"/>
              <p:cNvSpPr>
                <a:spLocks/>
              </p:cNvSpPr>
              <p:nvPr userDrawn="1"/>
            </p:nvSpPr>
            <p:spPr bwMode="ltGray">
              <a:xfrm rot="12185230" flipV="1">
                <a:off x="3533" y="777"/>
                <a:ext cx="1333" cy="1485"/>
              </a:xfrm>
              <a:custGeom>
                <a:avLst/>
                <a:gdLst/>
                <a:ahLst/>
                <a:cxnLst>
                  <a:cxn ang="0">
                    <a:pos x="16" y="370"/>
                  </a:cxn>
                  <a:cxn ang="0">
                    <a:pos x="6" y="341"/>
                  </a:cxn>
                  <a:cxn ang="0">
                    <a:pos x="0" y="289"/>
                  </a:cxn>
                  <a:cxn ang="0">
                    <a:pos x="4" y="222"/>
                  </a:cxn>
                  <a:cxn ang="0">
                    <a:pos x="25" y="151"/>
                  </a:cxn>
                  <a:cxn ang="0">
                    <a:pos x="69" y="84"/>
                  </a:cxn>
                  <a:cxn ang="0">
                    <a:pos x="142" y="31"/>
                  </a:cxn>
                  <a:cxn ang="0">
                    <a:pos x="247" y="2"/>
                  </a:cxn>
                  <a:cxn ang="0">
                    <a:pos x="380" y="9"/>
                  </a:cxn>
                  <a:cxn ang="0">
                    <a:pos x="484" y="68"/>
                  </a:cxn>
                  <a:cxn ang="0">
                    <a:pos x="554" y="165"/>
                  </a:cxn>
                  <a:cxn ang="0">
                    <a:pos x="591" y="284"/>
                  </a:cxn>
                  <a:cxn ang="0">
                    <a:pos x="595" y="409"/>
                  </a:cxn>
                  <a:cxn ang="0">
                    <a:pos x="566" y="525"/>
                  </a:cxn>
                  <a:cxn ang="0">
                    <a:pos x="507" y="615"/>
                  </a:cxn>
                  <a:cxn ang="0">
                    <a:pos x="417" y="663"/>
                  </a:cxn>
                  <a:cxn ang="0">
                    <a:pos x="389" y="659"/>
                  </a:cxn>
                  <a:cxn ang="0">
                    <a:pos x="441" y="617"/>
                  </a:cxn>
                  <a:cxn ang="0">
                    <a:pos x="482" y="544"/>
                  </a:cxn>
                  <a:cxn ang="0">
                    <a:pos x="509" y="454"/>
                  </a:cxn>
                  <a:cxn ang="0">
                    <a:pos x="520" y="355"/>
                  </a:cxn>
                  <a:cxn ang="0">
                    <a:pos x="514" y="258"/>
                  </a:cxn>
                  <a:cxn ang="0">
                    <a:pos x="485" y="174"/>
                  </a:cxn>
                  <a:cxn ang="0">
                    <a:pos x="433" y="112"/>
                  </a:cxn>
                  <a:cxn ang="0">
                    <a:pos x="341" y="75"/>
                  </a:cxn>
                  <a:cxn ang="0">
                    <a:pos x="246" y="61"/>
                  </a:cxn>
                  <a:cxn ang="0">
                    <a:pos x="174" y="71"/>
                  </a:cxn>
                  <a:cxn ang="0">
                    <a:pos x="121" y="101"/>
                  </a:cxn>
                  <a:cxn ang="0">
                    <a:pos x="84" y="149"/>
                  </a:cxn>
                  <a:cxn ang="0">
                    <a:pos x="57" y="206"/>
                  </a:cxn>
                  <a:cxn ang="0">
                    <a:pos x="40" y="272"/>
                  </a:cxn>
                  <a:cxn ang="0">
                    <a:pos x="28" y="339"/>
                  </a:cxn>
                </a:cxnLst>
                <a:rect l="0" t="0" r="r" b="b"/>
                <a:pathLst>
                  <a:path w="596" h="666">
                    <a:moveTo>
                      <a:pt x="22" y="372"/>
                    </a:moveTo>
                    <a:lnTo>
                      <a:pt x="16" y="370"/>
                    </a:lnTo>
                    <a:lnTo>
                      <a:pt x="10" y="360"/>
                    </a:lnTo>
                    <a:lnTo>
                      <a:pt x="6" y="341"/>
                    </a:lnTo>
                    <a:lnTo>
                      <a:pt x="1" y="318"/>
                    </a:lnTo>
                    <a:lnTo>
                      <a:pt x="0" y="289"/>
                    </a:lnTo>
                    <a:lnTo>
                      <a:pt x="0" y="257"/>
                    </a:lnTo>
                    <a:lnTo>
                      <a:pt x="4" y="222"/>
                    </a:lnTo>
                    <a:lnTo>
                      <a:pt x="13" y="187"/>
                    </a:lnTo>
                    <a:lnTo>
                      <a:pt x="25" y="151"/>
                    </a:lnTo>
                    <a:lnTo>
                      <a:pt x="45" y="116"/>
                    </a:lnTo>
                    <a:lnTo>
                      <a:pt x="69" y="84"/>
                    </a:lnTo>
                    <a:lnTo>
                      <a:pt x="101" y="55"/>
                    </a:lnTo>
                    <a:lnTo>
                      <a:pt x="142" y="31"/>
                    </a:lnTo>
                    <a:lnTo>
                      <a:pt x="190" y="13"/>
                    </a:lnTo>
                    <a:lnTo>
                      <a:pt x="247" y="2"/>
                    </a:lnTo>
                    <a:lnTo>
                      <a:pt x="314" y="0"/>
                    </a:lnTo>
                    <a:lnTo>
                      <a:pt x="380" y="9"/>
                    </a:lnTo>
                    <a:lnTo>
                      <a:pt x="436" y="33"/>
                    </a:lnTo>
                    <a:lnTo>
                      <a:pt x="484" y="68"/>
                    </a:lnTo>
                    <a:lnTo>
                      <a:pt x="524" y="113"/>
                    </a:lnTo>
                    <a:lnTo>
                      <a:pt x="554" y="165"/>
                    </a:lnTo>
                    <a:lnTo>
                      <a:pt x="577" y="222"/>
                    </a:lnTo>
                    <a:lnTo>
                      <a:pt x="591" y="284"/>
                    </a:lnTo>
                    <a:lnTo>
                      <a:pt x="596" y="347"/>
                    </a:lnTo>
                    <a:lnTo>
                      <a:pt x="595" y="409"/>
                    </a:lnTo>
                    <a:lnTo>
                      <a:pt x="585" y="469"/>
                    </a:lnTo>
                    <a:lnTo>
                      <a:pt x="566" y="525"/>
                    </a:lnTo>
                    <a:lnTo>
                      <a:pt x="540" y="574"/>
                    </a:lnTo>
                    <a:lnTo>
                      <a:pt x="507" y="615"/>
                    </a:lnTo>
                    <a:lnTo>
                      <a:pt x="465" y="645"/>
                    </a:lnTo>
                    <a:lnTo>
                      <a:pt x="417" y="663"/>
                    </a:lnTo>
                    <a:lnTo>
                      <a:pt x="360" y="666"/>
                    </a:lnTo>
                    <a:lnTo>
                      <a:pt x="389" y="659"/>
                    </a:lnTo>
                    <a:lnTo>
                      <a:pt x="417" y="642"/>
                    </a:lnTo>
                    <a:lnTo>
                      <a:pt x="441" y="617"/>
                    </a:lnTo>
                    <a:lnTo>
                      <a:pt x="463" y="583"/>
                    </a:lnTo>
                    <a:lnTo>
                      <a:pt x="482" y="544"/>
                    </a:lnTo>
                    <a:lnTo>
                      <a:pt x="497" y="501"/>
                    </a:lnTo>
                    <a:lnTo>
                      <a:pt x="509" y="454"/>
                    </a:lnTo>
                    <a:lnTo>
                      <a:pt x="517" y="404"/>
                    </a:lnTo>
                    <a:lnTo>
                      <a:pt x="520" y="355"/>
                    </a:lnTo>
                    <a:lnTo>
                      <a:pt x="519" y="305"/>
                    </a:lnTo>
                    <a:lnTo>
                      <a:pt x="514" y="258"/>
                    </a:lnTo>
                    <a:lnTo>
                      <a:pt x="502" y="213"/>
                    </a:lnTo>
                    <a:lnTo>
                      <a:pt x="485" y="174"/>
                    </a:lnTo>
                    <a:lnTo>
                      <a:pt x="462" y="139"/>
                    </a:lnTo>
                    <a:lnTo>
                      <a:pt x="433" y="112"/>
                    </a:lnTo>
                    <a:lnTo>
                      <a:pt x="397" y="93"/>
                    </a:lnTo>
                    <a:lnTo>
                      <a:pt x="341" y="75"/>
                    </a:lnTo>
                    <a:lnTo>
                      <a:pt x="290" y="65"/>
                    </a:lnTo>
                    <a:lnTo>
                      <a:pt x="246" y="61"/>
                    </a:lnTo>
                    <a:lnTo>
                      <a:pt x="207" y="63"/>
                    </a:lnTo>
                    <a:lnTo>
                      <a:pt x="174" y="71"/>
                    </a:lnTo>
                    <a:lnTo>
                      <a:pt x="146" y="84"/>
                    </a:lnTo>
                    <a:lnTo>
                      <a:pt x="121" y="101"/>
                    </a:lnTo>
                    <a:lnTo>
                      <a:pt x="101" y="123"/>
                    </a:lnTo>
                    <a:lnTo>
                      <a:pt x="84" y="149"/>
                    </a:lnTo>
                    <a:lnTo>
                      <a:pt x="69" y="176"/>
                    </a:lnTo>
                    <a:lnTo>
                      <a:pt x="57" y="206"/>
                    </a:lnTo>
                    <a:lnTo>
                      <a:pt x="48" y="239"/>
                    </a:lnTo>
                    <a:lnTo>
                      <a:pt x="40" y="272"/>
                    </a:lnTo>
                    <a:lnTo>
                      <a:pt x="33" y="305"/>
                    </a:lnTo>
                    <a:lnTo>
                      <a:pt x="28" y="339"/>
                    </a:lnTo>
                    <a:lnTo>
                      <a:pt x="22" y="372"/>
                    </a:lnTo>
                    <a:close/>
                  </a:path>
                </a:pathLst>
              </a:custGeom>
              <a:solidFill>
                <a:schemeClr val="accent2"/>
              </a:solidFill>
              <a:ln w="9525">
                <a:noFill/>
                <a:round/>
                <a:headEnd/>
                <a:tailEnd/>
              </a:ln>
            </p:spPr>
            <p:txBody>
              <a:bodyPr/>
              <a:lstStyle/>
              <a:p>
                <a:pPr>
                  <a:defRPr/>
                </a:pPr>
                <a:endParaRPr lang="id-ID"/>
              </a:p>
            </p:txBody>
          </p:sp>
          <p:sp>
            <p:nvSpPr>
              <p:cNvPr id="40" name="Freeform 5"/>
              <p:cNvSpPr>
                <a:spLocks/>
              </p:cNvSpPr>
              <p:nvPr userDrawn="1"/>
            </p:nvSpPr>
            <p:spPr bwMode="ltGray">
              <a:xfrm rot="12185230" flipV="1">
                <a:off x="4028" y="1801"/>
                <a:ext cx="571" cy="531"/>
              </a:xfrm>
              <a:custGeom>
                <a:avLst/>
                <a:gdLst/>
                <a:ahLst/>
                <a:cxnLst>
                  <a:cxn ang="0">
                    <a:pos x="0" y="0"/>
                  </a:cxn>
                  <a:cxn ang="0">
                    <a:pos x="0" y="25"/>
                  </a:cxn>
                  <a:cxn ang="0">
                    <a:pos x="3" y="50"/>
                  </a:cxn>
                  <a:cxn ang="0">
                    <a:pos x="6" y="75"/>
                  </a:cxn>
                  <a:cxn ang="0">
                    <a:pos x="11" y="98"/>
                  </a:cxn>
                  <a:cxn ang="0">
                    <a:pos x="18" y="119"/>
                  </a:cxn>
                  <a:cxn ang="0">
                    <a:pos x="27" y="141"/>
                  </a:cxn>
                  <a:cxn ang="0">
                    <a:pos x="38" y="161"/>
                  </a:cxn>
                  <a:cxn ang="0">
                    <a:pos x="51" y="178"/>
                  </a:cxn>
                  <a:cxn ang="0">
                    <a:pos x="67" y="194"/>
                  </a:cxn>
                  <a:cxn ang="0">
                    <a:pos x="86" y="208"/>
                  </a:cxn>
                  <a:cxn ang="0">
                    <a:pos x="106" y="219"/>
                  </a:cxn>
                  <a:cxn ang="0">
                    <a:pos x="131" y="228"/>
                  </a:cxn>
                  <a:cxn ang="0">
                    <a:pos x="158" y="234"/>
                  </a:cxn>
                  <a:cxn ang="0">
                    <a:pos x="188" y="237"/>
                  </a:cxn>
                  <a:cxn ang="0">
                    <a:pos x="220" y="236"/>
                  </a:cxn>
                  <a:cxn ang="0">
                    <a:pos x="257" y="232"/>
                  </a:cxn>
                  <a:cxn ang="0">
                    <a:pos x="224" y="227"/>
                  </a:cxn>
                  <a:cxn ang="0">
                    <a:pos x="195" y="220"/>
                  </a:cxn>
                  <a:cxn ang="0">
                    <a:pos x="170" y="212"/>
                  </a:cxn>
                  <a:cxn ang="0">
                    <a:pos x="148" y="204"/>
                  </a:cxn>
                  <a:cxn ang="0">
                    <a:pos x="128" y="193"/>
                  </a:cxn>
                  <a:cxn ang="0">
                    <a:pos x="112" y="182"/>
                  </a:cxn>
                  <a:cxn ang="0">
                    <a:pos x="97" y="169"/>
                  </a:cxn>
                  <a:cxn ang="0">
                    <a:pos x="84" y="155"/>
                  </a:cxn>
                  <a:cxn ang="0">
                    <a:pos x="72" y="141"/>
                  </a:cxn>
                  <a:cxn ang="0">
                    <a:pos x="61" y="125"/>
                  </a:cxn>
                  <a:cxn ang="0">
                    <a:pos x="52" y="107"/>
                  </a:cxn>
                  <a:cxn ang="0">
                    <a:pos x="43" y="88"/>
                  </a:cxn>
                  <a:cxn ang="0">
                    <a:pos x="33" y="69"/>
                  </a:cxn>
                  <a:cxn ang="0">
                    <a:pos x="23" y="47"/>
                  </a:cxn>
                  <a:cxn ang="0">
                    <a:pos x="12" y="24"/>
                  </a:cxn>
                  <a:cxn ang="0">
                    <a:pos x="0" y="0"/>
                  </a:cxn>
                </a:cxnLst>
                <a:rect l="0" t="0" r="r" b="b"/>
                <a:pathLst>
                  <a:path w="257" h="237">
                    <a:moveTo>
                      <a:pt x="0" y="0"/>
                    </a:moveTo>
                    <a:lnTo>
                      <a:pt x="0" y="25"/>
                    </a:lnTo>
                    <a:lnTo>
                      <a:pt x="3" y="50"/>
                    </a:lnTo>
                    <a:lnTo>
                      <a:pt x="6" y="75"/>
                    </a:lnTo>
                    <a:lnTo>
                      <a:pt x="11" y="98"/>
                    </a:lnTo>
                    <a:lnTo>
                      <a:pt x="18" y="119"/>
                    </a:lnTo>
                    <a:lnTo>
                      <a:pt x="27" y="141"/>
                    </a:lnTo>
                    <a:lnTo>
                      <a:pt x="38" y="161"/>
                    </a:lnTo>
                    <a:lnTo>
                      <a:pt x="51" y="178"/>
                    </a:lnTo>
                    <a:lnTo>
                      <a:pt x="67" y="194"/>
                    </a:lnTo>
                    <a:lnTo>
                      <a:pt x="86" y="208"/>
                    </a:lnTo>
                    <a:lnTo>
                      <a:pt x="106" y="219"/>
                    </a:lnTo>
                    <a:lnTo>
                      <a:pt x="131" y="228"/>
                    </a:lnTo>
                    <a:lnTo>
                      <a:pt x="158" y="234"/>
                    </a:lnTo>
                    <a:lnTo>
                      <a:pt x="188" y="237"/>
                    </a:lnTo>
                    <a:lnTo>
                      <a:pt x="220" y="236"/>
                    </a:lnTo>
                    <a:lnTo>
                      <a:pt x="257" y="232"/>
                    </a:lnTo>
                    <a:lnTo>
                      <a:pt x="224" y="227"/>
                    </a:lnTo>
                    <a:lnTo>
                      <a:pt x="195" y="220"/>
                    </a:lnTo>
                    <a:lnTo>
                      <a:pt x="170" y="212"/>
                    </a:lnTo>
                    <a:lnTo>
                      <a:pt x="148" y="204"/>
                    </a:lnTo>
                    <a:lnTo>
                      <a:pt x="128" y="193"/>
                    </a:lnTo>
                    <a:lnTo>
                      <a:pt x="112" y="182"/>
                    </a:lnTo>
                    <a:lnTo>
                      <a:pt x="97" y="169"/>
                    </a:lnTo>
                    <a:lnTo>
                      <a:pt x="84" y="155"/>
                    </a:lnTo>
                    <a:lnTo>
                      <a:pt x="72" y="141"/>
                    </a:lnTo>
                    <a:lnTo>
                      <a:pt x="61" y="125"/>
                    </a:lnTo>
                    <a:lnTo>
                      <a:pt x="52" y="107"/>
                    </a:lnTo>
                    <a:lnTo>
                      <a:pt x="43" y="88"/>
                    </a:lnTo>
                    <a:lnTo>
                      <a:pt x="33" y="69"/>
                    </a:lnTo>
                    <a:lnTo>
                      <a:pt x="23" y="47"/>
                    </a:lnTo>
                    <a:lnTo>
                      <a:pt x="12" y="24"/>
                    </a:lnTo>
                    <a:lnTo>
                      <a:pt x="0" y="0"/>
                    </a:lnTo>
                    <a:close/>
                  </a:path>
                </a:pathLst>
              </a:custGeom>
              <a:solidFill>
                <a:schemeClr val="accent2"/>
              </a:solidFill>
              <a:ln w="9525">
                <a:noFill/>
                <a:round/>
                <a:headEnd/>
                <a:tailEnd/>
              </a:ln>
            </p:spPr>
            <p:txBody>
              <a:bodyPr/>
              <a:lstStyle/>
              <a:p>
                <a:pPr>
                  <a:defRPr/>
                </a:pPr>
                <a:endParaRPr lang="id-ID"/>
              </a:p>
            </p:txBody>
          </p:sp>
          <p:sp>
            <p:nvSpPr>
              <p:cNvPr id="41" name="Freeform 6"/>
              <p:cNvSpPr>
                <a:spLocks/>
              </p:cNvSpPr>
              <p:nvPr userDrawn="1"/>
            </p:nvSpPr>
            <p:spPr bwMode="ltGray">
              <a:xfrm rot="12185230" flipV="1">
                <a:off x="3638" y="2166"/>
                <a:ext cx="277" cy="249"/>
              </a:xfrm>
              <a:custGeom>
                <a:avLst/>
                <a:gdLst/>
                <a:ahLst/>
                <a:cxnLst>
                  <a:cxn ang="0">
                    <a:pos x="77" y="0"/>
                  </a:cxn>
                  <a:cxn ang="0">
                    <a:pos x="124" y="108"/>
                  </a:cxn>
                  <a:cxn ang="0">
                    <a:pos x="120" y="107"/>
                  </a:cxn>
                  <a:cxn ang="0">
                    <a:pos x="107" y="105"/>
                  </a:cxn>
                  <a:cxn ang="0">
                    <a:pos x="89" y="101"/>
                  </a:cxn>
                  <a:cxn ang="0">
                    <a:pos x="68" y="99"/>
                  </a:cxn>
                  <a:cxn ang="0">
                    <a:pos x="45" y="97"/>
                  </a:cxn>
                  <a:cxn ang="0">
                    <a:pos x="25" y="98"/>
                  </a:cxn>
                  <a:cxn ang="0">
                    <a:pos x="9" y="102"/>
                  </a:cxn>
                  <a:cxn ang="0">
                    <a:pos x="0" y="110"/>
                  </a:cxn>
                  <a:cxn ang="0">
                    <a:pos x="4" y="98"/>
                  </a:cxn>
                  <a:cxn ang="0">
                    <a:pos x="8" y="89"/>
                  </a:cxn>
                  <a:cxn ang="0">
                    <a:pos x="16" y="82"/>
                  </a:cxn>
                  <a:cxn ang="0">
                    <a:pos x="25" y="76"/>
                  </a:cxn>
                  <a:cxn ang="0">
                    <a:pos x="36" y="72"/>
                  </a:cxn>
                  <a:cxn ang="0">
                    <a:pos x="47" y="71"/>
                  </a:cxn>
                  <a:cxn ang="0">
                    <a:pos x="59" y="71"/>
                  </a:cxn>
                  <a:cxn ang="0">
                    <a:pos x="72" y="74"/>
                  </a:cxn>
                  <a:cxn ang="0">
                    <a:pos x="73" y="71"/>
                  </a:cxn>
                  <a:cxn ang="0">
                    <a:pos x="70" y="56"/>
                  </a:cxn>
                  <a:cxn ang="0">
                    <a:pos x="67" y="38"/>
                  </a:cxn>
                  <a:cxn ang="0">
                    <a:pos x="65" y="30"/>
                  </a:cxn>
                  <a:cxn ang="0">
                    <a:pos x="63" y="30"/>
                  </a:cxn>
                  <a:cxn ang="0">
                    <a:pos x="61" y="29"/>
                  </a:cxn>
                  <a:cxn ang="0">
                    <a:pos x="59" y="26"/>
                  </a:cxn>
                  <a:cxn ang="0">
                    <a:pos x="57" y="23"/>
                  </a:cxn>
                  <a:cxn ang="0">
                    <a:pos x="57" y="19"/>
                  </a:cxn>
                  <a:cxn ang="0">
                    <a:pos x="59" y="14"/>
                  </a:cxn>
                  <a:cxn ang="0">
                    <a:pos x="66" y="8"/>
                  </a:cxn>
                  <a:cxn ang="0">
                    <a:pos x="77" y="0"/>
                  </a:cxn>
                </a:cxnLst>
                <a:rect l="0" t="0" r="r" b="b"/>
                <a:pathLst>
                  <a:path w="124" h="110">
                    <a:moveTo>
                      <a:pt x="77" y="0"/>
                    </a:moveTo>
                    <a:lnTo>
                      <a:pt x="124" y="108"/>
                    </a:lnTo>
                    <a:lnTo>
                      <a:pt x="120" y="107"/>
                    </a:lnTo>
                    <a:lnTo>
                      <a:pt x="107" y="105"/>
                    </a:lnTo>
                    <a:lnTo>
                      <a:pt x="89" y="101"/>
                    </a:lnTo>
                    <a:lnTo>
                      <a:pt x="68" y="99"/>
                    </a:lnTo>
                    <a:lnTo>
                      <a:pt x="45" y="97"/>
                    </a:lnTo>
                    <a:lnTo>
                      <a:pt x="25" y="98"/>
                    </a:lnTo>
                    <a:lnTo>
                      <a:pt x="9" y="102"/>
                    </a:lnTo>
                    <a:lnTo>
                      <a:pt x="0" y="110"/>
                    </a:lnTo>
                    <a:lnTo>
                      <a:pt x="4" y="98"/>
                    </a:lnTo>
                    <a:lnTo>
                      <a:pt x="8" y="89"/>
                    </a:lnTo>
                    <a:lnTo>
                      <a:pt x="16" y="82"/>
                    </a:lnTo>
                    <a:lnTo>
                      <a:pt x="25" y="76"/>
                    </a:lnTo>
                    <a:lnTo>
                      <a:pt x="36" y="72"/>
                    </a:lnTo>
                    <a:lnTo>
                      <a:pt x="47" y="71"/>
                    </a:lnTo>
                    <a:lnTo>
                      <a:pt x="59" y="71"/>
                    </a:lnTo>
                    <a:lnTo>
                      <a:pt x="72" y="74"/>
                    </a:lnTo>
                    <a:lnTo>
                      <a:pt x="73" y="71"/>
                    </a:lnTo>
                    <a:lnTo>
                      <a:pt x="70" y="56"/>
                    </a:lnTo>
                    <a:lnTo>
                      <a:pt x="67" y="38"/>
                    </a:lnTo>
                    <a:lnTo>
                      <a:pt x="65" y="30"/>
                    </a:lnTo>
                    <a:lnTo>
                      <a:pt x="63" y="30"/>
                    </a:lnTo>
                    <a:lnTo>
                      <a:pt x="61" y="29"/>
                    </a:lnTo>
                    <a:lnTo>
                      <a:pt x="59" y="26"/>
                    </a:lnTo>
                    <a:lnTo>
                      <a:pt x="57" y="23"/>
                    </a:lnTo>
                    <a:lnTo>
                      <a:pt x="57" y="19"/>
                    </a:lnTo>
                    <a:lnTo>
                      <a:pt x="59" y="14"/>
                    </a:lnTo>
                    <a:lnTo>
                      <a:pt x="66" y="8"/>
                    </a:lnTo>
                    <a:lnTo>
                      <a:pt x="77" y="0"/>
                    </a:lnTo>
                    <a:close/>
                  </a:path>
                </a:pathLst>
              </a:custGeom>
              <a:solidFill>
                <a:schemeClr val="accent2"/>
              </a:solidFill>
              <a:ln w="9525">
                <a:noFill/>
                <a:round/>
                <a:headEnd/>
                <a:tailEnd/>
              </a:ln>
            </p:spPr>
            <p:txBody>
              <a:bodyPr/>
              <a:lstStyle/>
              <a:p>
                <a:pPr>
                  <a:defRPr/>
                </a:pPr>
                <a:endParaRPr lang="id-ID"/>
              </a:p>
            </p:txBody>
          </p:sp>
          <p:sp>
            <p:nvSpPr>
              <p:cNvPr id="42" name="Freeform 7"/>
              <p:cNvSpPr>
                <a:spLocks/>
              </p:cNvSpPr>
              <p:nvPr userDrawn="1"/>
            </p:nvSpPr>
            <p:spPr bwMode="ltGray">
              <a:xfrm rot="12185230" flipV="1">
                <a:off x="3978" y="976"/>
                <a:ext cx="245" cy="347"/>
              </a:xfrm>
              <a:custGeom>
                <a:avLst/>
                <a:gdLst/>
                <a:ahLst/>
                <a:cxnLst>
                  <a:cxn ang="0">
                    <a:pos x="0" y="0"/>
                  </a:cxn>
                  <a:cxn ang="0">
                    <a:pos x="5" y="1"/>
                  </a:cxn>
                  <a:cxn ang="0">
                    <a:pos x="18" y="5"/>
                  </a:cxn>
                  <a:cxn ang="0">
                    <a:pos x="37" y="12"/>
                  </a:cxn>
                  <a:cxn ang="0">
                    <a:pos x="58" y="24"/>
                  </a:cxn>
                  <a:cxn ang="0">
                    <a:pos x="78" y="44"/>
                  </a:cxn>
                  <a:cxn ang="0">
                    <a:pos x="96" y="71"/>
                  </a:cxn>
                  <a:cxn ang="0">
                    <a:pos x="107" y="108"/>
                  </a:cxn>
                  <a:cxn ang="0">
                    <a:pos x="109" y="156"/>
                  </a:cxn>
                  <a:cxn ang="0">
                    <a:pos x="105" y="156"/>
                  </a:cxn>
                  <a:cxn ang="0">
                    <a:pos x="99" y="156"/>
                  </a:cxn>
                  <a:cxn ang="0">
                    <a:pos x="93" y="156"/>
                  </a:cxn>
                  <a:cxn ang="0">
                    <a:pos x="87" y="154"/>
                  </a:cxn>
                  <a:cxn ang="0">
                    <a:pos x="81" y="153"/>
                  </a:cxn>
                  <a:cxn ang="0">
                    <a:pos x="74" y="150"/>
                  </a:cxn>
                  <a:cxn ang="0">
                    <a:pos x="66" y="145"/>
                  </a:cxn>
                  <a:cxn ang="0">
                    <a:pos x="58" y="139"/>
                  </a:cxn>
                  <a:cxn ang="0">
                    <a:pos x="53" y="126"/>
                  </a:cxn>
                  <a:cxn ang="0">
                    <a:pos x="53" y="111"/>
                  </a:cxn>
                  <a:cxn ang="0">
                    <a:pos x="56" y="96"/>
                  </a:cxn>
                  <a:cxn ang="0">
                    <a:pos x="59" y="80"/>
                  </a:cxn>
                  <a:cxn ang="0">
                    <a:pos x="56" y="62"/>
                  </a:cxn>
                  <a:cxn ang="0">
                    <a:pos x="48" y="43"/>
                  </a:cxn>
                  <a:cxn ang="0">
                    <a:pos x="31" y="23"/>
                  </a:cxn>
                  <a:cxn ang="0">
                    <a:pos x="0" y="0"/>
                  </a:cxn>
                </a:cxnLst>
                <a:rect l="0" t="0" r="r" b="b"/>
                <a:pathLst>
                  <a:path w="109" h="156">
                    <a:moveTo>
                      <a:pt x="0" y="0"/>
                    </a:moveTo>
                    <a:lnTo>
                      <a:pt x="5" y="1"/>
                    </a:lnTo>
                    <a:lnTo>
                      <a:pt x="18" y="5"/>
                    </a:lnTo>
                    <a:lnTo>
                      <a:pt x="37" y="12"/>
                    </a:lnTo>
                    <a:lnTo>
                      <a:pt x="58" y="24"/>
                    </a:lnTo>
                    <a:lnTo>
                      <a:pt x="78" y="44"/>
                    </a:lnTo>
                    <a:lnTo>
                      <a:pt x="96" y="71"/>
                    </a:lnTo>
                    <a:lnTo>
                      <a:pt x="107" y="108"/>
                    </a:lnTo>
                    <a:lnTo>
                      <a:pt x="109" y="156"/>
                    </a:lnTo>
                    <a:lnTo>
                      <a:pt x="105" y="156"/>
                    </a:lnTo>
                    <a:lnTo>
                      <a:pt x="99" y="156"/>
                    </a:lnTo>
                    <a:lnTo>
                      <a:pt x="93" y="156"/>
                    </a:lnTo>
                    <a:lnTo>
                      <a:pt x="87" y="154"/>
                    </a:lnTo>
                    <a:lnTo>
                      <a:pt x="81" y="153"/>
                    </a:lnTo>
                    <a:lnTo>
                      <a:pt x="74" y="150"/>
                    </a:lnTo>
                    <a:lnTo>
                      <a:pt x="66" y="145"/>
                    </a:lnTo>
                    <a:lnTo>
                      <a:pt x="58" y="139"/>
                    </a:lnTo>
                    <a:lnTo>
                      <a:pt x="53" y="126"/>
                    </a:lnTo>
                    <a:lnTo>
                      <a:pt x="53" y="111"/>
                    </a:lnTo>
                    <a:lnTo>
                      <a:pt x="56" y="96"/>
                    </a:lnTo>
                    <a:lnTo>
                      <a:pt x="59" y="80"/>
                    </a:lnTo>
                    <a:lnTo>
                      <a:pt x="56" y="62"/>
                    </a:lnTo>
                    <a:lnTo>
                      <a:pt x="48" y="43"/>
                    </a:lnTo>
                    <a:lnTo>
                      <a:pt x="31" y="23"/>
                    </a:lnTo>
                    <a:lnTo>
                      <a:pt x="0" y="0"/>
                    </a:lnTo>
                    <a:close/>
                  </a:path>
                </a:pathLst>
              </a:custGeom>
              <a:solidFill>
                <a:schemeClr val="accent2"/>
              </a:solidFill>
              <a:ln w="9525">
                <a:noFill/>
                <a:round/>
                <a:headEnd/>
                <a:tailEnd/>
              </a:ln>
            </p:spPr>
            <p:txBody>
              <a:bodyPr/>
              <a:lstStyle/>
              <a:p>
                <a:pPr>
                  <a:defRPr/>
                </a:pPr>
                <a:endParaRPr lang="id-ID"/>
              </a:p>
            </p:txBody>
          </p:sp>
          <p:sp>
            <p:nvSpPr>
              <p:cNvPr id="43" name="Freeform 8"/>
              <p:cNvSpPr>
                <a:spLocks/>
              </p:cNvSpPr>
              <p:nvPr userDrawn="1"/>
            </p:nvSpPr>
            <p:spPr bwMode="ltGray">
              <a:xfrm rot="12185230" flipV="1">
                <a:off x="3844" y="2207"/>
                <a:ext cx="103" cy="209"/>
              </a:xfrm>
              <a:custGeom>
                <a:avLst/>
                <a:gdLst/>
                <a:ahLst/>
                <a:cxnLst>
                  <a:cxn ang="0">
                    <a:pos x="31" y="0"/>
                  </a:cxn>
                  <a:cxn ang="0">
                    <a:pos x="20" y="38"/>
                  </a:cxn>
                  <a:cxn ang="0">
                    <a:pos x="15" y="62"/>
                  </a:cxn>
                  <a:cxn ang="0">
                    <a:pos x="11" y="79"/>
                  </a:cxn>
                  <a:cxn ang="0">
                    <a:pos x="0" y="94"/>
                  </a:cxn>
                  <a:cxn ang="0">
                    <a:pos x="12" y="88"/>
                  </a:cxn>
                  <a:cxn ang="0">
                    <a:pos x="23" y="80"/>
                  </a:cxn>
                  <a:cxn ang="0">
                    <a:pos x="32" y="69"/>
                  </a:cxn>
                  <a:cxn ang="0">
                    <a:pos x="40" y="57"/>
                  </a:cxn>
                  <a:cxn ang="0">
                    <a:pos x="45" y="44"/>
                  </a:cxn>
                  <a:cxn ang="0">
                    <a:pos x="46" y="30"/>
                  </a:cxn>
                  <a:cxn ang="0">
                    <a:pos x="42" y="15"/>
                  </a:cxn>
                  <a:cxn ang="0">
                    <a:pos x="31" y="0"/>
                  </a:cxn>
                </a:cxnLst>
                <a:rect l="0" t="0" r="r" b="b"/>
                <a:pathLst>
                  <a:path w="46" h="94">
                    <a:moveTo>
                      <a:pt x="31" y="0"/>
                    </a:moveTo>
                    <a:lnTo>
                      <a:pt x="20" y="38"/>
                    </a:lnTo>
                    <a:lnTo>
                      <a:pt x="15" y="62"/>
                    </a:lnTo>
                    <a:lnTo>
                      <a:pt x="11" y="79"/>
                    </a:lnTo>
                    <a:lnTo>
                      <a:pt x="0" y="94"/>
                    </a:lnTo>
                    <a:lnTo>
                      <a:pt x="12" y="88"/>
                    </a:lnTo>
                    <a:lnTo>
                      <a:pt x="23" y="80"/>
                    </a:lnTo>
                    <a:lnTo>
                      <a:pt x="32" y="69"/>
                    </a:lnTo>
                    <a:lnTo>
                      <a:pt x="40" y="57"/>
                    </a:lnTo>
                    <a:lnTo>
                      <a:pt x="45" y="44"/>
                    </a:lnTo>
                    <a:lnTo>
                      <a:pt x="46" y="30"/>
                    </a:lnTo>
                    <a:lnTo>
                      <a:pt x="42" y="15"/>
                    </a:lnTo>
                    <a:lnTo>
                      <a:pt x="31" y="0"/>
                    </a:lnTo>
                    <a:close/>
                  </a:path>
                </a:pathLst>
              </a:custGeom>
              <a:solidFill>
                <a:schemeClr val="accent2"/>
              </a:solidFill>
              <a:ln w="9525">
                <a:noFill/>
                <a:round/>
                <a:headEnd/>
                <a:tailEnd/>
              </a:ln>
            </p:spPr>
            <p:txBody>
              <a:bodyPr/>
              <a:lstStyle/>
              <a:p>
                <a:pPr>
                  <a:defRPr/>
                </a:pPr>
                <a:endParaRPr lang="id-ID"/>
              </a:p>
            </p:txBody>
          </p:sp>
          <p:sp>
            <p:nvSpPr>
              <p:cNvPr id="44" name="Freeform 9"/>
              <p:cNvSpPr>
                <a:spLocks/>
              </p:cNvSpPr>
              <p:nvPr userDrawn="1"/>
            </p:nvSpPr>
            <p:spPr bwMode="ltGray">
              <a:xfrm rot="12185230" flipV="1">
                <a:off x="3894" y="1325"/>
                <a:ext cx="120" cy="90"/>
              </a:xfrm>
              <a:custGeom>
                <a:avLst/>
                <a:gdLst/>
                <a:ahLst/>
                <a:cxnLst>
                  <a:cxn ang="0">
                    <a:pos x="0" y="0"/>
                  </a:cxn>
                  <a:cxn ang="0">
                    <a:pos x="1" y="1"/>
                  </a:cxn>
                  <a:cxn ang="0">
                    <a:pos x="6" y="3"/>
                  </a:cxn>
                  <a:cxn ang="0">
                    <a:pos x="13" y="8"/>
                  </a:cxn>
                  <a:cxn ang="0">
                    <a:pos x="21" y="12"/>
                  </a:cxn>
                  <a:cxn ang="0">
                    <a:pos x="29" y="15"/>
                  </a:cxn>
                  <a:cxn ang="0">
                    <a:pos x="38" y="17"/>
                  </a:cxn>
                  <a:cxn ang="0">
                    <a:pos x="46" y="18"/>
                  </a:cxn>
                  <a:cxn ang="0">
                    <a:pos x="54" y="16"/>
                  </a:cxn>
                  <a:cxn ang="0">
                    <a:pos x="53" y="25"/>
                  </a:cxn>
                  <a:cxn ang="0">
                    <a:pos x="50" y="33"/>
                  </a:cxn>
                  <a:cxn ang="0">
                    <a:pos x="44" y="38"/>
                  </a:cxn>
                  <a:cxn ang="0">
                    <a:pos x="37" y="40"/>
                  </a:cxn>
                  <a:cxn ang="0">
                    <a:pos x="28" y="39"/>
                  </a:cxn>
                  <a:cxn ang="0">
                    <a:pos x="19" y="32"/>
                  </a:cxn>
                  <a:cxn ang="0">
                    <a:pos x="10" y="20"/>
                  </a:cxn>
                  <a:cxn ang="0">
                    <a:pos x="0" y="0"/>
                  </a:cxn>
                </a:cxnLst>
                <a:rect l="0" t="0" r="r" b="b"/>
                <a:pathLst>
                  <a:path w="54" h="40">
                    <a:moveTo>
                      <a:pt x="0" y="0"/>
                    </a:moveTo>
                    <a:lnTo>
                      <a:pt x="1" y="1"/>
                    </a:lnTo>
                    <a:lnTo>
                      <a:pt x="6" y="3"/>
                    </a:lnTo>
                    <a:lnTo>
                      <a:pt x="13" y="8"/>
                    </a:lnTo>
                    <a:lnTo>
                      <a:pt x="21" y="12"/>
                    </a:lnTo>
                    <a:lnTo>
                      <a:pt x="29" y="15"/>
                    </a:lnTo>
                    <a:lnTo>
                      <a:pt x="38" y="17"/>
                    </a:lnTo>
                    <a:lnTo>
                      <a:pt x="46" y="18"/>
                    </a:lnTo>
                    <a:lnTo>
                      <a:pt x="54" y="16"/>
                    </a:lnTo>
                    <a:lnTo>
                      <a:pt x="53" y="25"/>
                    </a:lnTo>
                    <a:lnTo>
                      <a:pt x="50" y="33"/>
                    </a:lnTo>
                    <a:lnTo>
                      <a:pt x="44" y="38"/>
                    </a:lnTo>
                    <a:lnTo>
                      <a:pt x="37" y="40"/>
                    </a:lnTo>
                    <a:lnTo>
                      <a:pt x="28" y="39"/>
                    </a:lnTo>
                    <a:lnTo>
                      <a:pt x="19" y="32"/>
                    </a:lnTo>
                    <a:lnTo>
                      <a:pt x="10" y="20"/>
                    </a:lnTo>
                    <a:lnTo>
                      <a:pt x="0" y="0"/>
                    </a:lnTo>
                    <a:close/>
                  </a:path>
                </a:pathLst>
              </a:custGeom>
              <a:solidFill>
                <a:schemeClr val="accent2"/>
              </a:solidFill>
              <a:ln w="9525">
                <a:noFill/>
                <a:round/>
                <a:headEnd/>
                <a:tailEnd/>
              </a:ln>
            </p:spPr>
            <p:txBody>
              <a:bodyPr/>
              <a:lstStyle/>
              <a:p>
                <a:pPr>
                  <a:defRPr/>
                </a:pPr>
                <a:endParaRPr lang="id-ID"/>
              </a:p>
            </p:txBody>
          </p:sp>
          <p:sp>
            <p:nvSpPr>
              <p:cNvPr id="45" name="Freeform 10"/>
              <p:cNvSpPr>
                <a:spLocks/>
              </p:cNvSpPr>
              <p:nvPr userDrawn="1"/>
            </p:nvSpPr>
            <p:spPr bwMode="ltGray">
              <a:xfrm rot="12185230" flipV="1">
                <a:off x="3010" y="2344"/>
                <a:ext cx="330" cy="2059"/>
              </a:xfrm>
              <a:custGeom>
                <a:avLst/>
                <a:gdLst/>
                <a:ahLst/>
                <a:cxnLst>
                  <a:cxn ang="0">
                    <a:pos x="0" y="0"/>
                  </a:cxn>
                  <a:cxn ang="0">
                    <a:pos x="6" y="6"/>
                  </a:cxn>
                  <a:cxn ang="0">
                    <a:pos x="16" y="14"/>
                  </a:cxn>
                  <a:cxn ang="0">
                    <a:pos x="28" y="24"/>
                  </a:cxn>
                  <a:cxn ang="0">
                    <a:pos x="41" y="37"/>
                  </a:cxn>
                  <a:cxn ang="0">
                    <a:pos x="58" y="53"/>
                  </a:cxn>
                  <a:cxn ang="0">
                    <a:pos x="73" y="70"/>
                  </a:cxn>
                  <a:cxn ang="0">
                    <a:pos x="88" y="90"/>
                  </a:cxn>
                  <a:cxn ang="0">
                    <a:pos x="100" y="113"/>
                  </a:cxn>
                  <a:cxn ang="0">
                    <a:pos x="112" y="137"/>
                  </a:cxn>
                  <a:cxn ang="0">
                    <a:pos x="120" y="165"/>
                  </a:cxn>
                  <a:cxn ang="0">
                    <a:pos x="124" y="196"/>
                  </a:cxn>
                  <a:cxn ang="0">
                    <a:pos x="126" y="228"/>
                  </a:cxn>
                  <a:cxn ang="0">
                    <a:pos x="120" y="264"/>
                  </a:cxn>
                  <a:cxn ang="0">
                    <a:pos x="109" y="302"/>
                  </a:cxn>
                  <a:cxn ang="0">
                    <a:pos x="92" y="342"/>
                  </a:cxn>
                  <a:cxn ang="0">
                    <a:pos x="67" y="386"/>
                  </a:cxn>
                  <a:cxn ang="0">
                    <a:pos x="39" y="436"/>
                  </a:cxn>
                  <a:cxn ang="0">
                    <a:pos x="21" y="482"/>
                  </a:cxn>
                  <a:cxn ang="0">
                    <a:pos x="10" y="525"/>
                  </a:cxn>
                  <a:cxn ang="0">
                    <a:pos x="6" y="566"/>
                  </a:cxn>
                  <a:cxn ang="0">
                    <a:pos x="6" y="605"/>
                  </a:cxn>
                  <a:cxn ang="0">
                    <a:pos x="8" y="641"/>
                  </a:cxn>
                  <a:cxn ang="0">
                    <a:pos x="12" y="673"/>
                  </a:cxn>
                  <a:cxn ang="0">
                    <a:pos x="14" y="704"/>
                  </a:cxn>
                  <a:cxn ang="0">
                    <a:pos x="41" y="688"/>
                  </a:cxn>
                  <a:cxn ang="0">
                    <a:pos x="39" y="680"/>
                  </a:cxn>
                  <a:cxn ang="0">
                    <a:pos x="36" y="657"/>
                  </a:cxn>
                  <a:cxn ang="0">
                    <a:pos x="33" y="622"/>
                  </a:cxn>
                  <a:cxn ang="0">
                    <a:pos x="35" y="575"/>
                  </a:cxn>
                  <a:cxn ang="0">
                    <a:pos x="41" y="519"/>
                  </a:cxn>
                  <a:cxn ang="0">
                    <a:pos x="58" y="455"/>
                  </a:cxn>
                  <a:cxn ang="0">
                    <a:pos x="86" y="386"/>
                  </a:cxn>
                  <a:cxn ang="0">
                    <a:pos x="129" y="313"/>
                  </a:cxn>
                  <a:cxn ang="0">
                    <a:pos x="143" y="279"/>
                  </a:cxn>
                  <a:cxn ang="0">
                    <a:pos x="149" y="235"/>
                  </a:cxn>
                  <a:cxn ang="0">
                    <a:pos x="144" y="184"/>
                  </a:cxn>
                  <a:cxn ang="0">
                    <a:pos x="131" y="134"/>
                  </a:cxn>
                  <a:cxn ang="0">
                    <a:pos x="109" y="85"/>
                  </a:cxn>
                  <a:cxn ang="0">
                    <a:pos x="81" y="44"/>
                  </a:cxn>
                  <a:cxn ang="0">
                    <a:pos x="44" y="14"/>
                  </a:cxn>
                  <a:cxn ang="0">
                    <a:pos x="0" y="0"/>
                  </a:cxn>
                </a:cxnLst>
                <a:rect l="0" t="0" r="r" b="b"/>
                <a:pathLst>
                  <a:path w="149" h="704">
                    <a:moveTo>
                      <a:pt x="0" y="0"/>
                    </a:moveTo>
                    <a:lnTo>
                      <a:pt x="6" y="6"/>
                    </a:lnTo>
                    <a:lnTo>
                      <a:pt x="16" y="14"/>
                    </a:lnTo>
                    <a:lnTo>
                      <a:pt x="28" y="24"/>
                    </a:lnTo>
                    <a:lnTo>
                      <a:pt x="41" y="37"/>
                    </a:lnTo>
                    <a:lnTo>
                      <a:pt x="58" y="53"/>
                    </a:lnTo>
                    <a:lnTo>
                      <a:pt x="73" y="70"/>
                    </a:lnTo>
                    <a:lnTo>
                      <a:pt x="88" y="90"/>
                    </a:lnTo>
                    <a:lnTo>
                      <a:pt x="100" y="113"/>
                    </a:lnTo>
                    <a:lnTo>
                      <a:pt x="112" y="137"/>
                    </a:lnTo>
                    <a:lnTo>
                      <a:pt x="120" y="165"/>
                    </a:lnTo>
                    <a:lnTo>
                      <a:pt x="124" y="196"/>
                    </a:lnTo>
                    <a:lnTo>
                      <a:pt x="126" y="228"/>
                    </a:lnTo>
                    <a:lnTo>
                      <a:pt x="120" y="264"/>
                    </a:lnTo>
                    <a:lnTo>
                      <a:pt x="109" y="302"/>
                    </a:lnTo>
                    <a:lnTo>
                      <a:pt x="92" y="342"/>
                    </a:lnTo>
                    <a:lnTo>
                      <a:pt x="67" y="386"/>
                    </a:lnTo>
                    <a:lnTo>
                      <a:pt x="39" y="436"/>
                    </a:lnTo>
                    <a:lnTo>
                      <a:pt x="21" y="482"/>
                    </a:lnTo>
                    <a:lnTo>
                      <a:pt x="10" y="525"/>
                    </a:lnTo>
                    <a:lnTo>
                      <a:pt x="6" y="566"/>
                    </a:lnTo>
                    <a:lnTo>
                      <a:pt x="6" y="605"/>
                    </a:lnTo>
                    <a:lnTo>
                      <a:pt x="8" y="641"/>
                    </a:lnTo>
                    <a:lnTo>
                      <a:pt x="12" y="673"/>
                    </a:lnTo>
                    <a:lnTo>
                      <a:pt x="14" y="704"/>
                    </a:lnTo>
                    <a:lnTo>
                      <a:pt x="41" y="688"/>
                    </a:lnTo>
                    <a:lnTo>
                      <a:pt x="39" y="680"/>
                    </a:lnTo>
                    <a:lnTo>
                      <a:pt x="36" y="657"/>
                    </a:lnTo>
                    <a:lnTo>
                      <a:pt x="33" y="622"/>
                    </a:lnTo>
                    <a:lnTo>
                      <a:pt x="35" y="575"/>
                    </a:lnTo>
                    <a:lnTo>
                      <a:pt x="41" y="519"/>
                    </a:lnTo>
                    <a:lnTo>
                      <a:pt x="58" y="455"/>
                    </a:lnTo>
                    <a:lnTo>
                      <a:pt x="86" y="386"/>
                    </a:lnTo>
                    <a:lnTo>
                      <a:pt x="129" y="313"/>
                    </a:lnTo>
                    <a:lnTo>
                      <a:pt x="143" y="279"/>
                    </a:lnTo>
                    <a:lnTo>
                      <a:pt x="149" y="235"/>
                    </a:lnTo>
                    <a:lnTo>
                      <a:pt x="144" y="184"/>
                    </a:lnTo>
                    <a:lnTo>
                      <a:pt x="131" y="134"/>
                    </a:lnTo>
                    <a:lnTo>
                      <a:pt x="109" y="85"/>
                    </a:lnTo>
                    <a:lnTo>
                      <a:pt x="81" y="44"/>
                    </a:lnTo>
                    <a:lnTo>
                      <a:pt x="44" y="14"/>
                    </a:lnTo>
                    <a:lnTo>
                      <a:pt x="0" y="0"/>
                    </a:lnTo>
                    <a:close/>
                  </a:path>
                </a:pathLst>
              </a:custGeom>
              <a:solidFill>
                <a:schemeClr val="accent2"/>
              </a:solidFill>
              <a:ln w="9525">
                <a:noFill/>
                <a:round/>
                <a:headEnd/>
                <a:tailEnd/>
              </a:ln>
            </p:spPr>
            <p:txBody>
              <a:bodyPr/>
              <a:lstStyle/>
              <a:p>
                <a:pPr>
                  <a:defRPr/>
                </a:pPr>
                <a:endParaRPr lang="id-ID"/>
              </a:p>
            </p:txBody>
          </p:sp>
        </p:grpSp>
        <p:sp>
          <p:nvSpPr>
            <p:cNvPr id="6" name="Freeform 11"/>
            <p:cNvSpPr>
              <a:spLocks/>
            </p:cNvSpPr>
            <p:nvPr userDrawn="1"/>
          </p:nvSpPr>
          <p:spPr bwMode="ltGray">
            <a:xfrm rot="373331" flipH="1">
              <a:off x="22" y="1957"/>
              <a:ext cx="323" cy="649"/>
            </a:xfrm>
            <a:custGeom>
              <a:avLst/>
              <a:gdLst/>
              <a:ahLst/>
              <a:cxnLst>
                <a:cxn ang="0">
                  <a:pos x="94" y="0"/>
                </a:cxn>
                <a:cxn ang="0">
                  <a:pos x="105" y="9"/>
                </a:cxn>
                <a:cxn ang="0">
                  <a:pos x="115" y="27"/>
                </a:cxn>
                <a:cxn ang="0">
                  <a:pos x="123" y="50"/>
                </a:cxn>
                <a:cxn ang="0">
                  <a:pos x="128" y="78"/>
                </a:cxn>
                <a:cxn ang="0">
                  <a:pos x="127" y="111"/>
                </a:cxn>
                <a:cxn ang="0">
                  <a:pos x="116" y="145"/>
                </a:cxn>
                <a:cxn ang="0">
                  <a:pos x="94" y="181"/>
                </a:cxn>
                <a:cxn ang="0">
                  <a:pos x="60" y="217"/>
                </a:cxn>
                <a:cxn ang="0">
                  <a:pos x="49" y="213"/>
                </a:cxn>
                <a:cxn ang="0">
                  <a:pos x="38" y="210"/>
                </a:cxn>
                <a:cxn ang="0">
                  <a:pos x="26" y="205"/>
                </a:cxn>
                <a:cxn ang="0">
                  <a:pos x="16" y="201"/>
                </a:cxn>
                <a:cxn ang="0">
                  <a:pos x="8" y="196"/>
                </a:cxn>
                <a:cxn ang="0">
                  <a:pos x="2" y="190"/>
                </a:cxn>
                <a:cxn ang="0">
                  <a:pos x="0" y="183"/>
                </a:cxn>
                <a:cxn ang="0">
                  <a:pos x="1" y="178"/>
                </a:cxn>
                <a:cxn ang="0">
                  <a:pos x="13" y="171"/>
                </a:cxn>
                <a:cxn ang="0">
                  <a:pos x="29" y="161"/>
                </a:cxn>
                <a:cxn ang="0">
                  <a:pos x="46" y="150"/>
                </a:cxn>
                <a:cxn ang="0">
                  <a:pos x="63" y="134"/>
                </a:cxn>
                <a:cxn ang="0">
                  <a:pos x="79" y="112"/>
                </a:cxn>
                <a:cxn ang="0">
                  <a:pos x="91" y="83"/>
                </a:cxn>
                <a:cxn ang="0">
                  <a:pos x="97" y="46"/>
                </a:cxn>
                <a:cxn ang="0">
                  <a:pos x="94" y="0"/>
                </a:cxn>
              </a:cxnLst>
              <a:rect l="0" t="0" r="r" b="b"/>
              <a:pathLst>
                <a:path w="128" h="217">
                  <a:moveTo>
                    <a:pt x="94" y="0"/>
                  </a:moveTo>
                  <a:lnTo>
                    <a:pt x="105" y="9"/>
                  </a:lnTo>
                  <a:lnTo>
                    <a:pt x="115" y="27"/>
                  </a:lnTo>
                  <a:lnTo>
                    <a:pt x="123" y="50"/>
                  </a:lnTo>
                  <a:lnTo>
                    <a:pt x="128" y="78"/>
                  </a:lnTo>
                  <a:lnTo>
                    <a:pt x="127" y="111"/>
                  </a:lnTo>
                  <a:lnTo>
                    <a:pt x="116" y="145"/>
                  </a:lnTo>
                  <a:lnTo>
                    <a:pt x="94" y="181"/>
                  </a:lnTo>
                  <a:lnTo>
                    <a:pt x="60" y="217"/>
                  </a:lnTo>
                  <a:lnTo>
                    <a:pt x="49" y="213"/>
                  </a:lnTo>
                  <a:lnTo>
                    <a:pt x="38" y="210"/>
                  </a:lnTo>
                  <a:lnTo>
                    <a:pt x="26" y="205"/>
                  </a:lnTo>
                  <a:lnTo>
                    <a:pt x="16" y="201"/>
                  </a:lnTo>
                  <a:lnTo>
                    <a:pt x="8" y="196"/>
                  </a:lnTo>
                  <a:lnTo>
                    <a:pt x="2" y="190"/>
                  </a:lnTo>
                  <a:lnTo>
                    <a:pt x="0" y="183"/>
                  </a:lnTo>
                  <a:lnTo>
                    <a:pt x="1" y="178"/>
                  </a:lnTo>
                  <a:lnTo>
                    <a:pt x="13" y="171"/>
                  </a:lnTo>
                  <a:lnTo>
                    <a:pt x="29" y="161"/>
                  </a:lnTo>
                  <a:lnTo>
                    <a:pt x="46" y="150"/>
                  </a:lnTo>
                  <a:lnTo>
                    <a:pt x="63" y="134"/>
                  </a:lnTo>
                  <a:lnTo>
                    <a:pt x="79" y="112"/>
                  </a:lnTo>
                  <a:lnTo>
                    <a:pt x="91" y="83"/>
                  </a:lnTo>
                  <a:lnTo>
                    <a:pt x="97" y="46"/>
                  </a:lnTo>
                  <a:lnTo>
                    <a:pt x="94" y="0"/>
                  </a:lnTo>
                  <a:close/>
                </a:path>
              </a:pathLst>
            </a:custGeom>
            <a:solidFill>
              <a:schemeClr val="folHlink"/>
            </a:solidFill>
            <a:ln w="9525">
              <a:noFill/>
              <a:round/>
              <a:headEnd/>
              <a:tailEnd/>
            </a:ln>
          </p:spPr>
          <p:txBody>
            <a:bodyPr/>
            <a:lstStyle/>
            <a:p>
              <a:pPr>
                <a:defRPr/>
              </a:pPr>
              <a:endParaRPr lang="id-ID"/>
            </a:p>
          </p:txBody>
        </p:sp>
        <p:sp>
          <p:nvSpPr>
            <p:cNvPr id="7" name="Freeform 12"/>
            <p:cNvSpPr>
              <a:spLocks/>
            </p:cNvSpPr>
            <p:nvPr userDrawn="1"/>
          </p:nvSpPr>
          <p:spPr bwMode="ltGray">
            <a:xfrm>
              <a:off x="168" y="1260"/>
              <a:ext cx="1259" cy="1532"/>
            </a:xfrm>
            <a:custGeom>
              <a:avLst/>
              <a:gdLst/>
              <a:ahLst/>
              <a:cxnLst>
                <a:cxn ang="0">
                  <a:pos x="891" y="1532"/>
                </a:cxn>
                <a:cxn ang="0">
                  <a:pos x="954" y="1452"/>
                </a:cxn>
                <a:cxn ang="0">
                  <a:pos x="1032" y="1338"/>
                </a:cxn>
                <a:cxn ang="0">
                  <a:pos x="1115" y="1188"/>
                </a:cxn>
                <a:cxn ang="0">
                  <a:pos x="1194" y="1023"/>
                </a:cxn>
                <a:cxn ang="0">
                  <a:pos x="1244" y="841"/>
                </a:cxn>
                <a:cxn ang="0">
                  <a:pos x="1259" y="647"/>
                </a:cxn>
                <a:cxn ang="0">
                  <a:pos x="1230" y="463"/>
                </a:cxn>
                <a:cxn ang="0">
                  <a:pos x="1140" y="294"/>
                </a:cxn>
                <a:cxn ang="0">
                  <a:pos x="1043" y="190"/>
                </a:cxn>
                <a:cxn ang="0">
                  <a:pos x="961" y="109"/>
                </a:cxn>
                <a:cxn ang="0">
                  <a:pos x="894" y="65"/>
                </a:cxn>
                <a:cxn ang="0">
                  <a:pos x="786" y="18"/>
                </a:cxn>
                <a:cxn ang="0">
                  <a:pos x="642" y="0"/>
                </a:cxn>
                <a:cxn ang="0">
                  <a:pos x="440" y="23"/>
                </a:cxn>
                <a:cxn ang="0">
                  <a:pos x="366" y="44"/>
                </a:cxn>
                <a:cxn ang="0">
                  <a:pos x="292" y="58"/>
                </a:cxn>
                <a:cxn ang="0">
                  <a:pos x="229" y="79"/>
                </a:cxn>
                <a:cxn ang="0">
                  <a:pos x="178" y="103"/>
                </a:cxn>
                <a:cxn ang="0">
                  <a:pos x="127" y="127"/>
                </a:cxn>
                <a:cxn ang="0">
                  <a:pos x="82" y="158"/>
                </a:cxn>
                <a:cxn ang="0">
                  <a:pos x="41" y="197"/>
                </a:cxn>
                <a:cxn ang="0">
                  <a:pos x="0" y="243"/>
                </a:cxn>
                <a:cxn ang="0">
                  <a:pos x="76" y="215"/>
                </a:cxn>
                <a:cxn ang="0">
                  <a:pos x="144" y="194"/>
                </a:cxn>
                <a:cxn ang="0">
                  <a:pos x="212" y="179"/>
                </a:cxn>
                <a:cxn ang="0">
                  <a:pos x="280" y="164"/>
                </a:cxn>
                <a:cxn ang="0">
                  <a:pos x="336" y="149"/>
                </a:cxn>
                <a:cxn ang="0">
                  <a:pos x="397" y="149"/>
                </a:cxn>
                <a:cxn ang="0">
                  <a:pos x="458" y="141"/>
                </a:cxn>
                <a:cxn ang="0">
                  <a:pos x="511" y="146"/>
                </a:cxn>
                <a:cxn ang="0">
                  <a:pos x="565" y="152"/>
                </a:cxn>
                <a:cxn ang="0">
                  <a:pos x="618" y="166"/>
                </a:cxn>
                <a:cxn ang="0">
                  <a:pos x="669" y="186"/>
                </a:cxn>
                <a:cxn ang="0">
                  <a:pos x="715" y="205"/>
                </a:cxn>
                <a:cxn ang="0">
                  <a:pos x="760" y="239"/>
                </a:cxn>
                <a:cxn ang="0">
                  <a:pos x="811" y="267"/>
                </a:cxn>
                <a:cxn ang="0">
                  <a:pos x="855" y="307"/>
                </a:cxn>
                <a:cxn ang="0">
                  <a:pos x="899" y="348"/>
                </a:cxn>
                <a:cxn ang="0">
                  <a:pos x="971" y="464"/>
                </a:cxn>
                <a:cxn ang="0">
                  <a:pos x="1016" y="606"/>
                </a:cxn>
                <a:cxn ang="0">
                  <a:pos x="1027" y="774"/>
                </a:cxn>
                <a:cxn ang="0">
                  <a:pos x="1022" y="939"/>
                </a:cxn>
                <a:cxn ang="0">
                  <a:pos x="1002" y="1117"/>
                </a:cxn>
                <a:cxn ang="0">
                  <a:pos x="966" y="1279"/>
                </a:cxn>
                <a:cxn ang="0">
                  <a:pos x="933" y="1421"/>
                </a:cxn>
                <a:cxn ang="0">
                  <a:pos x="891" y="1532"/>
                </a:cxn>
              </a:cxnLst>
              <a:rect l="0" t="0" r="r" b="b"/>
              <a:pathLst>
                <a:path w="1259" h="1532">
                  <a:moveTo>
                    <a:pt x="891" y="1532"/>
                  </a:moveTo>
                  <a:lnTo>
                    <a:pt x="954" y="1452"/>
                  </a:lnTo>
                  <a:lnTo>
                    <a:pt x="1032" y="1338"/>
                  </a:lnTo>
                  <a:lnTo>
                    <a:pt x="1115" y="1188"/>
                  </a:lnTo>
                  <a:lnTo>
                    <a:pt x="1194" y="1023"/>
                  </a:lnTo>
                  <a:lnTo>
                    <a:pt x="1244" y="841"/>
                  </a:lnTo>
                  <a:lnTo>
                    <a:pt x="1259" y="647"/>
                  </a:lnTo>
                  <a:lnTo>
                    <a:pt x="1230" y="463"/>
                  </a:lnTo>
                  <a:lnTo>
                    <a:pt x="1140" y="294"/>
                  </a:lnTo>
                  <a:lnTo>
                    <a:pt x="1043" y="190"/>
                  </a:lnTo>
                  <a:lnTo>
                    <a:pt x="961" y="109"/>
                  </a:lnTo>
                  <a:lnTo>
                    <a:pt x="894" y="65"/>
                  </a:lnTo>
                  <a:lnTo>
                    <a:pt x="786" y="18"/>
                  </a:lnTo>
                  <a:lnTo>
                    <a:pt x="642" y="0"/>
                  </a:lnTo>
                  <a:lnTo>
                    <a:pt x="440" y="23"/>
                  </a:lnTo>
                  <a:lnTo>
                    <a:pt x="366" y="44"/>
                  </a:lnTo>
                  <a:lnTo>
                    <a:pt x="292" y="58"/>
                  </a:lnTo>
                  <a:lnTo>
                    <a:pt x="229" y="79"/>
                  </a:lnTo>
                  <a:lnTo>
                    <a:pt x="178" y="103"/>
                  </a:lnTo>
                  <a:lnTo>
                    <a:pt x="127" y="127"/>
                  </a:lnTo>
                  <a:lnTo>
                    <a:pt x="82" y="158"/>
                  </a:lnTo>
                  <a:lnTo>
                    <a:pt x="41" y="197"/>
                  </a:lnTo>
                  <a:lnTo>
                    <a:pt x="0" y="243"/>
                  </a:lnTo>
                  <a:lnTo>
                    <a:pt x="76" y="215"/>
                  </a:lnTo>
                  <a:lnTo>
                    <a:pt x="144" y="194"/>
                  </a:lnTo>
                  <a:lnTo>
                    <a:pt x="212" y="179"/>
                  </a:lnTo>
                  <a:lnTo>
                    <a:pt x="280" y="164"/>
                  </a:lnTo>
                  <a:lnTo>
                    <a:pt x="336" y="149"/>
                  </a:lnTo>
                  <a:lnTo>
                    <a:pt x="397" y="149"/>
                  </a:lnTo>
                  <a:lnTo>
                    <a:pt x="458" y="141"/>
                  </a:lnTo>
                  <a:lnTo>
                    <a:pt x="511" y="146"/>
                  </a:lnTo>
                  <a:lnTo>
                    <a:pt x="565" y="152"/>
                  </a:lnTo>
                  <a:lnTo>
                    <a:pt x="618" y="166"/>
                  </a:lnTo>
                  <a:lnTo>
                    <a:pt x="669" y="186"/>
                  </a:lnTo>
                  <a:lnTo>
                    <a:pt x="715" y="205"/>
                  </a:lnTo>
                  <a:lnTo>
                    <a:pt x="760" y="239"/>
                  </a:lnTo>
                  <a:lnTo>
                    <a:pt x="811" y="267"/>
                  </a:lnTo>
                  <a:lnTo>
                    <a:pt x="855" y="307"/>
                  </a:lnTo>
                  <a:lnTo>
                    <a:pt x="899" y="348"/>
                  </a:lnTo>
                  <a:lnTo>
                    <a:pt x="971" y="464"/>
                  </a:lnTo>
                  <a:lnTo>
                    <a:pt x="1016" y="606"/>
                  </a:lnTo>
                  <a:lnTo>
                    <a:pt x="1027" y="774"/>
                  </a:lnTo>
                  <a:lnTo>
                    <a:pt x="1022" y="939"/>
                  </a:lnTo>
                  <a:lnTo>
                    <a:pt x="1002" y="1117"/>
                  </a:lnTo>
                  <a:lnTo>
                    <a:pt x="966" y="1279"/>
                  </a:lnTo>
                  <a:lnTo>
                    <a:pt x="933" y="1421"/>
                  </a:lnTo>
                  <a:lnTo>
                    <a:pt x="891" y="1532"/>
                  </a:lnTo>
                  <a:close/>
                </a:path>
              </a:pathLst>
            </a:custGeom>
            <a:solidFill>
              <a:schemeClr val="folHlink"/>
            </a:solidFill>
            <a:ln w="9525">
              <a:noFill/>
              <a:round/>
              <a:headEnd/>
              <a:tailEnd/>
            </a:ln>
          </p:spPr>
          <p:txBody>
            <a:bodyPr/>
            <a:lstStyle/>
            <a:p>
              <a:pPr>
                <a:defRPr/>
              </a:pPr>
              <a:endParaRPr lang="id-ID"/>
            </a:p>
          </p:txBody>
        </p:sp>
        <p:sp>
          <p:nvSpPr>
            <p:cNvPr id="8" name="Freeform 13"/>
            <p:cNvSpPr>
              <a:spLocks/>
            </p:cNvSpPr>
            <p:nvPr userDrawn="1"/>
          </p:nvSpPr>
          <p:spPr bwMode="ltGray">
            <a:xfrm>
              <a:off x="0" y="2610"/>
              <a:ext cx="801" cy="459"/>
            </a:xfrm>
            <a:custGeom>
              <a:avLst/>
              <a:gdLst/>
              <a:ahLst/>
              <a:cxnLst>
                <a:cxn ang="0">
                  <a:pos x="0" y="0"/>
                </a:cxn>
                <a:cxn ang="0">
                  <a:pos x="37" y="69"/>
                </a:cxn>
                <a:cxn ang="0">
                  <a:pos x="68" y="132"/>
                </a:cxn>
                <a:cxn ang="0">
                  <a:pos x="110" y="188"/>
                </a:cxn>
                <a:cxn ang="0">
                  <a:pos x="149" y="229"/>
                </a:cxn>
                <a:cxn ang="0">
                  <a:pos x="192" y="278"/>
                </a:cxn>
                <a:cxn ang="0">
                  <a:pos x="250" y="314"/>
                </a:cxn>
                <a:cxn ang="0">
                  <a:pos x="308" y="336"/>
                </a:cxn>
                <a:cxn ang="0">
                  <a:pos x="365" y="365"/>
                </a:cxn>
                <a:cxn ang="0">
                  <a:pos x="430" y="381"/>
                </a:cxn>
                <a:cxn ang="0">
                  <a:pos x="501" y="390"/>
                </a:cxn>
                <a:cxn ang="0">
                  <a:pos x="573" y="392"/>
                </a:cxn>
                <a:cxn ang="0">
                  <a:pos x="646" y="381"/>
                </a:cxn>
                <a:cxn ang="0">
                  <a:pos x="726" y="362"/>
                </a:cxn>
                <a:cxn ang="0">
                  <a:pos x="801" y="335"/>
                </a:cxn>
                <a:cxn ang="0">
                  <a:pos x="731" y="377"/>
                </a:cxn>
                <a:cxn ang="0">
                  <a:pos x="662" y="404"/>
                </a:cxn>
                <a:cxn ang="0">
                  <a:pos x="594" y="432"/>
                </a:cxn>
                <a:cxn ang="0">
                  <a:pos x="532" y="445"/>
                </a:cxn>
                <a:cxn ang="0">
                  <a:pos x="471" y="459"/>
                </a:cxn>
                <a:cxn ang="0">
                  <a:pos x="411" y="458"/>
                </a:cxn>
                <a:cxn ang="0">
                  <a:pos x="350" y="458"/>
                </a:cxn>
                <a:cxn ang="0">
                  <a:pos x="291" y="450"/>
                </a:cxn>
                <a:cxn ang="0">
                  <a:pos x="244" y="436"/>
                </a:cxn>
                <a:cxn ang="0">
                  <a:pos x="192" y="415"/>
                </a:cxn>
                <a:cxn ang="0">
                  <a:pos x="145" y="394"/>
                </a:cxn>
                <a:cxn ang="0">
                  <a:pos x="100" y="373"/>
                </a:cxn>
                <a:cxn ang="0">
                  <a:pos x="60" y="347"/>
                </a:cxn>
                <a:cxn ang="0">
                  <a:pos x="0" y="294"/>
                </a:cxn>
                <a:cxn ang="0">
                  <a:pos x="0" y="0"/>
                </a:cxn>
              </a:cxnLst>
              <a:rect l="0" t="0" r="r" b="b"/>
              <a:pathLst>
                <a:path w="801" h="459">
                  <a:moveTo>
                    <a:pt x="0" y="0"/>
                  </a:moveTo>
                  <a:lnTo>
                    <a:pt x="37" y="69"/>
                  </a:lnTo>
                  <a:lnTo>
                    <a:pt x="68" y="132"/>
                  </a:lnTo>
                  <a:lnTo>
                    <a:pt x="110" y="188"/>
                  </a:lnTo>
                  <a:lnTo>
                    <a:pt x="149" y="229"/>
                  </a:lnTo>
                  <a:lnTo>
                    <a:pt x="192" y="278"/>
                  </a:lnTo>
                  <a:lnTo>
                    <a:pt x="250" y="314"/>
                  </a:lnTo>
                  <a:lnTo>
                    <a:pt x="308" y="336"/>
                  </a:lnTo>
                  <a:lnTo>
                    <a:pt x="365" y="365"/>
                  </a:lnTo>
                  <a:lnTo>
                    <a:pt x="430" y="381"/>
                  </a:lnTo>
                  <a:lnTo>
                    <a:pt x="501" y="390"/>
                  </a:lnTo>
                  <a:lnTo>
                    <a:pt x="573" y="392"/>
                  </a:lnTo>
                  <a:lnTo>
                    <a:pt x="646" y="381"/>
                  </a:lnTo>
                  <a:lnTo>
                    <a:pt x="726" y="362"/>
                  </a:lnTo>
                  <a:lnTo>
                    <a:pt x="801" y="335"/>
                  </a:lnTo>
                  <a:lnTo>
                    <a:pt x="731" y="377"/>
                  </a:lnTo>
                  <a:lnTo>
                    <a:pt x="662" y="404"/>
                  </a:lnTo>
                  <a:lnTo>
                    <a:pt x="594" y="432"/>
                  </a:lnTo>
                  <a:lnTo>
                    <a:pt x="532" y="445"/>
                  </a:lnTo>
                  <a:lnTo>
                    <a:pt x="471" y="459"/>
                  </a:lnTo>
                  <a:lnTo>
                    <a:pt x="411" y="458"/>
                  </a:lnTo>
                  <a:lnTo>
                    <a:pt x="350" y="458"/>
                  </a:lnTo>
                  <a:lnTo>
                    <a:pt x="291" y="450"/>
                  </a:lnTo>
                  <a:lnTo>
                    <a:pt x="244" y="436"/>
                  </a:lnTo>
                  <a:lnTo>
                    <a:pt x="192" y="415"/>
                  </a:lnTo>
                  <a:lnTo>
                    <a:pt x="145" y="394"/>
                  </a:lnTo>
                  <a:lnTo>
                    <a:pt x="100" y="373"/>
                  </a:lnTo>
                  <a:lnTo>
                    <a:pt x="60" y="347"/>
                  </a:lnTo>
                  <a:lnTo>
                    <a:pt x="0" y="294"/>
                  </a:lnTo>
                  <a:lnTo>
                    <a:pt x="0" y="0"/>
                  </a:lnTo>
                  <a:close/>
                </a:path>
              </a:pathLst>
            </a:custGeom>
            <a:solidFill>
              <a:schemeClr val="folHlink"/>
            </a:solidFill>
            <a:ln w="9525">
              <a:noFill/>
              <a:round/>
              <a:headEnd/>
              <a:tailEnd/>
            </a:ln>
          </p:spPr>
          <p:txBody>
            <a:bodyPr/>
            <a:lstStyle/>
            <a:p>
              <a:pPr>
                <a:defRPr/>
              </a:pPr>
              <a:endParaRPr lang="id-ID"/>
            </a:p>
          </p:txBody>
        </p:sp>
        <p:sp>
          <p:nvSpPr>
            <p:cNvPr id="9" name="Freeform 14"/>
            <p:cNvSpPr>
              <a:spLocks/>
            </p:cNvSpPr>
            <p:nvPr userDrawn="1"/>
          </p:nvSpPr>
          <p:spPr bwMode="ltGray">
            <a:xfrm rot="373331" flipH="1">
              <a:off x="898" y="2855"/>
              <a:ext cx="354" cy="464"/>
            </a:xfrm>
            <a:custGeom>
              <a:avLst/>
              <a:gdLst/>
              <a:ahLst/>
              <a:cxnLst>
                <a:cxn ang="0">
                  <a:pos x="75" y="0"/>
                </a:cxn>
                <a:cxn ang="0">
                  <a:pos x="0" y="25"/>
                </a:cxn>
                <a:cxn ang="0">
                  <a:pos x="3" y="26"/>
                </a:cxn>
                <a:cxn ang="0">
                  <a:pos x="14" y="29"/>
                </a:cxn>
                <a:cxn ang="0">
                  <a:pos x="29" y="36"/>
                </a:cxn>
                <a:cxn ang="0">
                  <a:pos x="46" y="47"/>
                </a:cxn>
                <a:cxn ang="0">
                  <a:pos x="66" y="62"/>
                </a:cxn>
                <a:cxn ang="0">
                  <a:pos x="84" y="80"/>
                </a:cxn>
                <a:cxn ang="0">
                  <a:pos x="102" y="103"/>
                </a:cxn>
                <a:cxn ang="0">
                  <a:pos x="116" y="132"/>
                </a:cxn>
                <a:cxn ang="0">
                  <a:pos x="117" y="120"/>
                </a:cxn>
                <a:cxn ang="0">
                  <a:pos x="115" y="107"/>
                </a:cxn>
                <a:cxn ang="0">
                  <a:pos x="108" y="90"/>
                </a:cxn>
                <a:cxn ang="0">
                  <a:pos x="99" y="74"/>
                </a:cxn>
                <a:cxn ang="0">
                  <a:pos x="89" y="58"/>
                </a:cxn>
                <a:cxn ang="0">
                  <a:pos x="78" y="45"/>
                </a:cxn>
                <a:cxn ang="0">
                  <a:pos x="67" y="36"/>
                </a:cxn>
                <a:cxn ang="0">
                  <a:pos x="58" y="32"/>
                </a:cxn>
                <a:cxn ang="0">
                  <a:pos x="69" y="29"/>
                </a:cxn>
                <a:cxn ang="0">
                  <a:pos x="79" y="28"/>
                </a:cxn>
                <a:cxn ang="0">
                  <a:pos x="89" y="26"/>
                </a:cxn>
                <a:cxn ang="0">
                  <a:pos x="98" y="25"/>
                </a:cxn>
                <a:cxn ang="0">
                  <a:pos x="105" y="24"/>
                </a:cxn>
                <a:cxn ang="0">
                  <a:pos x="109" y="22"/>
                </a:cxn>
                <a:cxn ang="0">
                  <a:pos x="113" y="21"/>
                </a:cxn>
                <a:cxn ang="0">
                  <a:pos x="114" y="21"/>
                </a:cxn>
                <a:cxn ang="0">
                  <a:pos x="75" y="0"/>
                </a:cxn>
              </a:cxnLst>
              <a:rect l="0" t="0" r="r" b="b"/>
              <a:pathLst>
                <a:path w="117" h="132">
                  <a:moveTo>
                    <a:pt x="75" y="0"/>
                  </a:moveTo>
                  <a:lnTo>
                    <a:pt x="0" y="25"/>
                  </a:lnTo>
                  <a:lnTo>
                    <a:pt x="3" y="26"/>
                  </a:lnTo>
                  <a:lnTo>
                    <a:pt x="14" y="29"/>
                  </a:lnTo>
                  <a:lnTo>
                    <a:pt x="29" y="36"/>
                  </a:lnTo>
                  <a:lnTo>
                    <a:pt x="46" y="47"/>
                  </a:lnTo>
                  <a:lnTo>
                    <a:pt x="66" y="62"/>
                  </a:lnTo>
                  <a:lnTo>
                    <a:pt x="84" y="80"/>
                  </a:lnTo>
                  <a:lnTo>
                    <a:pt x="102" y="103"/>
                  </a:lnTo>
                  <a:lnTo>
                    <a:pt x="116" y="132"/>
                  </a:lnTo>
                  <a:lnTo>
                    <a:pt x="117" y="120"/>
                  </a:lnTo>
                  <a:lnTo>
                    <a:pt x="115" y="107"/>
                  </a:lnTo>
                  <a:lnTo>
                    <a:pt x="108" y="90"/>
                  </a:lnTo>
                  <a:lnTo>
                    <a:pt x="99" y="74"/>
                  </a:lnTo>
                  <a:lnTo>
                    <a:pt x="89" y="58"/>
                  </a:lnTo>
                  <a:lnTo>
                    <a:pt x="78" y="45"/>
                  </a:lnTo>
                  <a:lnTo>
                    <a:pt x="67" y="36"/>
                  </a:lnTo>
                  <a:lnTo>
                    <a:pt x="58" y="32"/>
                  </a:lnTo>
                  <a:lnTo>
                    <a:pt x="69" y="29"/>
                  </a:lnTo>
                  <a:lnTo>
                    <a:pt x="79" y="28"/>
                  </a:lnTo>
                  <a:lnTo>
                    <a:pt x="89" y="26"/>
                  </a:lnTo>
                  <a:lnTo>
                    <a:pt x="98" y="25"/>
                  </a:lnTo>
                  <a:lnTo>
                    <a:pt x="105" y="24"/>
                  </a:lnTo>
                  <a:lnTo>
                    <a:pt x="109" y="22"/>
                  </a:lnTo>
                  <a:lnTo>
                    <a:pt x="113" y="21"/>
                  </a:lnTo>
                  <a:lnTo>
                    <a:pt x="114" y="21"/>
                  </a:lnTo>
                  <a:lnTo>
                    <a:pt x="75" y="0"/>
                  </a:lnTo>
                  <a:close/>
                </a:path>
              </a:pathLst>
            </a:custGeom>
            <a:solidFill>
              <a:schemeClr val="folHlink"/>
            </a:solidFill>
            <a:ln w="9525">
              <a:noFill/>
              <a:round/>
              <a:headEnd/>
              <a:tailEnd/>
            </a:ln>
          </p:spPr>
          <p:txBody>
            <a:bodyPr/>
            <a:lstStyle/>
            <a:p>
              <a:pPr>
                <a:defRPr/>
              </a:pPr>
              <a:endParaRPr lang="id-ID"/>
            </a:p>
          </p:txBody>
        </p:sp>
        <p:sp>
          <p:nvSpPr>
            <p:cNvPr id="10" name="Freeform 15"/>
            <p:cNvSpPr>
              <a:spLocks/>
            </p:cNvSpPr>
            <p:nvPr userDrawn="1"/>
          </p:nvSpPr>
          <p:spPr bwMode="ltGray">
            <a:xfrm rot="373331" flipH="1">
              <a:off x="799" y="2979"/>
              <a:ext cx="87" cy="274"/>
            </a:xfrm>
            <a:custGeom>
              <a:avLst/>
              <a:gdLst/>
              <a:ahLst/>
              <a:cxnLst>
                <a:cxn ang="0">
                  <a:pos x="29" y="0"/>
                </a:cxn>
                <a:cxn ang="0">
                  <a:pos x="23" y="0"/>
                </a:cxn>
                <a:cxn ang="0">
                  <a:pos x="16" y="4"/>
                </a:cxn>
                <a:cxn ang="0">
                  <a:pos x="9" y="9"/>
                </a:cxn>
                <a:cxn ang="0">
                  <a:pos x="4" y="19"/>
                </a:cxn>
                <a:cxn ang="0">
                  <a:pos x="1" y="30"/>
                </a:cxn>
                <a:cxn ang="0">
                  <a:pos x="0" y="44"/>
                </a:cxn>
                <a:cxn ang="0">
                  <a:pos x="3" y="60"/>
                </a:cxn>
                <a:cxn ang="0">
                  <a:pos x="11" y="77"/>
                </a:cxn>
                <a:cxn ang="0">
                  <a:pos x="15" y="53"/>
                </a:cxn>
                <a:cxn ang="0">
                  <a:pos x="19" y="37"/>
                </a:cxn>
                <a:cxn ang="0">
                  <a:pos x="23" y="22"/>
                </a:cxn>
                <a:cxn ang="0">
                  <a:pos x="29" y="0"/>
                </a:cxn>
              </a:cxnLst>
              <a:rect l="0" t="0" r="r" b="b"/>
              <a:pathLst>
                <a:path w="29" h="77">
                  <a:moveTo>
                    <a:pt x="29" y="0"/>
                  </a:moveTo>
                  <a:lnTo>
                    <a:pt x="23" y="0"/>
                  </a:lnTo>
                  <a:lnTo>
                    <a:pt x="16" y="4"/>
                  </a:lnTo>
                  <a:lnTo>
                    <a:pt x="9" y="9"/>
                  </a:lnTo>
                  <a:lnTo>
                    <a:pt x="4" y="19"/>
                  </a:lnTo>
                  <a:lnTo>
                    <a:pt x="1" y="30"/>
                  </a:lnTo>
                  <a:lnTo>
                    <a:pt x="0" y="44"/>
                  </a:lnTo>
                  <a:lnTo>
                    <a:pt x="3" y="60"/>
                  </a:lnTo>
                  <a:lnTo>
                    <a:pt x="11" y="77"/>
                  </a:lnTo>
                  <a:lnTo>
                    <a:pt x="15" y="53"/>
                  </a:lnTo>
                  <a:lnTo>
                    <a:pt x="19" y="37"/>
                  </a:lnTo>
                  <a:lnTo>
                    <a:pt x="23" y="22"/>
                  </a:lnTo>
                  <a:lnTo>
                    <a:pt x="29" y="0"/>
                  </a:lnTo>
                  <a:close/>
                </a:path>
              </a:pathLst>
            </a:custGeom>
            <a:solidFill>
              <a:schemeClr val="folHlink"/>
            </a:solidFill>
            <a:ln w="9525">
              <a:noFill/>
              <a:round/>
              <a:headEnd/>
              <a:tailEnd/>
            </a:ln>
          </p:spPr>
          <p:txBody>
            <a:bodyPr/>
            <a:lstStyle/>
            <a:p>
              <a:pPr>
                <a:defRPr/>
              </a:pPr>
              <a:endParaRPr lang="id-ID"/>
            </a:p>
          </p:txBody>
        </p:sp>
        <p:sp>
          <p:nvSpPr>
            <p:cNvPr id="11" name="Freeform 16"/>
            <p:cNvSpPr>
              <a:spLocks/>
            </p:cNvSpPr>
            <p:nvPr userDrawn="1"/>
          </p:nvSpPr>
          <p:spPr bwMode="ltGray">
            <a:xfrm>
              <a:off x="1190" y="3273"/>
              <a:ext cx="1108" cy="1047"/>
            </a:xfrm>
            <a:custGeom>
              <a:avLst/>
              <a:gdLst/>
              <a:ahLst/>
              <a:cxnLst>
                <a:cxn ang="0">
                  <a:pos x="784" y="1047"/>
                </a:cxn>
                <a:cxn ang="0">
                  <a:pos x="692" y="1011"/>
                </a:cxn>
                <a:cxn ang="0">
                  <a:pos x="607" y="945"/>
                </a:cxn>
                <a:cxn ang="0">
                  <a:pos x="517" y="861"/>
                </a:cxn>
                <a:cxn ang="0">
                  <a:pos x="432" y="776"/>
                </a:cxn>
                <a:cxn ang="0">
                  <a:pos x="350" y="677"/>
                </a:cxn>
                <a:cxn ang="0">
                  <a:pos x="266" y="563"/>
                </a:cxn>
                <a:cxn ang="0">
                  <a:pos x="188" y="447"/>
                </a:cxn>
                <a:cxn ang="0">
                  <a:pos x="122" y="325"/>
                </a:cxn>
                <a:cxn ang="0">
                  <a:pos x="65" y="211"/>
                </a:cxn>
                <a:cxn ang="0">
                  <a:pos x="21" y="101"/>
                </a:cxn>
                <a:cxn ang="0">
                  <a:pos x="0" y="0"/>
                </a:cxn>
                <a:cxn ang="0">
                  <a:pos x="109" y="217"/>
                </a:cxn>
                <a:cxn ang="0">
                  <a:pos x="209" y="378"/>
                </a:cxn>
                <a:cxn ang="0">
                  <a:pos x="294" y="500"/>
                </a:cxn>
                <a:cxn ang="0">
                  <a:pos x="373" y="590"/>
                </a:cxn>
                <a:cxn ang="0">
                  <a:pos x="441" y="661"/>
                </a:cxn>
                <a:cxn ang="0">
                  <a:pos x="506" y="713"/>
                </a:cxn>
                <a:cxn ang="0">
                  <a:pos x="564" y="754"/>
                </a:cxn>
                <a:cxn ang="0">
                  <a:pos x="620" y="801"/>
                </a:cxn>
                <a:cxn ang="0">
                  <a:pos x="754" y="899"/>
                </a:cxn>
                <a:cxn ang="0">
                  <a:pos x="925" y="977"/>
                </a:cxn>
                <a:cxn ang="0">
                  <a:pos x="1108" y="1047"/>
                </a:cxn>
                <a:cxn ang="0">
                  <a:pos x="784" y="1047"/>
                </a:cxn>
              </a:cxnLst>
              <a:rect l="0" t="0" r="r" b="b"/>
              <a:pathLst>
                <a:path w="1108" h="1047">
                  <a:moveTo>
                    <a:pt x="784" y="1047"/>
                  </a:moveTo>
                  <a:lnTo>
                    <a:pt x="692" y="1011"/>
                  </a:lnTo>
                  <a:lnTo>
                    <a:pt x="607" y="945"/>
                  </a:lnTo>
                  <a:lnTo>
                    <a:pt x="517" y="861"/>
                  </a:lnTo>
                  <a:lnTo>
                    <a:pt x="432" y="776"/>
                  </a:lnTo>
                  <a:lnTo>
                    <a:pt x="350" y="677"/>
                  </a:lnTo>
                  <a:lnTo>
                    <a:pt x="266" y="563"/>
                  </a:lnTo>
                  <a:lnTo>
                    <a:pt x="188" y="447"/>
                  </a:lnTo>
                  <a:lnTo>
                    <a:pt x="122" y="325"/>
                  </a:lnTo>
                  <a:lnTo>
                    <a:pt x="65" y="211"/>
                  </a:lnTo>
                  <a:lnTo>
                    <a:pt x="21" y="101"/>
                  </a:lnTo>
                  <a:lnTo>
                    <a:pt x="0" y="0"/>
                  </a:lnTo>
                  <a:lnTo>
                    <a:pt x="109" y="217"/>
                  </a:lnTo>
                  <a:lnTo>
                    <a:pt x="209" y="378"/>
                  </a:lnTo>
                  <a:lnTo>
                    <a:pt x="294" y="500"/>
                  </a:lnTo>
                  <a:lnTo>
                    <a:pt x="373" y="590"/>
                  </a:lnTo>
                  <a:lnTo>
                    <a:pt x="441" y="661"/>
                  </a:lnTo>
                  <a:lnTo>
                    <a:pt x="506" y="713"/>
                  </a:lnTo>
                  <a:lnTo>
                    <a:pt x="564" y="754"/>
                  </a:lnTo>
                  <a:lnTo>
                    <a:pt x="620" y="801"/>
                  </a:lnTo>
                  <a:lnTo>
                    <a:pt x="754" y="899"/>
                  </a:lnTo>
                  <a:lnTo>
                    <a:pt x="925" y="977"/>
                  </a:lnTo>
                  <a:lnTo>
                    <a:pt x="1108" y="1047"/>
                  </a:lnTo>
                  <a:lnTo>
                    <a:pt x="784" y="1047"/>
                  </a:lnTo>
                  <a:close/>
                </a:path>
              </a:pathLst>
            </a:custGeom>
            <a:solidFill>
              <a:schemeClr val="folHlink"/>
            </a:solidFill>
            <a:ln w="9525">
              <a:noFill/>
              <a:round/>
              <a:headEnd/>
              <a:tailEnd/>
            </a:ln>
          </p:spPr>
          <p:txBody>
            <a:bodyPr/>
            <a:lstStyle/>
            <a:p>
              <a:pPr>
                <a:defRPr/>
              </a:pPr>
              <a:endParaRPr lang="id-ID"/>
            </a:p>
          </p:txBody>
        </p:sp>
        <p:grpSp>
          <p:nvGrpSpPr>
            <p:cNvPr id="12" name="Group 17"/>
            <p:cNvGrpSpPr>
              <a:grpSpLocks/>
            </p:cNvGrpSpPr>
            <p:nvPr userDrawn="1"/>
          </p:nvGrpSpPr>
          <p:grpSpPr bwMode="auto">
            <a:xfrm rot="3220060">
              <a:off x="2636" y="751"/>
              <a:ext cx="569" cy="636"/>
              <a:chOff x="1727" y="866"/>
              <a:chExt cx="129" cy="157"/>
            </a:xfrm>
          </p:grpSpPr>
          <p:sp>
            <p:nvSpPr>
              <p:cNvPr id="36" name="Freeform 18"/>
              <p:cNvSpPr>
                <a:spLocks/>
              </p:cNvSpPr>
              <p:nvPr userDrawn="1"/>
            </p:nvSpPr>
            <p:spPr bwMode="ltGray">
              <a:xfrm>
                <a:off x="1727" y="866"/>
                <a:ext cx="41" cy="59"/>
              </a:xfrm>
              <a:custGeom>
                <a:avLst/>
                <a:gdLst/>
                <a:ahLst/>
                <a:cxnLst>
                  <a:cxn ang="0">
                    <a:pos x="83" y="28"/>
                  </a:cxn>
                  <a:cxn ang="0">
                    <a:pos x="27" y="0"/>
                  </a:cxn>
                  <a:cxn ang="0">
                    <a:pos x="0" y="117"/>
                  </a:cxn>
                  <a:cxn ang="0">
                    <a:pos x="83" y="28"/>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pPr>
                  <a:defRPr/>
                </a:pPr>
                <a:endParaRPr lang="id-ID"/>
              </a:p>
            </p:txBody>
          </p:sp>
          <p:sp>
            <p:nvSpPr>
              <p:cNvPr id="37" name="Freeform 19"/>
              <p:cNvSpPr>
                <a:spLocks/>
              </p:cNvSpPr>
              <p:nvPr userDrawn="1"/>
            </p:nvSpPr>
            <p:spPr bwMode="ltGray">
              <a:xfrm>
                <a:off x="1786" y="894"/>
                <a:ext cx="70" cy="49"/>
              </a:xfrm>
              <a:custGeom>
                <a:avLst/>
                <a:gdLst/>
                <a:ahLst/>
                <a:cxnLst>
                  <a:cxn ang="0">
                    <a:pos x="0" y="98"/>
                  </a:cxn>
                  <a:cxn ang="0">
                    <a:pos x="118" y="0"/>
                  </a:cxn>
                  <a:cxn ang="0">
                    <a:pos x="140" y="49"/>
                  </a:cxn>
                  <a:cxn ang="0">
                    <a:pos x="0" y="98"/>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pPr>
                  <a:defRPr/>
                </a:pPr>
                <a:endParaRPr lang="id-ID"/>
              </a:p>
            </p:txBody>
          </p:sp>
          <p:sp>
            <p:nvSpPr>
              <p:cNvPr id="38" name="Freeform 20"/>
              <p:cNvSpPr>
                <a:spLocks/>
              </p:cNvSpPr>
              <p:nvPr userDrawn="1"/>
            </p:nvSpPr>
            <p:spPr bwMode="ltGray">
              <a:xfrm>
                <a:off x="1772" y="998"/>
                <a:ext cx="73" cy="25"/>
              </a:xfrm>
              <a:custGeom>
                <a:avLst/>
                <a:gdLst/>
                <a:ahLst/>
                <a:cxnLst>
                  <a:cxn ang="0">
                    <a:pos x="0" y="7"/>
                  </a:cxn>
                  <a:cxn ang="0">
                    <a:pos x="145" y="0"/>
                  </a:cxn>
                  <a:cxn ang="0">
                    <a:pos x="131" y="49"/>
                  </a:cxn>
                  <a:cxn ang="0">
                    <a:pos x="0" y="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pPr>
                  <a:defRPr/>
                </a:pPr>
                <a:endParaRPr lang="id-ID"/>
              </a:p>
            </p:txBody>
          </p:sp>
        </p:grpSp>
        <p:grpSp>
          <p:nvGrpSpPr>
            <p:cNvPr id="13" name="Group 21"/>
            <p:cNvGrpSpPr>
              <a:grpSpLocks/>
            </p:cNvGrpSpPr>
            <p:nvPr userDrawn="1"/>
          </p:nvGrpSpPr>
          <p:grpSpPr bwMode="auto">
            <a:xfrm rot="-6691250">
              <a:off x="3643" y="129"/>
              <a:ext cx="356" cy="608"/>
              <a:chOff x="1727" y="866"/>
              <a:chExt cx="129" cy="157"/>
            </a:xfrm>
          </p:grpSpPr>
          <p:sp>
            <p:nvSpPr>
              <p:cNvPr id="33" name="Freeform 22"/>
              <p:cNvSpPr>
                <a:spLocks/>
              </p:cNvSpPr>
              <p:nvPr userDrawn="1"/>
            </p:nvSpPr>
            <p:spPr bwMode="ltGray">
              <a:xfrm>
                <a:off x="1728" y="866"/>
                <a:ext cx="41" cy="59"/>
              </a:xfrm>
              <a:custGeom>
                <a:avLst/>
                <a:gdLst/>
                <a:ahLst/>
                <a:cxnLst>
                  <a:cxn ang="0">
                    <a:pos x="83" y="28"/>
                  </a:cxn>
                  <a:cxn ang="0">
                    <a:pos x="27" y="0"/>
                  </a:cxn>
                  <a:cxn ang="0">
                    <a:pos x="0" y="117"/>
                  </a:cxn>
                  <a:cxn ang="0">
                    <a:pos x="83" y="28"/>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pPr>
                  <a:defRPr/>
                </a:pPr>
                <a:endParaRPr lang="id-ID"/>
              </a:p>
            </p:txBody>
          </p:sp>
          <p:sp>
            <p:nvSpPr>
              <p:cNvPr id="34" name="Freeform 23"/>
              <p:cNvSpPr>
                <a:spLocks/>
              </p:cNvSpPr>
              <p:nvPr userDrawn="1"/>
            </p:nvSpPr>
            <p:spPr bwMode="ltGray">
              <a:xfrm>
                <a:off x="1787" y="894"/>
                <a:ext cx="70" cy="49"/>
              </a:xfrm>
              <a:custGeom>
                <a:avLst/>
                <a:gdLst/>
                <a:ahLst/>
                <a:cxnLst>
                  <a:cxn ang="0">
                    <a:pos x="0" y="98"/>
                  </a:cxn>
                  <a:cxn ang="0">
                    <a:pos x="118" y="0"/>
                  </a:cxn>
                  <a:cxn ang="0">
                    <a:pos x="140" y="49"/>
                  </a:cxn>
                  <a:cxn ang="0">
                    <a:pos x="0" y="98"/>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pPr>
                  <a:defRPr/>
                </a:pPr>
                <a:endParaRPr lang="id-ID"/>
              </a:p>
            </p:txBody>
          </p:sp>
          <p:sp>
            <p:nvSpPr>
              <p:cNvPr id="35" name="Freeform 24"/>
              <p:cNvSpPr>
                <a:spLocks/>
              </p:cNvSpPr>
              <p:nvPr userDrawn="1"/>
            </p:nvSpPr>
            <p:spPr bwMode="ltGray">
              <a:xfrm>
                <a:off x="1772" y="998"/>
                <a:ext cx="73" cy="25"/>
              </a:xfrm>
              <a:custGeom>
                <a:avLst/>
                <a:gdLst/>
                <a:ahLst/>
                <a:cxnLst>
                  <a:cxn ang="0">
                    <a:pos x="0" y="7"/>
                  </a:cxn>
                  <a:cxn ang="0">
                    <a:pos x="145" y="0"/>
                  </a:cxn>
                  <a:cxn ang="0">
                    <a:pos x="131" y="49"/>
                  </a:cxn>
                  <a:cxn ang="0">
                    <a:pos x="0" y="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pPr>
                  <a:defRPr/>
                </a:pPr>
                <a:endParaRPr lang="id-ID"/>
              </a:p>
            </p:txBody>
          </p:sp>
        </p:grpSp>
        <p:grpSp>
          <p:nvGrpSpPr>
            <p:cNvPr id="14" name="Group 25"/>
            <p:cNvGrpSpPr>
              <a:grpSpLocks/>
            </p:cNvGrpSpPr>
            <p:nvPr userDrawn="1"/>
          </p:nvGrpSpPr>
          <p:grpSpPr bwMode="auto">
            <a:xfrm rot="8524840">
              <a:off x="673" y="3302"/>
              <a:ext cx="500" cy="504"/>
              <a:chOff x="1727" y="866"/>
              <a:chExt cx="129" cy="157"/>
            </a:xfrm>
          </p:grpSpPr>
          <p:sp>
            <p:nvSpPr>
              <p:cNvPr id="30" name="Freeform 26"/>
              <p:cNvSpPr>
                <a:spLocks/>
              </p:cNvSpPr>
              <p:nvPr userDrawn="1"/>
            </p:nvSpPr>
            <p:spPr bwMode="ltGray">
              <a:xfrm>
                <a:off x="1727" y="867"/>
                <a:ext cx="41" cy="59"/>
              </a:xfrm>
              <a:custGeom>
                <a:avLst/>
                <a:gdLst/>
                <a:ahLst/>
                <a:cxnLst>
                  <a:cxn ang="0">
                    <a:pos x="83" y="28"/>
                  </a:cxn>
                  <a:cxn ang="0">
                    <a:pos x="27" y="0"/>
                  </a:cxn>
                  <a:cxn ang="0">
                    <a:pos x="0" y="117"/>
                  </a:cxn>
                  <a:cxn ang="0">
                    <a:pos x="83" y="28"/>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pPr>
                  <a:defRPr/>
                </a:pPr>
                <a:endParaRPr lang="id-ID"/>
              </a:p>
            </p:txBody>
          </p:sp>
          <p:sp>
            <p:nvSpPr>
              <p:cNvPr id="31" name="Freeform 27"/>
              <p:cNvSpPr>
                <a:spLocks/>
              </p:cNvSpPr>
              <p:nvPr userDrawn="1"/>
            </p:nvSpPr>
            <p:spPr bwMode="ltGray">
              <a:xfrm>
                <a:off x="1786" y="895"/>
                <a:ext cx="70" cy="49"/>
              </a:xfrm>
              <a:custGeom>
                <a:avLst/>
                <a:gdLst/>
                <a:ahLst/>
                <a:cxnLst>
                  <a:cxn ang="0">
                    <a:pos x="0" y="98"/>
                  </a:cxn>
                  <a:cxn ang="0">
                    <a:pos x="118" y="0"/>
                  </a:cxn>
                  <a:cxn ang="0">
                    <a:pos x="140" y="49"/>
                  </a:cxn>
                  <a:cxn ang="0">
                    <a:pos x="0" y="98"/>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pPr>
                  <a:defRPr/>
                </a:pPr>
                <a:endParaRPr lang="id-ID"/>
              </a:p>
            </p:txBody>
          </p:sp>
          <p:sp>
            <p:nvSpPr>
              <p:cNvPr id="32" name="Freeform 28"/>
              <p:cNvSpPr>
                <a:spLocks/>
              </p:cNvSpPr>
              <p:nvPr userDrawn="1"/>
            </p:nvSpPr>
            <p:spPr bwMode="ltGray">
              <a:xfrm>
                <a:off x="1772" y="998"/>
                <a:ext cx="73" cy="25"/>
              </a:xfrm>
              <a:custGeom>
                <a:avLst/>
                <a:gdLst/>
                <a:ahLst/>
                <a:cxnLst>
                  <a:cxn ang="0">
                    <a:pos x="0" y="7"/>
                  </a:cxn>
                  <a:cxn ang="0">
                    <a:pos x="145" y="0"/>
                  </a:cxn>
                  <a:cxn ang="0">
                    <a:pos x="131" y="49"/>
                  </a:cxn>
                  <a:cxn ang="0">
                    <a:pos x="0" y="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pPr>
                  <a:defRPr/>
                </a:pPr>
                <a:endParaRPr lang="id-ID"/>
              </a:p>
            </p:txBody>
          </p:sp>
        </p:grpSp>
        <p:grpSp>
          <p:nvGrpSpPr>
            <p:cNvPr id="15" name="Group 29"/>
            <p:cNvGrpSpPr>
              <a:grpSpLocks/>
            </p:cNvGrpSpPr>
            <p:nvPr userDrawn="1"/>
          </p:nvGrpSpPr>
          <p:grpSpPr bwMode="auto">
            <a:xfrm rot="4106450" flipH="1">
              <a:off x="404" y="272"/>
              <a:ext cx="708" cy="891"/>
              <a:chOff x="1727" y="866"/>
              <a:chExt cx="129" cy="157"/>
            </a:xfrm>
          </p:grpSpPr>
          <p:sp>
            <p:nvSpPr>
              <p:cNvPr id="27" name="Freeform 30"/>
              <p:cNvSpPr>
                <a:spLocks/>
              </p:cNvSpPr>
              <p:nvPr userDrawn="1"/>
            </p:nvSpPr>
            <p:spPr bwMode="ltGray">
              <a:xfrm>
                <a:off x="1727" y="866"/>
                <a:ext cx="41" cy="59"/>
              </a:xfrm>
              <a:custGeom>
                <a:avLst/>
                <a:gdLst/>
                <a:ahLst/>
                <a:cxnLst>
                  <a:cxn ang="0">
                    <a:pos x="83" y="28"/>
                  </a:cxn>
                  <a:cxn ang="0">
                    <a:pos x="27" y="0"/>
                  </a:cxn>
                  <a:cxn ang="0">
                    <a:pos x="0" y="117"/>
                  </a:cxn>
                  <a:cxn ang="0">
                    <a:pos x="83" y="28"/>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pPr>
                  <a:defRPr/>
                </a:pPr>
                <a:endParaRPr lang="id-ID"/>
              </a:p>
            </p:txBody>
          </p:sp>
          <p:sp>
            <p:nvSpPr>
              <p:cNvPr id="28" name="Freeform 31"/>
              <p:cNvSpPr>
                <a:spLocks/>
              </p:cNvSpPr>
              <p:nvPr userDrawn="1"/>
            </p:nvSpPr>
            <p:spPr bwMode="ltGray">
              <a:xfrm>
                <a:off x="1786" y="894"/>
                <a:ext cx="70" cy="49"/>
              </a:xfrm>
              <a:custGeom>
                <a:avLst/>
                <a:gdLst/>
                <a:ahLst/>
                <a:cxnLst>
                  <a:cxn ang="0">
                    <a:pos x="0" y="98"/>
                  </a:cxn>
                  <a:cxn ang="0">
                    <a:pos x="118" y="0"/>
                  </a:cxn>
                  <a:cxn ang="0">
                    <a:pos x="140" y="49"/>
                  </a:cxn>
                  <a:cxn ang="0">
                    <a:pos x="0" y="98"/>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pPr>
                  <a:defRPr/>
                </a:pPr>
                <a:endParaRPr lang="id-ID"/>
              </a:p>
            </p:txBody>
          </p:sp>
          <p:sp>
            <p:nvSpPr>
              <p:cNvPr id="29" name="Freeform 32"/>
              <p:cNvSpPr>
                <a:spLocks/>
              </p:cNvSpPr>
              <p:nvPr userDrawn="1"/>
            </p:nvSpPr>
            <p:spPr bwMode="ltGray">
              <a:xfrm>
                <a:off x="1772" y="998"/>
                <a:ext cx="73" cy="25"/>
              </a:xfrm>
              <a:custGeom>
                <a:avLst/>
                <a:gdLst/>
                <a:ahLst/>
                <a:cxnLst>
                  <a:cxn ang="0">
                    <a:pos x="0" y="7"/>
                  </a:cxn>
                  <a:cxn ang="0">
                    <a:pos x="145" y="0"/>
                  </a:cxn>
                  <a:cxn ang="0">
                    <a:pos x="131" y="49"/>
                  </a:cxn>
                  <a:cxn ang="0">
                    <a:pos x="0" y="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pPr>
                  <a:defRPr/>
                </a:pPr>
                <a:endParaRPr lang="id-ID"/>
              </a:p>
            </p:txBody>
          </p:sp>
        </p:grpSp>
        <p:grpSp>
          <p:nvGrpSpPr>
            <p:cNvPr id="16" name="Group 33"/>
            <p:cNvGrpSpPr>
              <a:grpSpLocks/>
            </p:cNvGrpSpPr>
            <p:nvPr userDrawn="1"/>
          </p:nvGrpSpPr>
          <p:grpSpPr bwMode="auto">
            <a:xfrm rot="10015322" flipH="1">
              <a:off x="4614" y="2392"/>
              <a:ext cx="708" cy="891"/>
              <a:chOff x="1727" y="866"/>
              <a:chExt cx="129" cy="157"/>
            </a:xfrm>
          </p:grpSpPr>
          <p:sp>
            <p:nvSpPr>
              <p:cNvPr id="24" name="Freeform 34"/>
              <p:cNvSpPr>
                <a:spLocks/>
              </p:cNvSpPr>
              <p:nvPr userDrawn="1"/>
            </p:nvSpPr>
            <p:spPr bwMode="ltGray">
              <a:xfrm>
                <a:off x="1727" y="866"/>
                <a:ext cx="41" cy="59"/>
              </a:xfrm>
              <a:custGeom>
                <a:avLst/>
                <a:gdLst/>
                <a:ahLst/>
                <a:cxnLst>
                  <a:cxn ang="0">
                    <a:pos x="83" y="28"/>
                  </a:cxn>
                  <a:cxn ang="0">
                    <a:pos x="27" y="0"/>
                  </a:cxn>
                  <a:cxn ang="0">
                    <a:pos x="0" y="117"/>
                  </a:cxn>
                  <a:cxn ang="0">
                    <a:pos x="83" y="28"/>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pPr>
                  <a:defRPr/>
                </a:pPr>
                <a:endParaRPr lang="id-ID"/>
              </a:p>
            </p:txBody>
          </p:sp>
          <p:sp>
            <p:nvSpPr>
              <p:cNvPr id="25" name="Freeform 35"/>
              <p:cNvSpPr>
                <a:spLocks/>
              </p:cNvSpPr>
              <p:nvPr userDrawn="1"/>
            </p:nvSpPr>
            <p:spPr bwMode="ltGray">
              <a:xfrm>
                <a:off x="1786" y="894"/>
                <a:ext cx="70" cy="49"/>
              </a:xfrm>
              <a:custGeom>
                <a:avLst/>
                <a:gdLst/>
                <a:ahLst/>
                <a:cxnLst>
                  <a:cxn ang="0">
                    <a:pos x="0" y="98"/>
                  </a:cxn>
                  <a:cxn ang="0">
                    <a:pos x="118" y="0"/>
                  </a:cxn>
                  <a:cxn ang="0">
                    <a:pos x="140" y="49"/>
                  </a:cxn>
                  <a:cxn ang="0">
                    <a:pos x="0" y="98"/>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pPr>
                  <a:defRPr/>
                </a:pPr>
                <a:endParaRPr lang="id-ID"/>
              </a:p>
            </p:txBody>
          </p:sp>
          <p:sp>
            <p:nvSpPr>
              <p:cNvPr id="26" name="Freeform 36"/>
              <p:cNvSpPr>
                <a:spLocks/>
              </p:cNvSpPr>
              <p:nvPr userDrawn="1"/>
            </p:nvSpPr>
            <p:spPr bwMode="ltGray">
              <a:xfrm>
                <a:off x="1772" y="998"/>
                <a:ext cx="73" cy="25"/>
              </a:xfrm>
              <a:custGeom>
                <a:avLst/>
                <a:gdLst/>
                <a:ahLst/>
                <a:cxnLst>
                  <a:cxn ang="0">
                    <a:pos x="0" y="7"/>
                  </a:cxn>
                  <a:cxn ang="0">
                    <a:pos x="145" y="0"/>
                  </a:cxn>
                  <a:cxn ang="0">
                    <a:pos x="131" y="49"/>
                  </a:cxn>
                  <a:cxn ang="0">
                    <a:pos x="0" y="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pPr>
                  <a:defRPr/>
                </a:pPr>
                <a:endParaRPr lang="id-ID"/>
              </a:p>
            </p:txBody>
          </p:sp>
        </p:grpSp>
        <p:sp>
          <p:nvSpPr>
            <p:cNvPr id="17" name="Freeform 37"/>
            <p:cNvSpPr>
              <a:spLocks/>
            </p:cNvSpPr>
            <p:nvPr userDrawn="1"/>
          </p:nvSpPr>
          <p:spPr bwMode="ltGray">
            <a:xfrm>
              <a:off x="1217" y="2"/>
              <a:ext cx="862" cy="886"/>
            </a:xfrm>
            <a:custGeom>
              <a:avLst/>
              <a:gdLst/>
              <a:ahLst/>
              <a:cxnLst>
                <a:cxn ang="0">
                  <a:pos x="0" y="0"/>
                </a:cxn>
                <a:cxn ang="0">
                  <a:pos x="6" y="107"/>
                </a:cxn>
                <a:cxn ang="0">
                  <a:pos x="37" y="262"/>
                </a:cxn>
                <a:cxn ang="0">
                  <a:pos x="83" y="410"/>
                </a:cxn>
                <a:cxn ang="0">
                  <a:pos x="149" y="546"/>
                </a:cxn>
                <a:cxn ang="0">
                  <a:pos x="237" y="666"/>
                </a:cxn>
                <a:cxn ang="0">
                  <a:pos x="338" y="764"/>
                </a:cxn>
                <a:cxn ang="0">
                  <a:pos x="450" y="838"/>
                </a:cxn>
                <a:cxn ang="0">
                  <a:pos x="579" y="879"/>
                </a:cxn>
                <a:cxn ang="0">
                  <a:pos x="714" y="886"/>
                </a:cxn>
                <a:cxn ang="0">
                  <a:pos x="862" y="851"/>
                </a:cxn>
                <a:cxn ang="0">
                  <a:pos x="784" y="856"/>
                </a:cxn>
                <a:cxn ang="0">
                  <a:pos x="700" y="835"/>
                </a:cxn>
                <a:cxn ang="0">
                  <a:pos x="621" y="794"/>
                </a:cxn>
                <a:cxn ang="0">
                  <a:pos x="542" y="728"/>
                </a:cxn>
                <a:cxn ang="0">
                  <a:pos x="466" y="649"/>
                </a:cxn>
                <a:cxn ang="0">
                  <a:pos x="397" y="557"/>
                </a:cxn>
                <a:cxn ang="0">
                  <a:pos x="334" y="454"/>
                </a:cxn>
                <a:cxn ang="0">
                  <a:pos x="279" y="339"/>
                </a:cxn>
                <a:cxn ang="0">
                  <a:pos x="238" y="225"/>
                </a:cxn>
                <a:cxn ang="0">
                  <a:pos x="205" y="105"/>
                </a:cxn>
                <a:cxn ang="0">
                  <a:pos x="184" y="3"/>
                </a:cxn>
              </a:cxnLst>
              <a:rect l="0" t="0" r="r" b="b"/>
              <a:pathLst>
                <a:path w="862" h="886">
                  <a:moveTo>
                    <a:pt x="0" y="0"/>
                  </a:moveTo>
                  <a:lnTo>
                    <a:pt x="6" y="107"/>
                  </a:lnTo>
                  <a:lnTo>
                    <a:pt x="37" y="262"/>
                  </a:lnTo>
                  <a:lnTo>
                    <a:pt x="83" y="410"/>
                  </a:lnTo>
                  <a:lnTo>
                    <a:pt x="149" y="546"/>
                  </a:lnTo>
                  <a:lnTo>
                    <a:pt x="237" y="666"/>
                  </a:lnTo>
                  <a:lnTo>
                    <a:pt x="338" y="764"/>
                  </a:lnTo>
                  <a:lnTo>
                    <a:pt x="450" y="838"/>
                  </a:lnTo>
                  <a:lnTo>
                    <a:pt x="579" y="879"/>
                  </a:lnTo>
                  <a:lnTo>
                    <a:pt x="714" y="886"/>
                  </a:lnTo>
                  <a:lnTo>
                    <a:pt x="862" y="851"/>
                  </a:lnTo>
                  <a:lnTo>
                    <a:pt x="784" y="856"/>
                  </a:lnTo>
                  <a:lnTo>
                    <a:pt x="700" y="835"/>
                  </a:lnTo>
                  <a:lnTo>
                    <a:pt x="621" y="794"/>
                  </a:lnTo>
                  <a:lnTo>
                    <a:pt x="542" y="728"/>
                  </a:lnTo>
                  <a:lnTo>
                    <a:pt x="466" y="649"/>
                  </a:lnTo>
                  <a:lnTo>
                    <a:pt x="397" y="557"/>
                  </a:lnTo>
                  <a:lnTo>
                    <a:pt x="334" y="454"/>
                  </a:lnTo>
                  <a:lnTo>
                    <a:pt x="279" y="339"/>
                  </a:lnTo>
                  <a:lnTo>
                    <a:pt x="238" y="225"/>
                  </a:lnTo>
                  <a:lnTo>
                    <a:pt x="205" y="105"/>
                  </a:lnTo>
                  <a:lnTo>
                    <a:pt x="184" y="3"/>
                  </a:lnTo>
                </a:path>
              </a:pathLst>
            </a:custGeom>
            <a:solidFill>
              <a:schemeClr val="accent1"/>
            </a:solidFill>
            <a:ln w="9525">
              <a:noFill/>
              <a:round/>
              <a:headEnd/>
              <a:tailEnd/>
            </a:ln>
          </p:spPr>
          <p:txBody>
            <a:bodyPr/>
            <a:lstStyle/>
            <a:p>
              <a:pPr>
                <a:defRPr/>
              </a:pPr>
              <a:endParaRPr lang="id-ID"/>
            </a:p>
          </p:txBody>
        </p:sp>
        <p:sp>
          <p:nvSpPr>
            <p:cNvPr id="18" name="Freeform 38"/>
            <p:cNvSpPr>
              <a:spLocks/>
            </p:cNvSpPr>
            <p:nvPr userDrawn="1"/>
          </p:nvSpPr>
          <p:spPr bwMode="ltGray">
            <a:xfrm rot="9832527" flipV="1">
              <a:off x="2158" y="102"/>
              <a:ext cx="681" cy="593"/>
            </a:xfrm>
            <a:custGeom>
              <a:avLst/>
              <a:gdLst/>
              <a:ahLst/>
              <a:cxnLst>
                <a:cxn ang="0">
                  <a:pos x="0" y="0"/>
                </a:cxn>
                <a:cxn ang="0">
                  <a:pos x="0" y="25"/>
                </a:cxn>
                <a:cxn ang="0">
                  <a:pos x="3" y="50"/>
                </a:cxn>
                <a:cxn ang="0">
                  <a:pos x="6" y="75"/>
                </a:cxn>
                <a:cxn ang="0">
                  <a:pos x="11" y="98"/>
                </a:cxn>
                <a:cxn ang="0">
                  <a:pos x="18" y="119"/>
                </a:cxn>
                <a:cxn ang="0">
                  <a:pos x="27" y="141"/>
                </a:cxn>
                <a:cxn ang="0">
                  <a:pos x="38" y="161"/>
                </a:cxn>
                <a:cxn ang="0">
                  <a:pos x="51" y="178"/>
                </a:cxn>
                <a:cxn ang="0">
                  <a:pos x="67" y="194"/>
                </a:cxn>
                <a:cxn ang="0">
                  <a:pos x="86" y="208"/>
                </a:cxn>
                <a:cxn ang="0">
                  <a:pos x="106" y="219"/>
                </a:cxn>
                <a:cxn ang="0">
                  <a:pos x="131" y="228"/>
                </a:cxn>
                <a:cxn ang="0">
                  <a:pos x="158" y="234"/>
                </a:cxn>
                <a:cxn ang="0">
                  <a:pos x="188" y="237"/>
                </a:cxn>
                <a:cxn ang="0">
                  <a:pos x="220" y="236"/>
                </a:cxn>
                <a:cxn ang="0">
                  <a:pos x="257" y="232"/>
                </a:cxn>
                <a:cxn ang="0">
                  <a:pos x="224" y="227"/>
                </a:cxn>
                <a:cxn ang="0">
                  <a:pos x="195" y="220"/>
                </a:cxn>
                <a:cxn ang="0">
                  <a:pos x="170" y="212"/>
                </a:cxn>
                <a:cxn ang="0">
                  <a:pos x="148" y="204"/>
                </a:cxn>
                <a:cxn ang="0">
                  <a:pos x="128" y="193"/>
                </a:cxn>
                <a:cxn ang="0">
                  <a:pos x="112" y="182"/>
                </a:cxn>
                <a:cxn ang="0">
                  <a:pos x="97" y="169"/>
                </a:cxn>
                <a:cxn ang="0">
                  <a:pos x="84" y="155"/>
                </a:cxn>
                <a:cxn ang="0">
                  <a:pos x="72" y="141"/>
                </a:cxn>
                <a:cxn ang="0">
                  <a:pos x="61" y="125"/>
                </a:cxn>
                <a:cxn ang="0">
                  <a:pos x="52" y="107"/>
                </a:cxn>
                <a:cxn ang="0">
                  <a:pos x="43" y="88"/>
                </a:cxn>
                <a:cxn ang="0">
                  <a:pos x="33" y="69"/>
                </a:cxn>
                <a:cxn ang="0">
                  <a:pos x="23" y="47"/>
                </a:cxn>
                <a:cxn ang="0">
                  <a:pos x="12" y="24"/>
                </a:cxn>
                <a:cxn ang="0">
                  <a:pos x="0" y="0"/>
                </a:cxn>
              </a:cxnLst>
              <a:rect l="0" t="0" r="r" b="b"/>
              <a:pathLst>
                <a:path w="257" h="237">
                  <a:moveTo>
                    <a:pt x="0" y="0"/>
                  </a:moveTo>
                  <a:lnTo>
                    <a:pt x="0" y="25"/>
                  </a:lnTo>
                  <a:lnTo>
                    <a:pt x="3" y="50"/>
                  </a:lnTo>
                  <a:lnTo>
                    <a:pt x="6" y="75"/>
                  </a:lnTo>
                  <a:lnTo>
                    <a:pt x="11" y="98"/>
                  </a:lnTo>
                  <a:lnTo>
                    <a:pt x="18" y="119"/>
                  </a:lnTo>
                  <a:lnTo>
                    <a:pt x="27" y="141"/>
                  </a:lnTo>
                  <a:lnTo>
                    <a:pt x="38" y="161"/>
                  </a:lnTo>
                  <a:lnTo>
                    <a:pt x="51" y="178"/>
                  </a:lnTo>
                  <a:lnTo>
                    <a:pt x="67" y="194"/>
                  </a:lnTo>
                  <a:lnTo>
                    <a:pt x="86" y="208"/>
                  </a:lnTo>
                  <a:lnTo>
                    <a:pt x="106" y="219"/>
                  </a:lnTo>
                  <a:lnTo>
                    <a:pt x="131" y="228"/>
                  </a:lnTo>
                  <a:lnTo>
                    <a:pt x="158" y="234"/>
                  </a:lnTo>
                  <a:lnTo>
                    <a:pt x="188" y="237"/>
                  </a:lnTo>
                  <a:lnTo>
                    <a:pt x="220" y="236"/>
                  </a:lnTo>
                  <a:lnTo>
                    <a:pt x="257" y="232"/>
                  </a:lnTo>
                  <a:lnTo>
                    <a:pt x="224" y="227"/>
                  </a:lnTo>
                  <a:lnTo>
                    <a:pt x="195" y="220"/>
                  </a:lnTo>
                  <a:lnTo>
                    <a:pt x="170" y="212"/>
                  </a:lnTo>
                  <a:lnTo>
                    <a:pt x="148" y="204"/>
                  </a:lnTo>
                  <a:lnTo>
                    <a:pt x="128" y="193"/>
                  </a:lnTo>
                  <a:lnTo>
                    <a:pt x="112" y="182"/>
                  </a:lnTo>
                  <a:lnTo>
                    <a:pt x="97" y="169"/>
                  </a:lnTo>
                  <a:lnTo>
                    <a:pt x="84" y="155"/>
                  </a:lnTo>
                  <a:lnTo>
                    <a:pt x="72" y="141"/>
                  </a:lnTo>
                  <a:lnTo>
                    <a:pt x="61" y="125"/>
                  </a:lnTo>
                  <a:lnTo>
                    <a:pt x="52" y="107"/>
                  </a:lnTo>
                  <a:lnTo>
                    <a:pt x="43" y="88"/>
                  </a:lnTo>
                  <a:lnTo>
                    <a:pt x="33" y="69"/>
                  </a:lnTo>
                  <a:lnTo>
                    <a:pt x="23" y="47"/>
                  </a:lnTo>
                  <a:lnTo>
                    <a:pt x="12" y="24"/>
                  </a:lnTo>
                  <a:lnTo>
                    <a:pt x="0" y="0"/>
                  </a:lnTo>
                  <a:close/>
                </a:path>
              </a:pathLst>
            </a:custGeom>
            <a:solidFill>
              <a:schemeClr val="accent1"/>
            </a:solidFill>
            <a:ln w="9525">
              <a:noFill/>
              <a:round/>
              <a:headEnd/>
              <a:tailEnd/>
            </a:ln>
          </p:spPr>
          <p:txBody>
            <a:bodyPr/>
            <a:lstStyle/>
            <a:p>
              <a:pPr>
                <a:defRPr/>
              </a:pPr>
              <a:endParaRPr lang="id-ID"/>
            </a:p>
          </p:txBody>
        </p:sp>
        <p:sp>
          <p:nvSpPr>
            <p:cNvPr id="19" name="Freeform 39"/>
            <p:cNvSpPr>
              <a:spLocks/>
            </p:cNvSpPr>
            <p:nvPr userDrawn="1"/>
          </p:nvSpPr>
          <p:spPr bwMode="ltGray">
            <a:xfrm rot="9832527" flipV="1">
              <a:off x="1997" y="858"/>
              <a:ext cx="330" cy="278"/>
            </a:xfrm>
            <a:custGeom>
              <a:avLst/>
              <a:gdLst/>
              <a:ahLst/>
              <a:cxnLst>
                <a:cxn ang="0">
                  <a:pos x="77" y="0"/>
                </a:cxn>
                <a:cxn ang="0">
                  <a:pos x="124" y="108"/>
                </a:cxn>
                <a:cxn ang="0">
                  <a:pos x="120" y="107"/>
                </a:cxn>
                <a:cxn ang="0">
                  <a:pos x="107" y="105"/>
                </a:cxn>
                <a:cxn ang="0">
                  <a:pos x="89" y="101"/>
                </a:cxn>
                <a:cxn ang="0">
                  <a:pos x="68" y="99"/>
                </a:cxn>
                <a:cxn ang="0">
                  <a:pos x="45" y="97"/>
                </a:cxn>
                <a:cxn ang="0">
                  <a:pos x="25" y="98"/>
                </a:cxn>
                <a:cxn ang="0">
                  <a:pos x="9" y="102"/>
                </a:cxn>
                <a:cxn ang="0">
                  <a:pos x="0" y="110"/>
                </a:cxn>
                <a:cxn ang="0">
                  <a:pos x="4" y="98"/>
                </a:cxn>
                <a:cxn ang="0">
                  <a:pos x="8" y="89"/>
                </a:cxn>
                <a:cxn ang="0">
                  <a:pos x="16" y="82"/>
                </a:cxn>
                <a:cxn ang="0">
                  <a:pos x="25" y="76"/>
                </a:cxn>
                <a:cxn ang="0">
                  <a:pos x="36" y="72"/>
                </a:cxn>
                <a:cxn ang="0">
                  <a:pos x="47" y="71"/>
                </a:cxn>
                <a:cxn ang="0">
                  <a:pos x="59" y="71"/>
                </a:cxn>
                <a:cxn ang="0">
                  <a:pos x="72" y="74"/>
                </a:cxn>
                <a:cxn ang="0">
                  <a:pos x="73" y="71"/>
                </a:cxn>
                <a:cxn ang="0">
                  <a:pos x="70" y="56"/>
                </a:cxn>
                <a:cxn ang="0">
                  <a:pos x="67" y="38"/>
                </a:cxn>
                <a:cxn ang="0">
                  <a:pos x="65" y="30"/>
                </a:cxn>
                <a:cxn ang="0">
                  <a:pos x="63" y="30"/>
                </a:cxn>
                <a:cxn ang="0">
                  <a:pos x="61" y="29"/>
                </a:cxn>
                <a:cxn ang="0">
                  <a:pos x="59" y="26"/>
                </a:cxn>
                <a:cxn ang="0">
                  <a:pos x="57" y="23"/>
                </a:cxn>
                <a:cxn ang="0">
                  <a:pos x="57" y="19"/>
                </a:cxn>
                <a:cxn ang="0">
                  <a:pos x="59" y="14"/>
                </a:cxn>
                <a:cxn ang="0">
                  <a:pos x="66" y="8"/>
                </a:cxn>
                <a:cxn ang="0">
                  <a:pos x="77" y="0"/>
                </a:cxn>
              </a:cxnLst>
              <a:rect l="0" t="0" r="r" b="b"/>
              <a:pathLst>
                <a:path w="124" h="110">
                  <a:moveTo>
                    <a:pt x="77" y="0"/>
                  </a:moveTo>
                  <a:lnTo>
                    <a:pt x="124" y="108"/>
                  </a:lnTo>
                  <a:lnTo>
                    <a:pt x="120" y="107"/>
                  </a:lnTo>
                  <a:lnTo>
                    <a:pt x="107" y="105"/>
                  </a:lnTo>
                  <a:lnTo>
                    <a:pt x="89" y="101"/>
                  </a:lnTo>
                  <a:lnTo>
                    <a:pt x="68" y="99"/>
                  </a:lnTo>
                  <a:lnTo>
                    <a:pt x="45" y="97"/>
                  </a:lnTo>
                  <a:lnTo>
                    <a:pt x="25" y="98"/>
                  </a:lnTo>
                  <a:lnTo>
                    <a:pt x="9" y="102"/>
                  </a:lnTo>
                  <a:lnTo>
                    <a:pt x="0" y="110"/>
                  </a:lnTo>
                  <a:lnTo>
                    <a:pt x="4" y="98"/>
                  </a:lnTo>
                  <a:lnTo>
                    <a:pt x="8" y="89"/>
                  </a:lnTo>
                  <a:lnTo>
                    <a:pt x="16" y="82"/>
                  </a:lnTo>
                  <a:lnTo>
                    <a:pt x="25" y="76"/>
                  </a:lnTo>
                  <a:lnTo>
                    <a:pt x="36" y="72"/>
                  </a:lnTo>
                  <a:lnTo>
                    <a:pt x="47" y="71"/>
                  </a:lnTo>
                  <a:lnTo>
                    <a:pt x="59" y="71"/>
                  </a:lnTo>
                  <a:lnTo>
                    <a:pt x="72" y="74"/>
                  </a:lnTo>
                  <a:lnTo>
                    <a:pt x="73" y="71"/>
                  </a:lnTo>
                  <a:lnTo>
                    <a:pt x="70" y="56"/>
                  </a:lnTo>
                  <a:lnTo>
                    <a:pt x="67" y="38"/>
                  </a:lnTo>
                  <a:lnTo>
                    <a:pt x="65" y="30"/>
                  </a:lnTo>
                  <a:lnTo>
                    <a:pt x="63" y="30"/>
                  </a:lnTo>
                  <a:lnTo>
                    <a:pt x="61" y="29"/>
                  </a:lnTo>
                  <a:lnTo>
                    <a:pt x="59" y="26"/>
                  </a:lnTo>
                  <a:lnTo>
                    <a:pt x="57" y="23"/>
                  </a:lnTo>
                  <a:lnTo>
                    <a:pt x="57" y="19"/>
                  </a:lnTo>
                  <a:lnTo>
                    <a:pt x="59" y="14"/>
                  </a:lnTo>
                  <a:lnTo>
                    <a:pt x="66" y="8"/>
                  </a:lnTo>
                  <a:lnTo>
                    <a:pt x="77" y="0"/>
                  </a:lnTo>
                  <a:close/>
                </a:path>
              </a:pathLst>
            </a:custGeom>
            <a:solidFill>
              <a:schemeClr val="accent1"/>
            </a:solidFill>
            <a:ln w="9525">
              <a:noFill/>
              <a:round/>
              <a:headEnd/>
              <a:tailEnd/>
            </a:ln>
          </p:spPr>
          <p:txBody>
            <a:bodyPr/>
            <a:lstStyle/>
            <a:p>
              <a:pPr>
                <a:defRPr/>
              </a:pPr>
              <a:endParaRPr lang="id-ID"/>
            </a:p>
          </p:txBody>
        </p:sp>
        <p:sp>
          <p:nvSpPr>
            <p:cNvPr id="20" name="Freeform 40"/>
            <p:cNvSpPr>
              <a:spLocks/>
            </p:cNvSpPr>
            <p:nvPr userDrawn="1"/>
          </p:nvSpPr>
          <p:spPr bwMode="ltGray">
            <a:xfrm rot="9832527" flipV="1">
              <a:off x="2224" y="808"/>
              <a:ext cx="123" cy="233"/>
            </a:xfrm>
            <a:custGeom>
              <a:avLst/>
              <a:gdLst/>
              <a:ahLst/>
              <a:cxnLst>
                <a:cxn ang="0">
                  <a:pos x="31" y="0"/>
                </a:cxn>
                <a:cxn ang="0">
                  <a:pos x="20" y="38"/>
                </a:cxn>
                <a:cxn ang="0">
                  <a:pos x="15" y="62"/>
                </a:cxn>
                <a:cxn ang="0">
                  <a:pos x="11" y="79"/>
                </a:cxn>
                <a:cxn ang="0">
                  <a:pos x="0" y="94"/>
                </a:cxn>
                <a:cxn ang="0">
                  <a:pos x="12" y="88"/>
                </a:cxn>
                <a:cxn ang="0">
                  <a:pos x="23" y="80"/>
                </a:cxn>
                <a:cxn ang="0">
                  <a:pos x="32" y="69"/>
                </a:cxn>
                <a:cxn ang="0">
                  <a:pos x="40" y="57"/>
                </a:cxn>
                <a:cxn ang="0">
                  <a:pos x="45" y="44"/>
                </a:cxn>
                <a:cxn ang="0">
                  <a:pos x="46" y="30"/>
                </a:cxn>
                <a:cxn ang="0">
                  <a:pos x="42" y="15"/>
                </a:cxn>
                <a:cxn ang="0">
                  <a:pos x="31" y="0"/>
                </a:cxn>
              </a:cxnLst>
              <a:rect l="0" t="0" r="r" b="b"/>
              <a:pathLst>
                <a:path w="46" h="94">
                  <a:moveTo>
                    <a:pt x="31" y="0"/>
                  </a:moveTo>
                  <a:lnTo>
                    <a:pt x="20" y="38"/>
                  </a:lnTo>
                  <a:lnTo>
                    <a:pt x="15" y="62"/>
                  </a:lnTo>
                  <a:lnTo>
                    <a:pt x="11" y="79"/>
                  </a:lnTo>
                  <a:lnTo>
                    <a:pt x="0" y="94"/>
                  </a:lnTo>
                  <a:lnTo>
                    <a:pt x="12" y="88"/>
                  </a:lnTo>
                  <a:lnTo>
                    <a:pt x="23" y="80"/>
                  </a:lnTo>
                  <a:lnTo>
                    <a:pt x="32" y="69"/>
                  </a:lnTo>
                  <a:lnTo>
                    <a:pt x="40" y="57"/>
                  </a:lnTo>
                  <a:lnTo>
                    <a:pt x="45" y="44"/>
                  </a:lnTo>
                  <a:lnTo>
                    <a:pt x="46" y="30"/>
                  </a:lnTo>
                  <a:lnTo>
                    <a:pt x="42" y="15"/>
                  </a:lnTo>
                  <a:lnTo>
                    <a:pt x="31" y="0"/>
                  </a:lnTo>
                  <a:close/>
                </a:path>
              </a:pathLst>
            </a:custGeom>
            <a:solidFill>
              <a:schemeClr val="accent1"/>
            </a:solidFill>
            <a:ln w="9525">
              <a:noFill/>
              <a:round/>
              <a:headEnd/>
              <a:tailEnd/>
            </a:ln>
          </p:spPr>
          <p:txBody>
            <a:bodyPr/>
            <a:lstStyle/>
            <a:p>
              <a:pPr>
                <a:defRPr/>
              </a:pPr>
              <a:endParaRPr lang="id-ID"/>
            </a:p>
          </p:txBody>
        </p:sp>
        <p:sp>
          <p:nvSpPr>
            <p:cNvPr id="21" name="Freeform 41"/>
            <p:cNvSpPr>
              <a:spLocks/>
            </p:cNvSpPr>
            <p:nvPr userDrawn="1"/>
          </p:nvSpPr>
          <p:spPr bwMode="ltGray">
            <a:xfrm>
              <a:off x="1603" y="0"/>
              <a:ext cx="124" cy="121"/>
            </a:xfrm>
            <a:custGeom>
              <a:avLst/>
              <a:gdLst/>
              <a:ahLst/>
              <a:cxnLst>
                <a:cxn ang="0">
                  <a:pos x="124" y="0"/>
                </a:cxn>
                <a:cxn ang="0">
                  <a:pos x="113" y="9"/>
                </a:cxn>
                <a:cxn ang="0">
                  <a:pos x="99" y="25"/>
                </a:cxn>
                <a:cxn ang="0">
                  <a:pos x="81" y="41"/>
                </a:cxn>
                <a:cxn ang="0">
                  <a:pos x="63" y="54"/>
                </a:cxn>
                <a:cxn ang="0">
                  <a:pos x="41" y="66"/>
                </a:cxn>
                <a:cxn ang="0">
                  <a:pos x="22" y="74"/>
                </a:cxn>
                <a:cxn ang="0">
                  <a:pos x="0" y="75"/>
                </a:cxn>
                <a:cxn ang="0">
                  <a:pos x="10" y="96"/>
                </a:cxn>
                <a:cxn ang="0">
                  <a:pos x="23" y="113"/>
                </a:cxn>
                <a:cxn ang="0">
                  <a:pos x="41" y="121"/>
                </a:cxn>
                <a:cxn ang="0">
                  <a:pos x="60" y="121"/>
                </a:cxn>
                <a:cxn ang="0">
                  <a:pos x="83" y="111"/>
                </a:cxn>
                <a:cxn ang="0">
                  <a:pos x="101" y="88"/>
                </a:cxn>
                <a:cxn ang="0">
                  <a:pos x="116" y="53"/>
                </a:cxn>
                <a:cxn ang="0">
                  <a:pos x="124" y="0"/>
                </a:cxn>
              </a:cxnLst>
              <a:rect l="0" t="0" r="r" b="b"/>
              <a:pathLst>
                <a:path w="124" h="121">
                  <a:moveTo>
                    <a:pt x="124" y="0"/>
                  </a:moveTo>
                  <a:lnTo>
                    <a:pt x="113" y="9"/>
                  </a:lnTo>
                  <a:lnTo>
                    <a:pt x="99" y="25"/>
                  </a:lnTo>
                  <a:lnTo>
                    <a:pt x="81" y="41"/>
                  </a:lnTo>
                  <a:lnTo>
                    <a:pt x="63" y="54"/>
                  </a:lnTo>
                  <a:lnTo>
                    <a:pt x="41" y="66"/>
                  </a:lnTo>
                  <a:lnTo>
                    <a:pt x="22" y="74"/>
                  </a:lnTo>
                  <a:lnTo>
                    <a:pt x="0" y="75"/>
                  </a:lnTo>
                  <a:lnTo>
                    <a:pt x="10" y="96"/>
                  </a:lnTo>
                  <a:lnTo>
                    <a:pt x="23" y="113"/>
                  </a:lnTo>
                  <a:lnTo>
                    <a:pt x="41" y="121"/>
                  </a:lnTo>
                  <a:lnTo>
                    <a:pt x="60" y="121"/>
                  </a:lnTo>
                  <a:lnTo>
                    <a:pt x="83" y="111"/>
                  </a:lnTo>
                  <a:lnTo>
                    <a:pt x="101" y="88"/>
                  </a:lnTo>
                  <a:lnTo>
                    <a:pt x="116" y="53"/>
                  </a:lnTo>
                  <a:lnTo>
                    <a:pt x="124" y="0"/>
                  </a:lnTo>
                  <a:close/>
                </a:path>
              </a:pathLst>
            </a:custGeom>
            <a:solidFill>
              <a:schemeClr val="accent1"/>
            </a:solidFill>
            <a:ln w="9525">
              <a:noFill/>
              <a:round/>
              <a:headEnd/>
              <a:tailEnd/>
            </a:ln>
          </p:spPr>
          <p:txBody>
            <a:bodyPr/>
            <a:lstStyle/>
            <a:p>
              <a:pPr>
                <a:defRPr/>
              </a:pPr>
              <a:endParaRPr lang="id-ID"/>
            </a:p>
          </p:txBody>
        </p:sp>
        <p:sp>
          <p:nvSpPr>
            <p:cNvPr id="22" name="Freeform 42"/>
            <p:cNvSpPr>
              <a:spLocks/>
            </p:cNvSpPr>
            <p:nvPr userDrawn="1"/>
          </p:nvSpPr>
          <p:spPr bwMode="ltGray">
            <a:xfrm rot="9832527" flipV="1">
              <a:off x="2173" y="1238"/>
              <a:ext cx="393" cy="2300"/>
            </a:xfrm>
            <a:custGeom>
              <a:avLst/>
              <a:gdLst/>
              <a:ahLst/>
              <a:cxnLst>
                <a:cxn ang="0">
                  <a:pos x="0" y="0"/>
                </a:cxn>
                <a:cxn ang="0">
                  <a:pos x="6" y="6"/>
                </a:cxn>
                <a:cxn ang="0">
                  <a:pos x="16" y="14"/>
                </a:cxn>
                <a:cxn ang="0">
                  <a:pos x="28" y="24"/>
                </a:cxn>
                <a:cxn ang="0">
                  <a:pos x="41" y="37"/>
                </a:cxn>
                <a:cxn ang="0">
                  <a:pos x="58" y="53"/>
                </a:cxn>
                <a:cxn ang="0">
                  <a:pos x="73" y="70"/>
                </a:cxn>
                <a:cxn ang="0">
                  <a:pos x="88" y="90"/>
                </a:cxn>
                <a:cxn ang="0">
                  <a:pos x="100" y="113"/>
                </a:cxn>
                <a:cxn ang="0">
                  <a:pos x="112" y="137"/>
                </a:cxn>
                <a:cxn ang="0">
                  <a:pos x="120" y="165"/>
                </a:cxn>
                <a:cxn ang="0">
                  <a:pos x="124" y="196"/>
                </a:cxn>
                <a:cxn ang="0">
                  <a:pos x="126" y="228"/>
                </a:cxn>
                <a:cxn ang="0">
                  <a:pos x="120" y="264"/>
                </a:cxn>
                <a:cxn ang="0">
                  <a:pos x="109" y="302"/>
                </a:cxn>
                <a:cxn ang="0">
                  <a:pos x="92" y="342"/>
                </a:cxn>
                <a:cxn ang="0">
                  <a:pos x="67" y="386"/>
                </a:cxn>
                <a:cxn ang="0">
                  <a:pos x="39" y="436"/>
                </a:cxn>
                <a:cxn ang="0">
                  <a:pos x="21" y="482"/>
                </a:cxn>
                <a:cxn ang="0">
                  <a:pos x="10" y="525"/>
                </a:cxn>
                <a:cxn ang="0">
                  <a:pos x="6" y="566"/>
                </a:cxn>
                <a:cxn ang="0">
                  <a:pos x="6" y="605"/>
                </a:cxn>
                <a:cxn ang="0">
                  <a:pos x="8" y="641"/>
                </a:cxn>
                <a:cxn ang="0">
                  <a:pos x="12" y="673"/>
                </a:cxn>
                <a:cxn ang="0">
                  <a:pos x="14" y="704"/>
                </a:cxn>
                <a:cxn ang="0">
                  <a:pos x="41" y="688"/>
                </a:cxn>
                <a:cxn ang="0">
                  <a:pos x="39" y="680"/>
                </a:cxn>
                <a:cxn ang="0">
                  <a:pos x="36" y="657"/>
                </a:cxn>
                <a:cxn ang="0">
                  <a:pos x="33" y="622"/>
                </a:cxn>
                <a:cxn ang="0">
                  <a:pos x="35" y="575"/>
                </a:cxn>
                <a:cxn ang="0">
                  <a:pos x="41" y="519"/>
                </a:cxn>
                <a:cxn ang="0">
                  <a:pos x="58" y="455"/>
                </a:cxn>
                <a:cxn ang="0">
                  <a:pos x="86" y="386"/>
                </a:cxn>
                <a:cxn ang="0">
                  <a:pos x="129" y="313"/>
                </a:cxn>
                <a:cxn ang="0">
                  <a:pos x="143" y="279"/>
                </a:cxn>
                <a:cxn ang="0">
                  <a:pos x="149" y="235"/>
                </a:cxn>
                <a:cxn ang="0">
                  <a:pos x="144" y="184"/>
                </a:cxn>
                <a:cxn ang="0">
                  <a:pos x="131" y="134"/>
                </a:cxn>
                <a:cxn ang="0">
                  <a:pos x="109" y="85"/>
                </a:cxn>
                <a:cxn ang="0">
                  <a:pos x="81" y="44"/>
                </a:cxn>
                <a:cxn ang="0">
                  <a:pos x="44" y="14"/>
                </a:cxn>
                <a:cxn ang="0">
                  <a:pos x="0" y="0"/>
                </a:cxn>
              </a:cxnLst>
              <a:rect l="0" t="0" r="r" b="b"/>
              <a:pathLst>
                <a:path w="149" h="704">
                  <a:moveTo>
                    <a:pt x="0" y="0"/>
                  </a:moveTo>
                  <a:lnTo>
                    <a:pt x="6" y="6"/>
                  </a:lnTo>
                  <a:lnTo>
                    <a:pt x="16" y="14"/>
                  </a:lnTo>
                  <a:lnTo>
                    <a:pt x="28" y="24"/>
                  </a:lnTo>
                  <a:lnTo>
                    <a:pt x="41" y="37"/>
                  </a:lnTo>
                  <a:lnTo>
                    <a:pt x="58" y="53"/>
                  </a:lnTo>
                  <a:lnTo>
                    <a:pt x="73" y="70"/>
                  </a:lnTo>
                  <a:lnTo>
                    <a:pt x="88" y="90"/>
                  </a:lnTo>
                  <a:lnTo>
                    <a:pt x="100" y="113"/>
                  </a:lnTo>
                  <a:lnTo>
                    <a:pt x="112" y="137"/>
                  </a:lnTo>
                  <a:lnTo>
                    <a:pt x="120" y="165"/>
                  </a:lnTo>
                  <a:lnTo>
                    <a:pt x="124" y="196"/>
                  </a:lnTo>
                  <a:lnTo>
                    <a:pt x="126" y="228"/>
                  </a:lnTo>
                  <a:lnTo>
                    <a:pt x="120" y="264"/>
                  </a:lnTo>
                  <a:lnTo>
                    <a:pt x="109" y="302"/>
                  </a:lnTo>
                  <a:lnTo>
                    <a:pt x="92" y="342"/>
                  </a:lnTo>
                  <a:lnTo>
                    <a:pt x="67" y="386"/>
                  </a:lnTo>
                  <a:lnTo>
                    <a:pt x="39" y="436"/>
                  </a:lnTo>
                  <a:lnTo>
                    <a:pt x="21" y="482"/>
                  </a:lnTo>
                  <a:lnTo>
                    <a:pt x="10" y="525"/>
                  </a:lnTo>
                  <a:lnTo>
                    <a:pt x="6" y="566"/>
                  </a:lnTo>
                  <a:lnTo>
                    <a:pt x="6" y="605"/>
                  </a:lnTo>
                  <a:lnTo>
                    <a:pt x="8" y="641"/>
                  </a:lnTo>
                  <a:lnTo>
                    <a:pt x="12" y="673"/>
                  </a:lnTo>
                  <a:lnTo>
                    <a:pt x="14" y="704"/>
                  </a:lnTo>
                  <a:lnTo>
                    <a:pt x="41" y="688"/>
                  </a:lnTo>
                  <a:lnTo>
                    <a:pt x="39" y="680"/>
                  </a:lnTo>
                  <a:lnTo>
                    <a:pt x="36" y="657"/>
                  </a:lnTo>
                  <a:lnTo>
                    <a:pt x="33" y="622"/>
                  </a:lnTo>
                  <a:lnTo>
                    <a:pt x="35" y="575"/>
                  </a:lnTo>
                  <a:lnTo>
                    <a:pt x="41" y="519"/>
                  </a:lnTo>
                  <a:lnTo>
                    <a:pt x="58" y="455"/>
                  </a:lnTo>
                  <a:lnTo>
                    <a:pt x="86" y="386"/>
                  </a:lnTo>
                  <a:lnTo>
                    <a:pt x="129" y="313"/>
                  </a:lnTo>
                  <a:lnTo>
                    <a:pt x="143" y="279"/>
                  </a:lnTo>
                  <a:lnTo>
                    <a:pt x="149" y="235"/>
                  </a:lnTo>
                  <a:lnTo>
                    <a:pt x="144" y="184"/>
                  </a:lnTo>
                  <a:lnTo>
                    <a:pt x="131" y="134"/>
                  </a:lnTo>
                  <a:lnTo>
                    <a:pt x="109" y="85"/>
                  </a:lnTo>
                  <a:lnTo>
                    <a:pt x="81" y="44"/>
                  </a:lnTo>
                  <a:lnTo>
                    <a:pt x="44" y="14"/>
                  </a:lnTo>
                  <a:lnTo>
                    <a:pt x="0" y="0"/>
                  </a:lnTo>
                  <a:close/>
                </a:path>
              </a:pathLst>
            </a:custGeom>
            <a:solidFill>
              <a:schemeClr val="accent1"/>
            </a:solidFill>
            <a:ln w="9525">
              <a:noFill/>
              <a:round/>
              <a:headEnd/>
              <a:tailEnd/>
            </a:ln>
          </p:spPr>
          <p:txBody>
            <a:bodyPr/>
            <a:lstStyle/>
            <a:p>
              <a:pPr>
                <a:defRPr/>
              </a:pPr>
              <a:endParaRPr lang="id-ID"/>
            </a:p>
          </p:txBody>
        </p:sp>
        <p:sp>
          <p:nvSpPr>
            <p:cNvPr id="23" name="Freeform 43"/>
            <p:cNvSpPr>
              <a:spLocks/>
            </p:cNvSpPr>
            <p:nvPr userDrawn="1"/>
          </p:nvSpPr>
          <p:spPr bwMode="ltGray">
            <a:xfrm>
              <a:off x="0" y="1848"/>
              <a:ext cx="36" cy="132"/>
            </a:xfrm>
            <a:custGeom>
              <a:avLst/>
              <a:gdLst/>
              <a:ahLst/>
              <a:cxnLst>
                <a:cxn ang="0">
                  <a:pos x="0" y="0"/>
                </a:cxn>
                <a:cxn ang="0">
                  <a:pos x="36" y="12"/>
                </a:cxn>
                <a:cxn ang="0">
                  <a:pos x="0" y="132"/>
                </a:cxn>
                <a:cxn ang="0">
                  <a:pos x="0" y="0"/>
                </a:cxn>
              </a:cxnLst>
              <a:rect l="0" t="0" r="r" b="b"/>
              <a:pathLst>
                <a:path w="36" h="132">
                  <a:moveTo>
                    <a:pt x="0" y="0"/>
                  </a:moveTo>
                  <a:lnTo>
                    <a:pt x="36" y="12"/>
                  </a:lnTo>
                  <a:lnTo>
                    <a:pt x="0" y="132"/>
                  </a:lnTo>
                  <a:lnTo>
                    <a:pt x="0" y="0"/>
                  </a:lnTo>
                  <a:close/>
                </a:path>
              </a:pathLst>
            </a:custGeom>
            <a:solidFill>
              <a:schemeClr val="folHlink"/>
            </a:solidFill>
            <a:ln w="9525">
              <a:noFill/>
              <a:round/>
              <a:headEnd/>
              <a:tailEnd/>
            </a:ln>
            <a:effectLst/>
          </p:spPr>
          <p:txBody>
            <a:bodyPr/>
            <a:lstStyle/>
            <a:p>
              <a:pPr>
                <a:defRPr/>
              </a:pPr>
              <a:endParaRPr lang="id-ID"/>
            </a:p>
          </p:txBody>
        </p:sp>
      </p:grpSp>
      <p:sp>
        <p:nvSpPr>
          <p:cNvPr id="45103" name="Rectangle 47"/>
          <p:cNvSpPr>
            <a:spLocks noGrp="1" noChangeArrowheads="1"/>
          </p:cNvSpPr>
          <p:nvPr>
            <p:ph type="ctrTitle"/>
          </p:nvPr>
        </p:nvSpPr>
        <p:spPr>
          <a:xfrm>
            <a:off x="2455863" y="596900"/>
            <a:ext cx="6192837" cy="3581400"/>
          </a:xfrm>
        </p:spPr>
        <p:txBody>
          <a:bodyPr/>
          <a:lstStyle>
            <a:lvl1pPr>
              <a:defRPr sz="5200" b="1"/>
            </a:lvl1pPr>
          </a:lstStyle>
          <a:p>
            <a:r>
              <a:rPr lang="en-US"/>
              <a:t>Click to edit Master title style</a:t>
            </a:r>
          </a:p>
        </p:txBody>
      </p:sp>
      <p:sp>
        <p:nvSpPr>
          <p:cNvPr id="45104" name="Rectangle 48"/>
          <p:cNvSpPr>
            <a:spLocks noGrp="1" noChangeArrowheads="1"/>
          </p:cNvSpPr>
          <p:nvPr>
            <p:ph type="subTitle" idx="1"/>
          </p:nvPr>
        </p:nvSpPr>
        <p:spPr>
          <a:xfrm>
            <a:off x="2489200" y="4279900"/>
            <a:ext cx="6146800" cy="1485900"/>
          </a:xfrm>
        </p:spPr>
        <p:txBody>
          <a:bodyPr/>
          <a:lstStyle>
            <a:lvl1pPr marL="0" indent="0" algn="ctr">
              <a:buFontTx/>
              <a:buNone/>
              <a:defRPr b="1">
                <a:effectLst>
                  <a:outerShdw blurRad="38100" dist="38100" dir="2700000" algn="tl">
                    <a:srgbClr val="C0C0C0"/>
                  </a:outerShdw>
                </a:effectLst>
              </a:defRPr>
            </a:lvl1pPr>
          </a:lstStyle>
          <a:p>
            <a:r>
              <a:rPr lang="en-US"/>
              <a:t>Click to edit Master subtitle style</a:t>
            </a:r>
          </a:p>
        </p:txBody>
      </p:sp>
      <p:sp>
        <p:nvSpPr>
          <p:cNvPr id="46" name="Rectangle 44"/>
          <p:cNvSpPr>
            <a:spLocks noGrp="1" noChangeArrowheads="1"/>
          </p:cNvSpPr>
          <p:nvPr>
            <p:ph type="dt" sz="half" idx="10"/>
          </p:nvPr>
        </p:nvSpPr>
        <p:spPr>
          <a:xfrm>
            <a:off x="457200" y="6248400"/>
            <a:ext cx="2133600" cy="457200"/>
          </a:xfrm>
        </p:spPr>
        <p:txBody>
          <a:bodyPr/>
          <a:lstStyle>
            <a:lvl1pPr>
              <a:defRPr smtClean="0"/>
            </a:lvl1pPr>
          </a:lstStyle>
          <a:p>
            <a:pPr>
              <a:defRPr/>
            </a:pPr>
            <a:endParaRPr lang="en-US"/>
          </a:p>
        </p:txBody>
      </p:sp>
      <p:sp>
        <p:nvSpPr>
          <p:cNvPr id="47" name="Rectangle 45"/>
          <p:cNvSpPr>
            <a:spLocks noGrp="1" noChangeArrowheads="1"/>
          </p:cNvSpPr>
          <p:nvPr>
            <p:ph type="ftr" sz="quarter" idx="11"/>
          </p:nvPr>
        </p:nvSpPr>
        <p:spPr/>
        <p:txBody>
          <a:bodyPr/>
          <a:lstStyle>
            <a:lvl1pPr>
              <a:defRPr smtClean="0"/>
            </a:lvl1pPr>
          </a:lstStyle>
          <a:p>
            <a:pPr>
              <a:defRPr/>
            </a:pPr>
            <a:endParaRPr lang="en-US"/>
          </a:p>
        </p:txBody>
      </p:sp>
      <p:sp>
        <p:nvSpPr>
          <p:cNvPr id="48" name="Rectangle 46"/>
          <p:cNvSpPr>
            <a:spLocks noGrp="1" noChangeArrowheads="1"/>
          </p:cNvSpPr>
          <p:nvPr>
            <p:ph type="sldNum" sz="quarter" idx="12"/>
          </p:nvPr>
        </p:nvSpPr>
        <p:spPr/>
        <p:txBody>
          <a:bodyPr/>
          <a:lstStyle>
            <a:lvl1pPr>
              <a:defRPr smtClean="0"/>
            </a:lvl1pPr>
          </a:lstStyle>
          <a:p>
            <a:pPr>
              <a:defRPr/>
            </a:pPr>
            <a:fld id="{F45069A6-57F5-4E3F-B35A-463C54E2F915}" type="slidenum">
              <a:rPr lang="en-US"/>
              <a:pPr>
                <a:defRPr/>
              </a:pPr>
              <a:t>‹#›</a:t>
            </a:fld>
            <a:endParaRPr lang="en-US"/>
          </a:p>
        </p:txBody>
      </p:sp>
    </p:spTree>
    <p:extLst>
      <p:ext uri="{BB962C8B-B14F-4D97-AF65-F5344CB8AC3E}">
        <p14:creationId xmlns:p14="http://schemas.microsoft.com/office/powerpoint/2010/main" val="6269479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Rectangle 47"/>
          <p:cNvSpPr>
            <a:spLocks noGrp="1" noChangeArrowheads="1"/>
          </p:cNvSpPr>
          <p:nvPr>
            <p:ph type="dt" sz="half" idx="10"/>
          </p:nvPr>
        </p:nvSpPr>
        <p:spPr>
          <a:ln/>
        </p:spPr>
        <p:txBody>
          <a:bodyPr/>
          <a:lstStyle>
            <a:lvl1pPr>
              <a:defRPr/>
            </a:lvl1pPr>
          </a:lstStyle>
          <a:p>
            <a:pPr>
              <a:defRPr/>
            </a:pPr>
            <a:endParaRPr lang="en-US"/>
          </a:p>
        </p:txBody>
      </p:sp>
      <p:sp>
        <p:nvSpPr>
          <p:cNvPr id="5" name="Rectangle 48"/>
          <p:cNvSpPr>
            <a:spLocks noGrp="1" noChangeArrowheads="1"/>
          </p:cNvSpPr>
          <p:nvPr>
            <p:ph type="ftr" sz="quarter" idx="11"/>
          </p:nvPr>
        </p:nvSpPr>
        <p:spPr>
          <a:ln/>
        </p:spPr>
        <p:txBody>
          <a:bodyPr/>
          <a:lstStyle>
            <a:lvl1pPr>
              <a:defRPr/>
            </a:lvl1pPr>
          </a:lstStyle>
          <a:p>
            <a:pPr>
              <a:defRPr/>
            </a:pPr>
            <a:endParaRPr lang="en-US"/>
          </a:p>
        </p:txBody>
      </p:sp>
      <p:sp>
        <p:nvSpPr>
          <p:cNvPr id="6" name="Rectangle 49"/>
          <p:cNvSpPr>
            <a:spLocks noGrp="1" noChangeArrowheads="1"/>
          </p:cNvSpPr>
          <p:nvPr>
            <p:ph type="sldNum" sz="quarter" idx="12"/>
          </p:nvPr>
        </p:nvSpPr>
        <p:spPr>
          <a:ln/>
        </p:spPr>
        <p:txBody>
          <a:bodyPr/>
          <a:lstStyle>
            <a:lvl1pPr>
              <a:defRPr/>
            </a:lvl1pPr>
          </a:lstStyle>
          <a:p>
            <a:pPr>
              <a:defRPr/>
            </a:pPr>
            <a:fld id="{67B40294-3BC5-46CE-BDEF-EA9236A29CBD}" type="slidenum">
              <a:rPr lang="en-US"/>
              <a:pPr>
                <a:defRPr/>
              </a:pPr>
              <a:t>‹#›</a:t>
            </a:fld>
            <a:endParaRPr lang="en-US"/>
          </a:p>
        </p:txBody>
      </p:sp>
    </p:spTree>
    <p:extLst>
      <p:ext uri="{BB962C8B-B14F-4D97-AF65-F5344CB8AC3E}">
        <p14:creationId xmlns:p14="http://schemas.microsoft.com/office/powerpoint/2010/main" val="25451397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6225" y="103188"/>
            <a:ext cx="2060575" cy="59531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42913" y="103188"/>
            <a:ext cx="6030912" cy="5953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Rectangle 47"/>
          <p:cNvSpPr>
            <a:spLocks noGrp="1" noChangeArrowheads="1"/>
          </p:cNvSpPr>
          <p:nvPr>
            <p:ph type="dt" sz="half" idx="10"/>
          </p:nvPr>
        </p:nvSpPr>
        <p:spPr>
          <a:ln/>
        </p:spPr>
        <p:txBody>
          <a:bodyPr/>
          <a:lstStyle>
            <a:lvl1pPr>
              <a:defRPr/>
            </a:lvl1pPr>
          </a:lstStyle>
          <a:p>
            <a:pPr>
              <a:defRPr/>
            </a:pPr>
            <a:endParaRPr lang="en-US"/>
          </a:p>
        </p:txBody>
      </p:sp>
      <p:sp>
        <p:nvSpPr>
          <p:cNvPr id="5" name="Rectangle 48"/>
          <p:cNvSpPr>
            <a:spLocks noGrp="1" noChangeArrowheads="1"/>
          </p:cNvSpPr>
          <p:nvPr>
            <p:ph type="ftr" sz="quarter" idx="11"/>
          </p:nvPr>
        </p:nvSpPr>
        <p:spPr>
          <a:ln/>
        </p:spPr>
        <p:txBody>
          <a:bodyPr/>
          <a:lstStyle>
            <a:lvl1pPr>
              <a:defRPr/>
            </a:lvl1pPr>
          </a:lstStyle>
          <a:p>
            <a:pPr>
              <a:defRPr/>
            </a:pPr>
            <a:endParaRPr lang="en-US"/>
          </a:p>
        </p:txBody>
      </p:sp>
      <p:sp>
        <p:nvSpPr>
          <p:cNvPr id="6" name="Rectangle 49"/>
          <p:cNvSpPr>
            <a:spLocks noGrp="1" noChangeArrowheads="1"/>
          </p:cNvSpPr>
          <p:nvPr>
            <p:ph type="sldNum" sz="quarter" idx="12"/>
          </p:nvPr>
        </p:nvSpPr>
        <p:spPr>
          <a:ln/>
        </p:spPr>
        <p:txBody>
          <a:bodyPr/>
          <a:lstStyle>
            <a:lvl1pPr>
              <a:defRPr/>
            </a:lvl1pPr>
          </a:lstStyle>
          <a:p>
            <a:pPr>
              <a:defRPr/>
            </a:pPr>
            <a:fld id="{D1C35759-3EB0-4630-B134-0BF8AE49E58D}" type="slidenum">
              <a:rPr lang="en-US"/>
              <a:pPr>
                <a:defRPr/>
              </a:pPr>
              <a:t>‹#›</a:t>
            </a:fld>
            <a:endParaRPr lang="en-US"/>
          </a:p>
        </p:txBody>
      </p:sp>
    </p:spTree>
    <p:extLst>
      <p:ext uri="{BB962C8B-B14F-4D97-AF65-F5344CB8AC3E}">
        <p14:creationId xmlns:p14="http://schemas.microsoft.com/office/powerpoint/2010/main" val="26422263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Rectangle 47"/>
          <p:cNvSpPr>
            <a:spLocks noGrp="1" noChangeArrowheads="1"/>
          </p:cNvSpPr>
          <p:nvPr>
            <p:ph type="dt" sz="half" idx="10"/>
          </p:nvPr>
        </p:nvSpPr>
        <p:spPr>
          <a:ln/>
        </p:spPr>
        <p:txBody>
          <a:bodyPr/>
          <a:lstStyle>
            <a:lvl1pPr>
              <a:defRPr/>
            </a:lvl1pPr>
          </a:lstStyle>
          <a:p>
            <a:pPr>
              <a:defRPr/>
            </a:pPr>
            <a:endParaRPr lang="en-US"/>
          </a:p>
        </p:txBody>
      </p:sp>
      <p:sp>
        <p:nvSpPr>
          <p:cNvPr id="5" name="Rectangle 48"/>
          <p:cNvSpPr>
            <a:spLocks noGrp="1" noChangeArrowheads="1"/>
          </p:cNvSpPr>
          <p:nvPr>
            <p:ph type="ftr" sz="quarter" idx="11"/>
          </p:nvPr>
        </p:nvSpPr>
        <p:spPr>
          <a:ln/>
        </p:spPr>
        <p:txBody>
          <a:bodyPr/>
          <a:lstStyle>
            <a:lvl1pPr>
              <a:defRPr/>
            </a:lvl1pPr>
          </a:lstStyle>
          <a:p>
            <a:pPr>
              <a:defRPr/>
            </a:pPr>
            <a:endParaRPr lang="en-US"/>
          </a:p>
        </p:txBody>
      </p:sp>
      <p:sp>
        <p:nvSpPr>
          <p:cNvPr id="6" name="Rectangle 49"/>
          <p:cNvSpPr>
            <a:spLocks noGrp="1" noChangeArrowheads="1"/>
          </p:cNvSpPr>
          <p:nvPr>
            <p:ph type="sldNum" sz="quarter" idx="12"/>
          </p:nvPr>
        </p:nvSpPr>
        <p:spPr>
          <a:ln/>
        </p:spPr>
        <p:txBody>
          <a:bodyPr/>
          <a:lstStyle>
            <a:lvl1pPr>
              <a:defRPr/>
            </a:lvl1pPr>
          </a:lstStyle>
          <a:p>
            <a:pPr>
              <a:defRPr/>
            </a:pPr>
            <a:fld id="{CD0E3498-C3F5-43DD-A676-61875ECCFDF4}" type="slidenum">
              <a:rPr lang="en-US"/>
              <a:pPr>
                <a:defRPr/>
              </a:pPr>
              <a:t>‹#›</a:t>
            </a:fld>
            <a:endParaRPr lang="en-US"/>
          </a:p>
        </p:txBody>
      </p:sp>
    </p:spTree>
    <p:extLst>
      <p:ext uri="{BB962C8B-B14F-4D97-AF65-F5344CB8AC3E}">
        <p14:creationId xmlns:p14="http://schemas.microsoft.com/office/powerpoint/2010/main" val="4154606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7"/>
          <p:cNvSpPr>
            <a:spLocks noGrp="1" noChangeArrowheads="1"/>
          </p:cNvSpPr>
          <p:nvPr>
            <p:ph type="dt" sz="half" idx="10"/>
          </p:nvPr>
        </p:nvSpPr>
        <p:spPr>
          <a:ln/>
        </p:spPr>
        <p:txBody>
          <a:bodyPr/>
          <a:lstStyle>
            <a:lvl1pPr>
              <a:defRPr/>
            </a:lvl1pPr>
          </a:lstStyle>
          <a:p>
            <a:pPr>
              <a:defRPr/>
            </a:pPr>
            <a:endParaRPr lang="en-US"/>
          </a:p>
        </p:txBody>
      </p:sp>
      <p:sp>
        <p:nvSpPr>
          <p:cNvPr id="5" name="Rectangle 48"/>
          <p:cNvSpPr>
            <a:spLocks noGrp="1" noChangeArrowheads="1"/>
          </p:cNvSpPr>
          <p:nvPr>
            <p:ph type="ftr" sz="quarter" idx="11"/>
          </p:nvPr>
        </p:nvSpPr>
        <p:spPr>
          <a:ln/>
        </p:spPr>
        <p:txBody>
          <a:bodyPr/>
          <a:lstStyle>
            <a:lvl1pPr>
              <a:defRPr/>
            </a:lvl1pPr>
          </a:lstStyle>
          <a:p>
            <a:pPr>
              <a:defRPr/>
            </a:pPr>
            <a:endParaRPr lang="en-US"/>
          </a:p>
        </p:txBody>
      </p:sp>
      <p:sp>
        <p:nvSpPr>
          <p:cNvPr id="6" name="Rectangle 49"/>
          <p:cNvSpPr>
            <a:spLocks noGrp="1" noChangeArrowheads="1"/>
          </p:cNvSpPr>
          <p:nvPr>
            <p:ph type="sldNum" sz="quarter" idx="12"/>
          </p:nvPr>
        </p:nvSpPr>
        <p:spPr>
          <a:ln/>
        </p:spPr>
        <p:txBody>
          <a:bodyPr/>
          <a:lstStyle>
            <a:lvl1pPr>
              <a:defRPr/>
            </a:lvl1pPr>
          </a:lstStyle>
          <a:p>
            <a:pPr>
              <a:defRPr/>
            </a:pPr>
            <a:fld id="{3358B55B-B2E3-4291-AEAC-253D5C5103C4}" type="slidenum">
              <a:rPr lang="en-US"/>
              <a:pPr>
                <a:defRPr/>
              </a:pPr>
              <a:t>‹#›</a:t>
            </a:fld>
            <a:endParaRPr lang="en-US"/>
          </a:p>
        </p:txBody>
      </p:sp>
    </p:spTree>
    <p:extLst>
      <p:ext uri="{BB962C8B-B14F-4D97-AF65-F5344CB8AC3E}">
        <p14:creationId xmlns:p14="http://schemas.microsoft.com/office/powerpoint/2010/main" val="7103970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4561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4561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Rectangle 47"/>
          <p:cNvSpPr>
            <a:spLocks noGrp="1" noChangeArrowheads="1"/>
          </p:cNvSpPr>
          <p:nvPr>
            <p:ph type="dt" sz="half" idx="10"/>
          </p:nvPr>
        </p:nvSpPr>
        <p:spPr>
          <a:ln/>
        </p:spPr>
        <p:txBody>
          <a:bodyPr/>
          <a:lstStyle>
            <a:lvl1pPr>
              <a:defRPr/>
            </a:lvl1pPr>
          </a:lstStyle>
          <a:p>
            <a:pPr>
              <a:defRPr/>
            </a:pPr>
            <a:endParaRPr lang="en-US"/>
          </a:p>
        </p:txBody>
      </p:sp>
      <p:sp>
        <p:nvSpPr>
          <p:cNvPr id="6" name="Rectangle 48"/>
          <p:cNvSpPr>
            <a:spLocks noGrp="1" noChangeArrowheads="1"/>
          </p:cNvSpPr>
          <p:nvPr>
            <p:ph type="ftr" sz="quarter" idx="11"/>
          </p:nvPr>
        </p:nvSpPr>
        <p:spPr>
          <a:ln/>
        </p:spPr>
        <p:txBody>
          <a:bodyPr/>
          <a:lstStyle>
            <a:lvl1pPr>
              <a:defRPr/>
            </a:lvl1pPr>
          </a:lstStyle>
          <a:p>
            <a:pPr>
              <a:defRPr/>
            </a:pPr>
            <a:endParaRPr lang="en-US"/>
          </a:p>
        </p:txBody>
      </p:sp>
      <p:sp>
        <p:nvSpPr>
          <p:cNvPr id="7" name="Rectangle 49"/>
          <p:cNvSpPr>
            <a:spLocks noGrp="1" noChangeArrowheads="1"/>
          </p:cNvSpPr>
          <p:nvPr>
            <p:ph type="sldNum" sz="quarter" idx="12"/>
          </p:nvPr>
        </p:nvSpPr>
        <p:spPr>
          <a:ln/>
        </p:spPr>
        <p:txBody>
          <a:bodyPr/>
          <a:lstStyle>
            <a:lvl1pPr>
              <a:defRPr/>
            </a:lvl1pPr>
          </a:lstStyle>
          <a:p>
            <a:pPr>
              <a:defRPr/>
            </a:pPr>
            <a:fld id="{8EA21C21-B458-4FA8-9A25-A642254DED1C}" type="slidenum">
              <a:rPr lang="en-US"/>
              <a:pPr>
                <a:defRPr/>
              </a:pPr>
              <a:t>‹#›</a:t>
            </a:fld>
            <a:endParaRPr lang="en-US"/>
          </a:p>
        </p:txBody>
      </p:sp>
    </p:spTree>
    <p:extLst>
      <p:ext uri="{BB962C8B-B14F-4D97-AF65-F5344CB8AC3E}">
        <p14:creationId xmlns:p14="http://schemas.microsoft.com/office/powerpoint/2010/main" val="928050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Rectangle 47"/>
          <p:cNvSpPr>
            <a:spLocks noGrp="1" noChangeArrowheads="1"/>
          </p:cNvSpPr>
          <p:nvPr>
            <p:ph type="dt" sz="half" idx="10"/>
          </p:nvPr>
        </p:nvSpPr>
        <p:spPr>
          <a:ln/>
        </p:spPr>
        <p:txBody>
          <a:bodyPr/>
          <a:lstStyle>
            <a:lvl1pPr>
              <a:defRPr/>
            </a:lvl1pPr>
          </a:lstStyle>
          <a:p>
            <a:pPr>
              <a:defRPr/>
            </a:pPr>
            <a:endParaRPr lang="en-US"/>
          </a:p>
        </p:txBody>
      </p:sp>
      <p:sp>
        <p:nvSpPr>
          <p:cNvPr id="8" name="Rectangle 48"/>
          <p:cNvSpPr>
            <a:spLocks noGrp="1" noChangeArrowheads="1"/>
          </p:cNvSpPr>
          <p:nvPr>
            <p:ph type="ftr" sz="quarter" idx="11"/>
          </p:nvPr>
        </p:nvSpPr>
        <p:spPr>
          <a:ln/>
        </p:spPr>
        <p:txBody>
          <a:bodyPr/>
          <a:lstStyle>
            <a:lvl1pPr>
              <a:defRPr/>
            </a:lvl1pPr>
          </a:lstStyle>
          <a:p>
            <a:pPr>
              <a:defRPr/>
            </a:pPr>
            <a:endParaRPr lang="en-US"/>
          </a:p>
        </p:txBody>
      </p:sp>
      <p:sp>
        <p:nvSpPr>
          <p:cNvPr id="9" name="Rectangle 49"/>
          <p:cNvSpPr>
            <a:spLocks noGrp="1" noChangeArrowheads="1"/>
          </p:cNvSpPr>
          <p:nvPr>
            <p:ph type="sldNum" sz="quarter" idx="12"/>
          </p:nvPr>
        </p:nvSpPr>
        <p:spPr>
          <a:ln/>
        </p:spPr>
        <p:txBody>
          <a:bodyPr/>
          <a:lstStyle>
            <a:lvl1pPr>
              <a:defRPr/>
            </a:lvl1pPr>
          </a:lstStyle>
          <a:p>
            <a:pPr>
              <a:defRPr/>
            </a:pPr>
            <a:fld id="{88929D8F-D96E-4970-AC02-FD385ECD6E3A}" type="slidenum">
              <a:rPr lang="en-US"/>
              <a:pPr>
                <a:defRPr/>
              </a:pPr>
              <a:t>‹#›</a:t>
            </a:fld>
            <a:endParaRPr lang="en-US"/>
          </a:p>
        </p:txBody>
      </p:sp>
    </p:spTree>
    <p:extLst>
      <p:ext uri="{BB962C8B-B14F-4D97-AF65-F5344CB8AC3E}">
        <p14:creationId xmlns:p14="http://schemas.microsoft.com/office/powerpoint/2010/main" val="14057432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Rectangle 47"/>
          <p:cNvSpPr>
            <a:spLocks noGrp="1" noChangeArrowheads="1"/>
          </p:cNvSpPr>
          <p:nvPr>
            <p:ph type="dt" sz="half" idx="10"/>
          </p:nvPr>
        </p:nvSpPr>
        <p:spPr>
          <a:ln/>
        </p:spPr>
        <p:txBody>
          <a:bodyPr/>
          <a:lstStyle>
            <a:lvl1pPr>
              <a:defRPr/>
            </a:lvl1pPr>
          </a:lstStyle>
          <a:p>
            <a:pPr>
              <a:defRPr/>
            </a:pPr>
            <a:endParaRPr lang="en-US"/>
          </a:p>
        </p:txBody>
      </p:sp>
      <p:sp>
        <p:nvSpPr>
          <p:cNvPr id="4" name="Rectangle 48"/>
          <p:cNvSpPr>
            <a:spLocks noGrp="1" noChangeArrowheads="1"/>
          </p:cNvSpPr>
          <p:nvPr>
            <p:ph type="ftr" sz="quarter" idx="11"/>
          </p:nvPr>
        </p:nvSpPr>
        <p:spPr>
          <a:ln/>
        </p:spPr>
        <p:txBody>
          <a:bodyPr/>
          <a:lstStyle>
            <a:lvl1pPr>
              <a:defRPr/>
            </a:lvl1pPr>
          </a:lstStyle>
          <a:p>
            <a:pPr>
              <a:defRPr/>
            </a:pPr>
            <a:endParaRPr lang="en-US"/>
          </a:p>
        </p:txBody>
      </p:sp>
      <p:sp>
        <p:nvSpPr>
          <p:cNvPr id="5" name="Rectangle 49"/>
          <p:cNvSpPr>
            <a:spLocks noGrp="1" noChangeArrowheads="1"/>
          </p:cNvSpPr>
          <p:nvPr>
            <p:ph type="sldNum" sz="quarter" idx="12"/>
          </p:nvPr>
        </p:nvSpPr>
        <p:spPr>
          <a:ln/>
        </p:spPr>
        <p:txBody>
          <a:bodyPr/>
          <a:lstStyle>
            <a:lvl1pPr>
              <a:defRPr/>
            </a:lvl1pPr>
          </a:lstStyle>
          <a:p>
            <a:pPr>
              <a:defRPr/>
            </a:pPr>
            <a:fld id="{E278BAF6-B202-43F7-BA4D-E3EF2C904DAA}" type="slidenum">
              <a:rPr lang="en-US"/>
              <a:pPr>
                <a:defRPr/>
              </a:pPr>
              <a:t>‹#›</a:t>
            </a:fld>
            <a:endParaRPr lang="en-US"/>
          </a:p>
        </p:txBody>
      </p:sp>
    </p:spTree>
    <p:extLst>
      <p:ext uri="{BB962C8B-B14F-4D97-AF65-F5344CB8AC3E}">
        <p14:creationId xmlns:p14="http://schemas.microsoft.com/office/powerpoint/2010/main" val="36034533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7"/>
          <p:cNvSpPr>
            <a:spLocks noGrp="1" noChangeArrowheads="1"/>
          </p:cNvSpPr>
          <p:nvPr>
            <p:ph type="dt" sz="half" idx="10"/>
          </p:nvPr>
        </p:nvSpPr>
        <p:spPr>
          <a:ln/>
        </p:spPr>
        <p:txBody>
          <a:bodyPr/>
          <a:lstStyle>
            <a:lvl1pPr>
              <a:defRPr/>
            </a:lvl1pPr>
          </a:lstStyle>
          <a:p>
            <a:pPr>
              <a:defRPr/>
            </a:pPr>
            <a:endParaRPr lang="en-US"/>
          </a:p>
        </p:txBody>
      </p:sp>
      <p:sp>
        <p:nvSpPr>
          <p:cNvPr id="3" name="Rectangle 48"/>
          <p:cNvSpPr>
            <a:spLocks noGrp="1" noChangeArrowheads="1"/>
          </p:cNvSpPr>
          <p:nvPr>
            <p:ph type="ftr" sz="quarter" idx="11"/>
          </p:nvPr>
        </p:nvSpPr>
        <p:spPr>
          <a:ln/>
        </p:spPr>
        <p:txBody>
          <a:bodyPr/>
          <a:lstStyle>
            <a:lvl1pPr>
              <a:defRPr/>
            </a:lvl1pPr>
          </a:lstStyle>
          <a:p>
            <a:pPr>
              <a:defRPr/>
            </a:pPr>
            <a:endParaRPr lang="en-US"/>
          </a:p>
        </p:txBody>
      </p:sp>
      <p:sp>
        <p:nvSpPr>
          <p:cNvPr id="4" name="Rectangle 49"/>
          <p:cNvSpPr>
            <a:spLocks noGrp="1" noChangeArrowheads="1"/>
          </p:cNvSpPr>
          <p:nvPr>
            <p:ph type="sldNum" sz="quarter" idx="12"/>
          </p:nvPr>
        </p:nvSpPr>
        <p:spPr>
          <a:ln/>
        </p:spPr>
        <p:txBody>
          <a:bodyPr/>
          <a:lstStyle>
            <a:lvl1pPr>
              <a:defRPr/>
            </a:lvl1pPr>
          </a:lstStyle>
          <a:p>
            <a:pPr>
              <a:defRPr/>
            </a:pPr>
            <a:fld id="{364D839A-7861-4241-AA69-F72EE8C05CB8}" type="slidenum">
              <a:rPr lang="en-US"/>
              <a:pPr>
                <a:defRPr/>
              </a:pPr>
              <a:t>‹#›</a:t>
            </a:fld>
            <a:endParaRPr lang="en-US"/>
          </a:p>
        </p:txBody>
      </p:sp>
    </p:spTree>
    <p:extLst>
      <p:ext uri="{BB962C8B-B14F-4D97-AF65-F5344CB8AC3E}">
        <p14:creationId xmlns:p14="http://schemas.microsoft.com/office/powerpoint/2010/main" val="39249638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7"/>
          <p:cNvSpPr>
            <a:spLocks noGrp="1" noChangeArrowheads="1"/>
          </p:cNvSpPr>
          <p:nvPr>
            <p:ph type="dt" sz="half" idx="10"/>
          </p:nvPr>
        </p:nvSpPr>
        <p:spPr>
          <a:ln/>
        </p:spPr>
        <p:txBody>
          <a:bodyPr/>
          <a:lstStyle>
            <a:lvl1pPr>
              <a:defRPr/>
            </a:lvl1pPr>
          </a:lstStyle>
          <a:p>
            <a:pPr>
              <a:defRPr/>
            </a:pPr>
            <a:endParaRPr lang="en-US"/>
          </a:p>
        </p:txBody>
      </p:sp>
      <p:sp>
        <p:nvSpPr>
          <p:cNvPr id="6" name="Rectangle 48"/>
          <p:cNvSpPr>
            <a:spLocks noGrp="1" noChangeArrowheads="1"/>
          </p:cNvSpPr>
          <p:nvPr>
            <p:ph type="ftr" sz="quarter" idx="11"/>
          </p:nvPr>
        </p:nvSpPr>
        <p:spPr>
          <a:ln/>
        </p:spPr>
        <p:txBody>
          <a:bodyPr/>
          <a:lstStyle>
            <a:lvl1pPr>
              <a:defRPr/>
            </a:lvl1pPr>
          </a:lstStyle>
          <a:p>
            <a:pPr>
              <a:defRPr/>
            </a:pPr>
            <a:endParaRPr lang="en-US"/>
          </a:p>
        </p:txBody>
      </p:sp>
      <p:sp>
        <p:nvSpPr>
          <p:cNvPr id="7" name="Rectangle 49"/>
          <p:cNvSpPr>
            <a:spLocks noGrp="1" noChangeArrowheads="1"/>
          </p:cNvSpPr>
          <p:nvPr>
            <p:ph type="sldNum" sz="quarter" idx="12"/>
          </p:nvPr>
        </p:nvSpPr>
        <p:spPr>
          <a:ln/>
        </p:spPr>
        <p:txBody>
          <a:bodyPr/>
          <a:lstStyle>
            <a:lvl1pPr>
              <a:defRPr/>
            </a:lvl1pPr>
          </a:lstStyle>
          <a:p>
            <a:pPr>
              <a:defRPr/>
            </a:pPr>
            <a:fld id="{14EB0B88-B5BF-475D-AD45-A409D2DA0D64}" type="slidenum">
              <a:rPr lang="en-US"/>
              <a:pPr>
                <a:defRPr/>
              </a:pPr>
              <a:t>‹#›</a:t>
            </a:fld>
            <a:endParaRPr lang="en-US"/>
          </a:p>
        </p:txBody>
      </p:sp>
    </p:spTree>
    <p:extLst>
      <p:ext uri="{BB962C8B-B14F-4D97-AF65-F5344CB8AC3E}">
        <p14:creationId xmlns:p14="http://schemas.microsoft.com/office/powerpoint/2010/main" val="846586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d-ID"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7"/>
          <p:cNvSpPr>
            <a:spLocks noGrp="1" noChangeArrowheads="1"/>
          </p:cNvSpPr>
          <p:nvPr>
            <p:ph type="dt" sz="half" idx="10"/>
          </p:nvPr>
        </p:nvSpPr>
        <p:spPr>
          <a:ln/>
        </p:spPr>
        <p:txBody>
          <a:bodyPr/>
          <a:lstStyle>
            <a:lvl1pPr>
              <a:defRPr/>
            </a:lvl1pPr>
          </a:lstStyle>
          <a:p>
            <a:pPr>
              <a:defRPr/>
            </a:pPr>
            <a:endParaRPr lang="en-US"/>
          </a:p>
        </p:txBody>
      </p:sp>
      <p:sp>
        <p:nvSpPr>
          <p:cNvPr id="6" name="Rectangle 48"/>
          <p:cNvSpPr>
            <a:spLocks noGrp="1" noChangeArrowheads="1"/>
          </p:cNvSpPr>
          <p:nvPr>
            <p:ph type="ftr" sz="quarter" idx="11"/>
          </p:nvPr>
        </p:nvSpPr>
        <p:spPr>
          <a:ln/>
        </p:spPr>
        <p:txBody>
          <a:bodyPr/>
          <a:lstStyle>
            <a:lvl1pPr>
              <a:defRPr/>
            </a:lvl1pPr>
          </a:lstStyle>
          <a:p>
            <a:pPr>
              <a:defRPr/>
            </a:pPr>
            <a:endParaRPr lang="en-US"/>
          </a:p>
        </p:txBody>
      </p:sp>
      <p:sp>
        <p:nvSpPr>
          <p:cNvPr id="7" name="Rectangle 49"/>
          <p:cNvSpPr>
            <a:spLocks noGrp="1" noChangeArrowheads="1"/>
          </p:cNvSpPr>
          <p:nvPr>
            <p:ph type="sldNum" sz="quarter" idx="12"/>
          </p:nvPr>
        </p:nvSpPr>
        <p:spPr>
          <a:ln/>
        </p:spPr>
        <p:txBody>
          <a:bodyPr/>
          <a:lstStyle>
            <a:lvl1pPr>
              <a:defRPr/>
            </a:lvl1pPr>
          </a:lstStyle>
          <a:p>
            <a:pPr>
              <a:defRPr/>
            </a:pPr>
            <a:fld id="{0537F651-0B93-42D2-ABB5-43175A185E20}" type="slidenum">
              <a:rPr lang="en-US"/>
              <a:pPr>
                <a:defRPr/>
              </a:pPr>
              <a:t>‹#›</a:t>
            </a:fld>
            <a:endParaRPr lang="en-US"/>
          </a:p>
        </p:txBody>
      </p:sp>
    </p:spTree>
    <p:extLst>
      <p:ext uri="{BB962C8B-B14F-4D97-AF65-F5344CB8AC3E}">
        <p14:creationId xmlns:p14="http://schemas.microsoft.com/office/powerpoint/2010/main" val="38494736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7938" y="0"/>
            <a:ext cx="2833688" cy="6856413"/>
            <a:chOff x="-5" y="0"/>
            <a:chExt cx="1785" cy="4319"/>
          </a:xfrm>
        </p:grpSpPr>
        <p:sp>
          <p:nvSpPr>
            <p:cNvPr id="44035" name="Freeform 3"/>
            <p:cNvSpPr>
              <a:spLocks/>
            </p:cNvSpPr>
            <p:nvPr/>
          </p:nvSpPr>
          <p:spPr bwMode="ltGray">
            <a:xfrm>
              <a:off x="-5" y="3262"/>
              <a:ext cx="472" cy="802"/>
            </a:xfrm>
            <a:custGeom>
              <a:avLst/>
              <a:gdLst/>
              <a:ahLst/>
              <a:cxnLst>
                <a:cxn ang="0">
                  <a:pos x="5" y="32"/>
                </a:cxn>
                <a:cxn ang="0">
                  <a:pos x="189" y="26"/>
                </a:cxn>
                <a:cxn ang="0">
                  <a:pos x="309" y="66"/>
                </a:cxn>
                <a:cxn ang="0">
                  <a:pos x="357" y="98"/>
                </a:cxn>
                <a:cxn ang="0">
                  <a:pos x="413" y="162"/>
                </a:cxn>
                <a:cxn ang="0">
                  <a:pos x="437" y="250"/>
                </a:cxn>
                <a:cxn ang="0">
                  <a:pos x="397" y="530"/>
                </a:cxn>
                <a:cxn ang="0">
                  <a:pos x="341" y="634"/>
                </a:cxn>
                <a:cxn ang="0">
                  <a:pos x="173" y="714"/>
                </a:cxn>
                <a:cxn ang="0">
                  <a:pos x="77" y="730"/>
                </a:cxn>
                <a:cxn ang="0">
                  <a:pos x="69" y="802"/>
                </a:cxn>
                <a:cxn ang="0">
                  <a:pos x="7" y="788"/>
                </a:cxn>
                <a:cxn ang="0">
                  <a:pos x="5" y="751"/>
                </a:cxn>
                <a:cxn ang="0">
                  <a:pos x="37" y="722"/>
                </a:cxn>
                <a:cxn ang="0">
                  <a:pos x="5" y="670"/>
                </a:cxn>
                <a:cxn ang="0">
                  <a:pos x="5" y="32"/>
                </a:cxn>
              </a:cxnLst>
              <a:rect l="0" t="0" r="r" b="b"/>
              <a:pathLst>
                <a:path w="472" h="802">
                  <a:moveTo>
                    <a:pt x="5" y="32"/>
                  </a:moveTo>
                  <a:cubicBezTo>
                    <a:pt x="101" y="0"/>
                    <a:pt x="20" y="17"/>
                    <a:pt x="189" y="26"/>
                  </a:cubicBezTo>
                  <a:cubicBezTo>
                    <a:pt x="221" y="37"/>
                    <a:pt x="280" y="47"/>
                    <a:pt x="309" y="66"/>
                  </a:cubicBezTo>
                  <a:cubicBezTo>
                    <a:pt x="325" y="77"/>
                    <a:pt x="357" y="98"/>
                    <a:pt x="357" y="98"/>
                  </a:cubicBezTo>
                  <a:cubicBezTo>
                    <a:pt x="394" y="154"/>
                    <a:pt x="373" y="135"/>
                    <a:pt x="413" y="162"/>
                  </a:cubicBezTo>
                  <a:cubicBezTo>
                    <a:pt x="433" y="223"/>
                    <a:pt x="426" y="193"/>
                    <a:pt x="437" y="250"/>
                  </a:cubicBezTo>
                  <a:cubicBezTo>
                    <a:pt x="433" y="370"/>
                    <a:pt x="472" y="455"/>
                    <a:pt x="397" y="530"/>
                  </a:cubicBezTo>
                  <a:cubicBezTo>
                    <a:pt x="385" y="567"/>
                    <a:pt x="368" y="607"/>
                    <a:pt x="341" y="634"/>
                  </a:cubicBezTo>
                  <a:cubicBezTo>
                    <a:pt x="319" y="701"/>
                    <a:pt x="233" y="707"/>
                    <a:pt x="173" y="714"/>
                  </a:cubicBezTo>
                  <a:cubicBezTo>
                    <a:pt x="142" y="724"/>
                    <a:pt x="100" y="707"/>
                    <a:pt x="77" y="730"/>
                  </a:cubicBezTo>
                  <a:cubicBezTo>
                    <a:pt x="60" y="747"/>
                    <a:pt x="72" y="778"/>
                    <a:pt x="69" y="802"/>
                  </a:cubicBezTo>
                  <a:cubicBezTo>
                    <a:pt x="53" y="799"/>
                    <a:pt x="23" y="792"/>
                    <a:pt x="7" y="788"/>
                  </a:cubicBezTo>
                  <a:cubicBezTo>
                    <a:pt x="5" y="788"/>
                    <a:pt x="0" y="762"/>
                    <a:pt x="5" y="751"/>
                  </a:cubicBezTo>
                  <a:cubicBezTo>
                    <a:pt x="10" y="740"/>
                    <a:pt x="37" y="735"/>
                    <a:pt x="37" y="722"/>
                  </a:cubicBezTo>
                  <a:cubicBezTo>
                    <a:pt x="26" y="682"/>
                    <a:pt x="22" y="685"/>
                    <a:pt x="5" y="670"/>
                  </a:cubicBezTo>
                  <a:cubicBezTo>
                    <a:pt x="5" y="541"/>
                    <a:pt x="5" y="233"/>
                    <a:pt x="5" y="32"/>
                  </a:cubicBezTo>
                  <a:close/>
                </a:path>
              </a:pathLst>
            </a:custGeom>
            <a:solidFill>
              <a:schemeClr val="folHlink">
                <a:alpha val="50000"/>
              </a:schemeClr>
            </a:solidFill>
            <a:ln w="9525">
              <a:noFill/>
              <a:round/>
              <a:headEnd/>
              <a:tailEnd/>
            </a:ln>
            <a:effectLst/>
          </p:spPr>
          <p:txBody>
            <a:bodyPr/>
            <a:lstStyle/>
            <a:p>
              <a:pPr>
                <a:defRPr/>
              </a:pPr>
              <a:endParaRPr lang="id-ID"/>
            </a:p>
          </p:txBody>
        </p:sp>
        <p:grpSp>
          <p:nvGrpSpPr>
            <p:cNvPr id="1033" name="Group 4"/>
            <p:cNvGrpSpPr>
              <a:grpSpLocks/>
            </p:cNvGrpSpPr>
            <p:nvPr/>
          </p:nvGrpSpPr>
          <p:grpSpPr bwMode="auto">
            <a:xfrm rot="14964908" flipH="1">
              <a:off x="104" y="2441"/>
              <a:ext cx="452" cy="444"/>
              <a:chOff x="1727" y="866"/>
              <a:chExt cx="129" cy="157"/>
            </a:xfrm>
          </p:grpSpPr>
          <p:sp>
            <p:nvSpPr>
              <p:cNvPr id="44037" name="Freeform 5"/>
              <p:cNvSpPr>
                <a:spLocks/>
              </p:cNvSpPr>
              <p:nvPr userDrawn="1"/>
            </p:nvSpPr>
            <p:spPr bwMode="ltGray">
              <a:xfrm>
                <a:off x="1727" y="866"/>
                <a:ext cx="41" cy="59"/>
              </a:xfrm>
              <a:custGeom>
                <a:avLst/>
                <a:gdLst/>
                <a:ahLst/>
                <a:cxnLst>
                  <a:cxn ang="0">
                    <a:pos x="83" y="28"/>
                  </a:cxn>
                  <a:cxn ang="0">
                    <a:pos x="27" y="0"/>
                  </a:cxn>
                  <a:cxn ang="0">
                    <a:pos x="0" y="117"/>
                  </a:cxn>
                  <a:cxn ang="0">
                    <a:pos x="83" y="28"/>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pPr>
                  <a:defRPr/>
                </a:pPr>
                <a:endParaRPr lang="id-ID"/>
              </a:p>
            </p:txBody>
          </p:sp>
          <p:sp>
            <p:nvSpPr>
              <p:cNvPr id="44038" name="Freeform 6"/>
              <p:cNvSpPr>
                <a:spLocks/>
              </p:cNvSpPr>
              <p:nvPr userDrawn="1"/>
            </p:nvSpPr>
            <p:spPr bwMode="ltGray">
              <a:xfrm>
                <a:off x="1786" y="894"/>
                <a:ext cx="70" cy="49"/>
              </a:xfrm>
              <a:custGeom>
                <a:avLst/>
                <a:gdLst/>
                <a:ahLst/>
                <a:cxnLst>
                  <a:cxn ang="0">
                    <a:pos x="0" y="98"/>
                  </a:cxn>
                  <a:cxn ang="0">
                    <a:pos x="118" y="0"/>
                  </a:cxn>
                  <a:cxn ang="0">
                    <a:pos x="140" y="49"/>
                  </a:cxn>
                  <a:cxn ang="0">
                    <a:pos x="0" y="98"/>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pPr>
                  <a:defRPr/>
                </a:pPr>
                <a:endParaRPr lang="id-ID"/>
              </a:p>
            </p:txBody>
          </p:sp>
          <p:sp>
            <p:nvSpPr>
              <p:cNvPr id="44039" name="Freeform 7"/>
              <p:cNvSpPr>
                <a:spLocks/>
              </p:cNvSpPr>
              <p:nvPr userDrawn="1"/>
            </p:nvSpPr>
            <p:spPr bwMode="ltGray">
              <a:xfrm>
                <a:off x="1772" y="998"/>
                <a:ext cx="73" cy="25"/>
              </a:xfrm>
              <a:custGeom>
                <a:avLst/>
                <a:gdLst/>
                <a:ahLst/>
                <a:cxnLst>
                  <a:cxn ang="0">
                    <a:pos x="0" y="7"/>
                  </a:cxn>
                  <a:cxn ang="0">
                    <a:pos x="145" y="0"/>
                  </a:cxn>
                  <a:cxn ang="0">
                    <a:pos x="131" y="49"/>
                  </a:cxn>
                  <a:cxn ang="0">
                    <a:pos x="0" y="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pPr>
                  <a:defRPr/>
                </a:pPr>
                <a:endParaRPr lang="id-ID"/>
              </a:p>
            </p:txBody>
          </p:sp>
        </p:grpSp>
        <p:sp>
          <p:nvSpPr>
            <p:cNvPr id="44040" name="Freeform 8"/>
            <p:cNvSpPr>
              <a:spLocks/>
            </p:cNvSpPr>
            <p:nvPr/>
          </p:nvSpPr>
          <p:spPr bwMode="ltGray">
            <a:xfrm>
              <a:off x="90" y="1736"/>
              <a:ext cx="710" cy="768"/>
            </a:xfrm>
            <a:custGeom>
              <a:avLst/>
              <a:gdLst/>
              <a:ahLst/>
              <a:cxnLst>
                <a:cxn ang="0">
                  <a:pos x="14" y="416"/>
                </a:cxn>
                <a:cxn ang="0">
                  <a:pos x="14" y="272"/>
                </a:cxn>
                <a:cxn ang="0">
                  <a:pos x="102" y="144"/>
                </a:cxn>
                <a:cxn ang="0">
                  <a:pos x="150" y="96"/>
                </a:cxn>
                <a:cxn ang="0">
                  <a:pos x="198" y="64"/>
                </a:cxn>
                <a:cxn ang="0">
                  <a:pos x="350" y="0"/>
                </a:cxn>
                <a:cxn ang="0">
                  <a:pos x="534" y="8"/>
                </a:cxn>
                <a:cxn ang="0">
                  <a:pos x="662" y="96"/>
                </a:cxn>
                <a:cxn ang="0">
                  <a:pos x="710" y="200"/>
                </a:cxn>
                <a:cxn ang="0">
                  <a:pos x="702" y="400"/>
                </a:cxn>
                <a:cxn ang="0">
                  <a:pos x="678" y="448"/>
                </a:cxn>
                <a:cxn ang="0">
                  <a:pos x="550" y="632"/>
                </a:cxn>
                <a:cxn ang="0">
                  <a:pos x="518" y="656"/>
                </a:cxn>
                <a:cxn ang="0">
                  <a:pos x="470" y="664"/>
                </a:cxn>
                <a:cxn ang="0">
                  <a:pos x="518" y="680"/>
                </a:cxn>
                <a:cxn ang="0">
                  <a:pos x="566" y="696"/>
                </a:cxn>
                <a:cxn ang="0">
                  <a:pos x="574" y="720"/>
                </a:cxn>
                <a:cxn ang="0">
                  <a:pos x="526" y="736"/>
                </a:cxn>
                <a:cxn ang="0">
                  <a:pos x="502" y="752"/>
                </a:cxn>
                <a:cxn ang="0">
                  <a:pos x="454" y="768"/>
                </a:cxn>
                <a:cxn ang="0">
                  <a:pos x="438" y="712"/>
                </a:cxn>
                <a:cxn ang="0">
                  <a:pos x="246" y="688"/>
                </a:cxn>
                <a:cxn ang="0">
                  <a:pos x="134" y="648"/>
                </a:cxn>
                <a:cxn ang="0">
                  <a:pos x="110" y="624"/>
                </a:cxn>
                <a:cxn ang="0">
                  <a:pos x="78" y="576"/>
                </a:cxn>
                <a:cxn ang="0">
                  <a:pos x="54" y="464"/>
                </a:cxn>
                <a:cxn ang="0">
                  <a:pos x="30" y="408"/>
                </a:cxn>
                <a:cxn ang="0">
                  <a:pos x="22" y="384"/>
                </a:cxn>
                <a:cxn ang="0">
                  <a:pos x="14" y="416"/>
                </a:cxn>
              </a:cxnLst>
              <a:rect l="0" t="0" r="r" b="b"/>
              <a:pathLst>
                <a:path w="710" h="768">
                  <a:moveTo>
                    <a:pt x="14" y="416"/>
                  </a:moveTo>
                  <a:cubicBezTo>
                    <a:pt x="6" y="353"/>
                    <a:pt x="0" y="339"/>
                    <a:pt x="14" y="272"/>
                  </a:cubicBezTo>
                  <a:cubicBezTo>
                    <a:pt x="24" y="227"/>
                    <a:pt x="72" y="178"/>
                    <a:pt x="102" y="144"/>
                  </a:cubicBezTo>
                  <a:cubicBezTo>
                    <a:pt x="117" y="127"/>
                    <a:pt x="134" y="112"/>
                    <a:pt x="150" y="96"/>
                  </a:cubicBezTo>
                  <a:cubicBezTo>
                    <a:pt x="164" y="82"/>
                    <a:pt x="198" y="64"/>
                    <a:pt x="198" y="64"/>
                  </a:cubicBezTo>
                  <a:cubicBezTo>
                    <a:pt x="231" y="14"/>
                    <a:pt x="294" y="7"/>
                    <a:pt x="350" y="0"/>
                  </a:cubicBezTo>
                  <a:cubicBezTo>
                    <a:pt x="411" y="3"/>
                    <a:pt x="473" y="1"/>
                    <a:pt x="534" y="8"/>
                  </a:cubicBezTo>
                  <a:cubicBezTo>
                    <a:pt x="582" y="13"/>
                    <a:pt x="624" y="71"/>
                    <a:pt x="662" y="96"/>
                  </a:cubicBezTo>
                  <a:cubicBezTo>
                    <a:pt x="691" y="140"/>
                    <a:pt x="698" y="151"/>
                    <a:pt x="710" y="200"/>
                  </a:cubicBezTo>
                  <a:cubicBezTo>
                    <a:pt x="707" y="267"/>
                    <a:pt x="707" y="333"/>
                    <a:pt x="702" y="400"/>
                  </a:cubicBezTo>
                  <a:cubicBezTo>
                    <a:pt x="700" y="423"/>
                    <a:pt x="688" y="428"/>
                    <a:pt x="678" y="448"/>
                  </a:cubicBezTo>
                  <a:cubicBezTo>
                    <a:pt x="646" y="512"/>
                    <a:pt x="626" y="607"/>
                    <a:pt x="550" y="632"/>
                  </a:cubicBezTo>
                  <a:cubicBezTo>
                    <a:pt x="539" y="640"/>
                    <a:pt x="530" y="651"/>
                    <a:pt x="518" y="656"/>
                  </a:cubicBezTo>
                  <a:cubicBezTo>
                    <a:pt x="503" y="662"/>
                    <a:pt x="470" y="648"/>
                    <a:pt x="470" y="664"/>
                  </a:cubicBezTo>
                  <a:cubicBezTo>
                    <a:pt x="470" y="681"/>
                    <a:pt x="502" y="675"/>
                    <a:pt x="518" y="680"/>
                  </a:cubicBezTo>
                  <a:cubicBezTo>
                    <a:pt x="534" y="685"/>
                    <a:pt x="566" y="696"/>
                    <a:pt x="566" y="696"/>
                  </a:cubicBezTo>
                  <a:cubicBezTo>
                    <a:pt x="569" y="704"/>
                    <a:pt x="580" y="714"/>
                    <a:pt x="574" y="720"/>
                  </a:cubicBezTo>
                  <a:cubicBezTo>
                    <a:pt x="562" y="732"/>
                    <a:pt x="542" y="731"/>
                    <a:pt x="526" y="736"/>
                  </a:cubicBezTo>
                  <a:cubicBezTo>
                    <a:pt x="517" y="739"/>
                    <a:pt x="511" y="748"/>
                    <a:pt x="502" y="752"/>
                  </a:cubicBezTo>
                  <a:cubicBezTo>
                    <a:pt x="487" y="759"/>
                    <a:pt x="454" y="768"/>
                    <a:pt x="454" y="768"/>
                  </a:cubicBezTo>
                  <a:cubicBezTo>
                    <a:pt x="448" y="750"/>
                    <a:pt x="453" y="725"/>
                    <a:pt x="438" y="712"/>
                  </a:cubicBezTo>
                  <a:cubicBezTo>
                    <a:pt x="407" y="685"/>
                    <a:pt x="256" y="689"/>
                    <a:pt x="246" y="688"/>
                  </a:cubicBezTo>
                  <a:cubicBezTo>
                    <a:pt x="207" y="680"/>
                    <a:pt x="166" y="674"/>
                    <a:pt x="134" y="648"/>
                  </a:cubicBezTo>
                  <a:cubicBezTo>
                    <a:pt x="125" y="641"/>
                    <a:pt x="117" y="633"/>
                    <a:pt x="110" y="624"/>
                  </a:cubicBezTo>
                  <a:cubicBezTo>
                    <a:pt x="98" y="609"/>
                    <a:pt x="78" y="576"/>
                    <a:pt x="78" y="576"/>
                  </a:cubicBezTo>
                  <a:cubicBezTo>
                    <a:pt x="66" y="506"/>
                    <a:pt x="74" y="544"/>
                    <a:pt x="54" y="464"/>
                  </a:cubicBezTo>
                  <a:cubicBezTo>
                    <a:pt x="37" y="397"/>
                    <a:pt x="58" y="463"/>
                    <a:pt x="30" y="408"/>
                  </a:cubicBezTo>
                  <a:cubicBezTo>
                    <a:pt x="26" y="400"/>
                    <a:pt x="30" y="380"/>
                    <a:pt x="22" y="384"/>
                  </a:cubicBezTo>
                  <a:cubicBezTo>
                    <a:pt x="12" y="389"/>
                    <a:pt x="17" y="405"/>
                    <a:pt x="14" y="416"/>
                  </a:cubicBezTo>
                  <a:close/>
                </a:path>
              </a:pathLst>
            </a:custGeom>
            <a:solidFill>
              <a:schemeClr val="accent2">
                <a:alpha val="50000"/>
              </a:schemeClr>
            </a:solidFill>
            <a:ln w="9525">
              <a:noFill/>
              <a:round/>
              <a:headEnd/>
              <a:tailEnd/>
            </a:ln>
            <a:effectLst/>
          </p:spPr>
          <p:txBody>
            <a:bodyPr/>
            <a:lstStyle/>
            <a:p>
              <a:pPr>
                <a:defRPr/>
              </a:pPr>
              <a:endParaRPr lang="id-ID"/>
            </a:p>
          </p:txBody>
        </p:sp>
        <p:grpSp>
          <p:nvGrpSpPr>
            <p:cNvPr id="1035" name="Group 9"/>
            <p:cNvGrpSpPr>
              <a:grpSpLocks/>
            </p:cNvGrpSpPr>
            <p:nvPr/>
          </p:nvGrpSpPr>
          <p:grpSpPr bwMode="auto">
            <a:xfrm rot="416244">
              <a:off x="9" y="1746"/>
              <a:ext cx="1771" cy="1741"/>
              <a:chOff x="41" y="2787"/>
              <a:chExt cx="902" cy="833"/>
            </a:xfrm>
          </p:grpSpPr>
          <p:sp>
            <p:nvSpPr>
              <p:cNvPr id="44042" name="Freeform 10"/>
              <p:cNvSpPr>
                <a:spLocks/>
              </p:cNvSpPr>
              <p:nvPr userDrawn="1"/>
            </p:nvSpPr>
            <p:spPr bwMode="ltGray">
              <a:xfrm rot="373331" flipH="1">
                <a:off x="125" y="2787"/>
                <a:ext cx="313" cy="303"/>
              </a:xfrm>
              <a:custGeom>
                <a:avLst/>
                <a:gdLst/>
                <a:ahLst/>
                <a:cxnLst>
                  <a:cxn ang="0">
                    <a:pos x="46" y="210"/>
                  </a:cxn>
                  <a:cxn ang="0">
                    <a:pos x="37" y="198"/>
                  </a:cxn>
                  <a:cxn ang="0">
                    <a:pos x="26" y="181"/>
                  </a:cxn>
                  <a:cxn ang="0">
                    <a:pos x="15" y="159"/>
                  </a:cxn>
                  <a:cxn ang="0">
                    <a:pos x="5" y="135"/>
                  </a:cxn>
                  <a:cxn ang="0">
                    <a:pos x="0" y="109"/>
                  </a:cxn>
                  <a:cxn ang="0">
                    <a:pos x="1" y="82"/>
                  </a:cxn>
                  <a:cxn ang="0">
                    <a:pos x="9" y="57"/>
                  </a:cxn>
                  <a:cxn ang="0">
                    <a:pos x="27" y="35"/>
                  </a:cxn>
                  <a:cxn ang="0">
                    <a:pos x="45" y="22"/>
                  </a:cxn>
                  <a:cxn ang="0">
                    <a:pos x="60" y="12"/>
                  </a:cxn>
                  <a:cxn ang="0">
                    <a:pos x="72" y="7"/>
                  </a:cxn>
                  <a:cxn ang="0">
                    <a:pos x="81" y="5"/>
                  </a:cxn>
                  <a:cxn ang="0">
                    <a:pos x="88" y="5"/>
                  </a:cxn>
                  <a:cxn ang="0">
                    <a:pos x="104" y="0"/>
                  </a:cxn>
                  <a:cxn ang="0">
                    <a:pos x="148" y="8"/>
                  </a:cxn>
                  <a:cxn ang="0">
                    <a:pos x="160" y="12"/>
                  </a:cxn>
                  <a:cxn ang="0">
                    <a:pos x="172" y="15"/>
                  </a:cxn>
                  <a:cxn ang="0">
                    <a:pos x="182" y="19"/>
                  </a:cxn>
                  <a:cxn ang="0">
                    <a:pos x="190" y="23"/>
                  </a:cxn>
                  <a:cxn ang="0">
                    <a:pos x="198" y="27"/>
                  </a:cxn>
                  <a:cxn ang="0">
                    <a:pos x="205" y="32"/>
                  </a:cxn>
                  <a:cxn ang="0">
                    <a:pos x="211" y="38"/>
                  </a:cxn>
                  <a:cxn ang="0">
                    <a:pos x="217" y="45"/>
                  </a:cxn>
                  <a:cxn ang="0">
                    <a:pos x="205" y="40"/>
                  </a:cxn>
                  <a:cxn ang="0">
                    <a:pos x="194" y="36"/>
                  </a:cxn>
                  <a:cxn ang="0">
                    <a:pos x="183" y="33"/>
                  </a:cxn>
                  <a:cxn ang="0">
                    <a:pos x="172" y="30"/>
                  </a:cxn>
                  <a:cxn ang="0">
                    <a:pos x="163" y="27"/>
                  </a:cxn>
                  <a:cxn ang="0">
                    <a:pos x="153" y="26"/>
                  </a:cxn>
                  <a:cxn ang="0">
                    <a:pos x="143" y="24"/>
                  </a:cxn>
                  <a:cxn ang="0">
                    <a:pos x="134" y="24"/>
                  </a:cxn>
                  <a:cxn ang="0">
                    <a:pos x="125" y="24"/>
                  </a:cxn>
                  <a:cxn ang="0">
                    <a:pos x="116" y="25"/>
                  </a:cxn>
                  <a:cxn ang="0">
                    <a:pos x="107" y="27"/>
                  </a:cxn>
                  <a:cxn ang="0">
                    <a:pos x="99" y="29"/>
                  </a:cxn>
                  <a:cxn ang="0">
                    <a:pos x="91" y="33"/>
                  </a:cxn>
                  <a:cxn ang="0">
                    <a:pos x="82" y="36"/>
                  </a:cxn>
                  <a:cxn ang="0">
                    <a:pos x="74" y="41"/>
                  </a:cxn>
                  <a:cxn ang="0">
                    <a:pos x="66" y="46"/>
                  </a:cxn>
                  <a:cxn ang="0">
                    <a:pos x="52" y="61"/>
                  </a:cxn>
                  <a:cxn ang="0">
                    <a:pos x="42" y="80"/>
                  </a:cxn>
                  <a:cxn ang="0">
                    <a:pos x="37" y="103"/>
                  </a:cxn>
                  <a:cxn ang="0">
                    <a:pos x="35" y="126"/>
                  </a:cxn>
                  <a:cxn ang="0">
                    <a:pos x="35" y="151"/>
                  </a:cxn>
                  <a:cxn ang="0">
                    <a:pos x="38" y="174"/>
                  </a:cxn>
                  <a:cxn ang="0">
                    <a:pos x="41" y="194"/>
                  </a:cxn>
                  <a:cxn ang="0">
                    <a:pos x="46" y="210"/>
                  </a:cxn>
                </a:cxnLst>
                <a:rect l="0" t="0" r="r" b="b"/>
                <a:pathLst>
                  <a:path w="217" h="210">
                    <a:moveTo>
                      <a:pt x="46" y="210"/>
                    </a:moveTo>
                    <a:lnTo>
                      <a:pt x="37" y="198"/>
                    </a:lnTo>
                    <a:lnTo>
                      <a:pt x="26" y="181"/>
                    </a:lnTo>
                    <a:lnTo>
                      <a:pt x="15" y="159"/>
                    </a:lnTo>
                    <a:lnTo>
                      <a:pt x="5" y="135"/>
                    </a:lnTo>
                    <a:lnTo>
                      <a:pt x="0" y="109"/>
                    </a:lnTo>
                    <a:lnTo>
                      <a:pt x="1" y="82"/>
                    </a:lnTo>
                    <a:lnTo>
                      <a:pt x="9" y="57"/>
                    </a:lnTo>
                    <a:lnTo>
                      <a:pt x="27" y="35"/>
                    </a:lnTo>
                    <a:lnTo>
                      <a:pt x="45" y="22"/>
                    </a:lnTo>
                    <a:lnTo>
                      <a:pt x="60" y="12"/>
                    </a:lnTo>
                    <a:lnTo>
                      <a:pt x="72" y="7"/>
                    </a:lnTo>
                    <a:lnTo>
                      <a:pt x="81" y="5"/>
                    </a:lnTo>
                    <a:lnTo>
                      <a:pt x="88" y="5"/>
                    </a:lnTo>
                    <a:lnTo>
                      <a:pt x="104" y="0"/>
                    </a:lnTo>
                    <a:lnTo>
                      <a:pt x="148" y="8"/>
                    </a:lnTo>
                    <a:lnTo>
                      <a:pt x="160" y="12"/>
                    </a:lnTo>
                    <a:lnTo>
                      <a:pt x="172" y="15"/>
                    </a:lnTo>
                    <a:lnTo>
                      <a:pt x="182" y="19"/>
                    </a:lnTo>
                    <a:lnTo>
                      <a:pt x="190" y="23"/>
                    </a:lnTo>
                    <a:lnTo>
                      <a:pt x="198" y="27"/>
                    </a:lnTo>
                    <a:lnTo>
                      <a:pt x="205" y="32"/>
                    </a:lnTo>
                    <a:lnTo>
                      <a:pt x="211" y="38"/>
                    </a:lnTo>
                    <a:lnTo>
                      <a:pt x="217" y="45"/>
                    </a:lnTo>
                    <a:lnTo>
                      <a:pt x="205" y="40"/>
                    </a:lnTo>
                    <a:lnTo>
                      <a:pt x="194" y="36"/>
                    </a:lnTo>
                    <a:lnTo>
                      <a:pt x="183" y="33"/>
                    </a:lnTo>
                    <a:lnTo>
                      <a:pt x="172" y="30"/>
                    </a:lnTo>
                    <a:lnTo>
                      <a:pt x="163" y="27"/>
                    </a:lnTo>
                    <a:lnTo>
                      <a:pt x="153" y="26"/>
                    </a:lnTo>
                    <a:lnTo>
                      <a:pt x="143" y="24"/>
                    </a:lnTo>
                    <a:lnTo>
                      <a:pt x="134" y="24"/>
                    </a:lnTo>
                    <a:lnTo>
                      <a:pt x="125" y="24"/>
                    </a:lnTo>
                    <a:lnTo>
                      <a:pt x="116" y="25"/>
                    </a:lnTo>
                    <a:lnTo>
                      <a:pt x="107" y="27"/>
                    </a:lnTo>
                    <a:lnTo>
                      <a:pt x="99" y="29"/>
                    </a:lnTo>
                    <a:lnTo>
                      <a:pt x="91" y="33"/>
                    </a:lnTo>
                    <a:lnTo>
                      <a:pt x="82" y="36"/>
                    </a:lnTo>
                    <a:lnTo>
                      <a:pt x="74" y="41"/>
                    </a:lnTo>
                    <a:lnTo>
                      <a:pt x="66" y="46"/>
                    </a:lnTo>
                    <a:lnTo>
                      <a:pt x="52" y="61"/>
                    </a:lnTo>
                    <a:lnTo>
                      <a:pt x="42" y="80"/>
                    </a:lnTo>
                    <a:lnTo>
                      <a:pt x="37" y="103"/>
                    </a:lnTo>
                    <a:lnTo>
                      <a:pt x="35" y="126"/>
                    </a:lnTo>
                    <a:lnTo>
                      <a:pt x="35" y="151"/>
                    </a:lnTo>
                    <a:lnTo>
                      <a:pt x="38" y="174"/>
                    </a:lnTo>
                    <a:lnTo>
                      <a:pt x="41" y="194"/>
                    </a:lnTo>
                    <a:lnTo>
                      <a:pt x="46" y="210"/>
                    </a:lnTo>
                    <a:close/>
                  </a:path>
                </a:pathLst>
              </a:custGeom>
              <a:solidFill>
                <a:schemeClr val="accent2"/>
              </a:solidFill>
              <a:ln w="9525">
                <a:noFill/>
                <a:round/>
                <a:headEnd/>
                <a:tailEnd/>
              </a:ln>
            </p:spPr>
            <p:txBody>
              <a:bodyPr/>
              <a:lstStyle/>
              <a:p>
                <a:pPr>
                  <a:defRPr/>
                </a:pPr>
                <a:endParaRPr lang="id-ID"/>
              </a:p>
            </p:txBody>
          </p:sp>
          <p:sp>
            <p:nvSpPr>
              <p:cNvPr id="44043" name="Freeform 11"/>
              <p:cNvSpPr>
                <a:spLocks/>
              </p:cNvSpPr>
              <p:nvPr userDrawn="1"/>
            </p:nvSpPr>
            <p:spPr bwMode="ltGray">
              <a:xfrm rot="373331" flipH="1">
                <a:off x="41" y="2843"/>
                <a:ext cx="262" cy="308"/>
              </a:xfrm>
              <a:custGeom>
                <a:avLst/>
                <a:gdLst/>
                <a:ahLst/>
                <a:cxnLst>
                  <a:cxn ang="0">
                    <a:pos x="109" y="0"/>
                  </a:cxn>
                  <a:cxn ang="0">
                    <a:pos x="112" y="2"/>
                  </a:cxn>
                  <a:cxn ang="0">
                    <a:pos x="118" y="8"/>
                  </a:cxn>
                  <a:cxn ang="0">
                    <a:pos x="127" y="18"/>
                  </a:cxn>
                  <a:cxn ang="0">
                    <a:pos x="137" y="33"/>
                  </a:cxn>
                  <a:cxn ang="0">
                    <a:pos x="145" y="52"/>
                  </a:cxn>
                  <a:cxn ang="0">
                    <a:pos x="150" y="76"/>
                  </a:cxn>
                  <a:cxn ang="0">
                    <a:pos x="150" y="105"/>
                  </a:cxn>
                  <a:cxn ang="0">
                    <a:pos x="144" y="139"/>
                  </a:cxn>
                  <a:cxn ang="0">
                    <a:pos x="140" y="149"/>
                  </a:cxn>
                  <a:cxn ang="0">
                    <a:pos x="136" y="157"/>
                  </a:cxn>
                  <a:cxn ang="0">
                    <a:pos x="131" y="165"/>
                  </a:cxn>
                  <a:cxn ang="0">
                    <a:pos x="125" y="173"/>
                  </a:cxn>
                  <a:cxn ang="0">
                    <a:pos x="117" y="180"/>
                  </a:cxn>
                  <a:cxn ang="0">
                    <a:pos x="110" y="185"/>
                  </a:cxn>
                  <a:cxn ang="0">
                    <a:pos x="102" y="191"/>
                  </a:cxn>
                  <a:cxn ang="0">
                    <a:pos x="92" y="195"/>
                  </a:cxn>
                  <a:cxn ang="0">
                    <a:pos x="82" y="197"/>
                  </a:cxn>
                  <a:cxn ang="0">
                    <a:pos x="72" y="200"/>
                  </a:cxn>
                  <a:cxn ang="0">
                    <a:pos x="61" y="201"/>
                  </a:cxn>
                  <a:cxn ang="0">
                    <a:pos x="49" y="201"/>
                  </a:cxn>
                  <a:cxn ang="0">
                    <a:pos x="37" y="200"/>
                  </a:cxn>
                  <a:cxn ang="0">
                    <a:pos x="25" y="197"/>
                  </a:cxn>
                  <a:cxn ang="0">
                    <a:pos x="12" y="193"/>
                  </a:cxn>
                  <a:cxn ang="0">
                    <a:pos x="0" y="188"/>
                  </a:cxn>
                  <a:cxn ang="0">
                    <a:pos x="11" y="195"/>
                  </a:cxn>
                  <a:cxn ang="0">
                    <a:pos x="22" y="200"/>
                  </a:cxn>
                  <a:cxn ang="0">
                    <a:pos x="33" y="205"/>
                  </a:cxn>
                  <a:cxn ang="0">
                    <a:pos x="43" y="208"/>
                  </a:cxn>
                  <a:cxn ang="0">
                    <a:pos x="53" y="211"/>
                  </a:cxn>
                  <a:cxn ang="0">
                    <a:pos x="63" y="212"/>
                  </a:cxn>
                  <a:cxn ang="0">
                    <a:pos x="73" y="213"/>
                  </a:cxn>
                  <a:cxn ang="0">
                    <a:pos x="83" y="213"/>
                  </a:cxn>
                  <a:cxn ang="0">
                    <a:pos x="91" y="212"/>
                  </a:cxn>
                  <a:cxn ang="0">
                    <a:pos x="100" y="210"/>
                  </a:cxn>
                  <a:cxn ang="0">
                    <a:pos x="108" y="208"/>
                  </a:cxn>
                  <a:cxn ang="0">
                    <a:pos x="116" y="206"/>
                  </a:cxn>
                  <a:cxn ang="0">
                    <a:pos x="123" y="203"/>
                  </a:cxn>
                  <a:cxn ang="0">
                    <a:pos x="130" y="199"/>
                  </a:cxn>
                  <a:cxn ang="0">
                    <a:pos x="136" y="195"/>
                  </a:cxn>
                  <a:cxn ang="0">
                    <a:pos x="142" y="191"/>
                  </a:cxn>
                  <a:cxn ang="0">
                    <a:pos x="158" y="176"/>
                  </a:cxn>
                  <a:cxn ang="0">
                    <a:pos x="169" y="161"/>
                  </a:cxn>
                  <a:cxn ang="0">
                    <a:pos x="176" y="144"/>
                  </a:cxn>
                  <a:cxn ang="0">
                    <a:pos x="179" y="128"/>
                  </a:cxn>
                  <a:cxn ang="0">
                    <a:pos x="181" y="111"/>
                  </a:cxn>
                  <a:cxn ang="0">
                    <a:pos x="181" y="95"/>
                  </a:cxn>
                  <a:cxn ang="0">
                    <a:pos x="182" y="79"/>
                  </a:cxn>
                  <a:cxn ang="0">
                    <a:pos x="173" y="46"/>
                  </a:cxn>
                  <a:cxn ang="0">
                    <a:pos x="156" y="21"/>
                  </a:cxn>
                  <a:cxn ang="0">
                    <a:pos x="151" y="18"/>
                  </a:cxn>
                  <a:cxn ang="0">
                    <a:pos x="147" y="15"/>
                  </a:cxn>
                  <a:cxn ang="0">
                    <a:pos x="142" y="13"/>
                  </a:cxn>
                  <a:cxn ang="0">
                    <a:pos x="138" y="11"/>
                  </a:cxn>
                  <a:cxn ang="0">
                    <a:pos x="132" y="9"/>
                  </a:cxn>
                  <a:cxn ang="0">
                    <a:pos x="126" y="6"/>
                  </a:cxn>
                  <a:cxn ang="0">
                    <a:pos x="119" y="3"/>
                  </a:cxn>
                  <a:cxn ang="0">
                    <a:pos x="109" y="0"/>
                  </a:cxn>
                </a:cxnLst>
                <a:rect l="0" t="0" r="r" b="b"/>
                <a:pathLst>
                  <a:path w="182" h="213">
                    <a:moveTo>
                      <a:pt x="109" y="0"/>
                    </a:moveTo>
                    <a:lnTo>
                      <a:pt x="112" y="2"/>
                    </a:lnTo>
                    <a:lnTo>
                      <a:pt x="118" y="8"/>
                    </a:lnTo>
                    <a:lnTo>
                      <a:pt x="127" y="18"/>
                    </a:lnTo>
                    <a:lnTo>
                      <a:pt x="137" y="33"/>
                    </a:lnTo>
                    <a:lnTo>
                      <a:pt x="145" y="52"/>
                    </a:lnTo>
                    <a:lnTo>
                      <a:pt x="150" y="76"/>
                    </a:lnTo>
                    <a:lnTo>
                      <a:pt x="150" y="105"/>
                    </a:lnTo>
                    <a:lnTo>
                      <a:pt x="144" y="139"/>
                    </a:lnTo>
                    <a:lnTo>
                      <a:pt x="140" y="149"/>
                    </a:lnTo>
                    <a:lnTo>
                      <a:pt x="136" y="157"/>
                    </a:lnTo>
                    <a:lnTo>
                      <a:pt x="131" y="165"/>
                    </a:lnTo>
                    <a:lnTo>
                      <a:pt x="125" y="173"/>
                    </a:lnTo>
                    <a:lnTo>
                      <a:pt x="117" y="180"/>
                    </a:lnTo>
                    <a:lnTo>
                      <a:pt x="110" y="185"/>
                    </a:lnTo>
                    <a:lnTo>
                      <a:pt x="102" y="191"/>
                    </a:lnTo>
                    <a:lnTo>
                      <a:pt x="92" y="195"/>
                    </a:lnTo>
                    <a:lnTo>
                      <a:pt x="82" y="197"/>
                    </a:lnTo>
                    <a:lnTo>
                      <a:pt x="72" y="200"/>
                    </a:lnTo>
                    <a:lnTo>
                      <a:pt x="61" y="201"/>
                    </a:lnTo>
                    <a:lnTo>
                      <a:pt x="49" y="201"/>
                    </a:lnTo>
                    <a:lnTo>
                      <a:pt x="37" y="200"/>
                    </a:lnTo>
                    <a:lnTo>
                      <a:pt x="25" y="197"/>
                    </a:lnTo>
                    <a:lnTo>
                      <a:pt x="12" y="193"/>
                    </a:lnTo>
                    <a:lnTo>
                      <a:pt x="0" y="188"/>
                    </a:lnTo>
                    <a:lnTo>
                      <a:pt x="11" y="195"/>
                    </a:lnTo>
                    <a:lnTo>
                      <a:pt x="22" y="200"/>
                    </a:lnTo>
                    <a:lnTo>
                      <a:pt x="33" y="205"/>
                    </a:lnTo>
                    <a:lnTo>
                      <a:pt x="43" y="208"/>
                    </a:lnTo>
                    <a:lnTo>
                      <a:pt x="53" y="211"/>
                    </a:lnTo>
                    <a:lnTo>
                      <a:pt x="63" y="212"/>
                    </a:lnTo>
                    <a:lnTo>
                      <a:pt x="73" y="213"/>
                    </a:lnTo>
                    <a:lnTo>
                      <a:pt x="83" y="213"/>
                    </a:lnTo>
                    <a:lnTo>
                      <a:pt x="91" y="212"/>
                    </a:lnTo>
                    <a:lnTo>
                      <a:pt x="100" y="210"/>
                    </a:lnTo>
                    <a:lnTo>
                      <a:pt x="108" y="208"/>
                    </a:lnTo>
                    <a:lnTo>
                      <a:pt x="116" y="206"/>
                    </a:lnTo>
                    <a:lnTo>
                      <a:pt x="123" y="203"/>
                    </a:lnTo>
                    <a:lnTo>
                      <a:pt x="130" y="199"/>
                    </a:lnTo>
                    <a:lnTo>
                      <a:pt x="136" y="195"/>
                    </a:lnTo>
                    <a:lnTo>
                      <a:pt x="142" y="191"/>
                    </a:lnTo>
                    <a:lnTo>
                      <a:pt x="158" y="176"/>
                    </a:lnTo>
                    <a:lnTo>
                      <a:pt x="169" y="161"/>
                    </a:lnTo>
                    <a:lnTo>
                      <a:pt x="176" y="144"/>
                    </a:lnTo>
                    <a:lnTo>
                      <a:pt x="179" y="128"/>
                    </a:lnTo>
                    <a:lnTo>
                      <a:pt x="181" y="111"/>
                    </a:lnTo>
                    <a:lnTo>
                      <a:pt x="181" y="95"/>
                    </a:lnTo>
                    <a:lnTo>
                      <a:pt x="182" y="79"/>
                    </a:lnTo>
                    <a:lnTo>
                      <a:pt x="173" y="46"/>
                    </a:lnTo>
                    <a:lnTo>
                      <a:pt x="156" y="21"/>
                    </a:lnTo>
                    <a:lnTo>
                      <a:pt x="151" y="18"/>
                    </a:lnTo>
                    <a:lnTo>
                      <a:pt x="147" y="15"/>
                    </a:lnTo>
                    <a:lnTo>
                      <a:pt x="142" y="13"/>
                    </a:lnTo>
                    <a:lnTo>
                      <a:pt x="138" y="11"/>
                    </a:lnTo>
                    <a:lnTo>
                      <a:pt x="132" y="9"/>
                    </a:lnTo>
                    <a:lnTo>
                      <a:pt x="126" y="6"/>
                    </a:lnTo>
                    <a:lnTo>
                      <a:pt x="119" y="3"/>
                    </a:lnTo>
                    <a:lnTo>
                      <a:pt x="109" y="0"/>
                    </a:lnTo>
                    <a:close/>
                  </a:path>
                </a:pathLst>
              </a:custGeom>
              <a:solidFill>
                <a:schemeClr val="accent2"/>
              </a:solidFill>
              <a:ln w="9525">
                <a:noFill/>
                <a:round/>
                <a:headEnd/>
                <a:tailEnd/>
              </a:ln>
            </p:spPr>
            <p:txBody>
              <a:bodyPr/>
              <a:lstStyle/>
              <a:p>
                <a:pPr>
                  <a:defRPr/>
                </a:pPr>
                <a:endParaRPr lang="id-ID"/>
              </a:p>
            </p:txBody>
          </p:sp>
          <p:sp>
            <p:nvSpPr>
              <p:cNvPr id="44044" name="Freeform 12"/>
              <p:cNvSpPr>
                <a:spLocks/>
              </p:cNvSpPr>
              <p:nvPr userDrawn="1"/>
            </p:nvSpPr>
            <p:spPr bwMode="ltGray">
              <a:xfrm rot="373331" flipH="1">
                <a:off x="121" y="2907"/>
                <a:ext cx="93" cy="156"/>
              </a:xfrm>
              <a:custGeom>
                <a:avLst/>
                <a:gdLst/>
                <a:ahLst/>
                <a:cxnLst>
                  <a:cxn ang="0">
                    <a:pos x="94" y="0"/>
                  </a:cxn>
                  <a:cxn ang="0">
                    <a:pos x="105" y="9"/>
                  </a:cxn>
                  <a:cxn ang="0">
                    <a:pos x="115" y="27"/>
                  </a:cxn>
                  <a:cxn ang="0">
                    <a:pos x="123" y="50"/>
                  </a:cxn>
                  <a:cxn ang="0">
                    <a:pos x="128" y="78"/>
                  </a:cxn>
                  <a:cxn ang="0">
                    <a:pos x="127" y="111"/>
                  </a:cxn>
                  <a:cxn ang="0">
                    <a:pos x="116" y="145"/>
                  </a:cxn>
                  <a:cxn ang="0">
                    <a:pos x="94" y="181"/>
                  </a:cxn>
                  <a:cxn ang="0">
                    <a:pos x="60" y="217"/>
                  </a:cxn>
                  <a:cxn ang="0">
                    <a:pos x="49" y="213"/>
                  </a:cxn>
                  <a:cxn ang="0">
                    <a:pos x="38" y="210"/>
                  </a:cxn>
                  <a:cxn ang="0">
                    <a:pos x="26" y="205"/>
                  </a:cxn>
                  <a:cxn ang="0">
                    <a:pos x="16" y="201"/>
                  </a:cxn>
                  <a:cxn ang="0">
                    <a:pos x="8" y="196"/>
                  </a:cxn>
                  <a:cxn ang="0">
                    <a:pos x="2" y="190"/>
                  </a:cxn>
                  <a:cxn ang="0">
                    <a:pos x="0" y="183"/>
                  </a:cxn>
                  <a:cxn ang="0">
                    <a:pos x="1" y="178"/>
                  </a:cxn>
                  <a:cxn ang="0">
                    <a:pos x="13" y="171"/>
                  </a:cxn>
                  <a:cxn ang="0">
                    <a:pos x="29" y="161"/>
                  </a:cxn>
                  <a:cxn ang="0">
                    <a:pos x="46" y="150"/>
                  </a:cxn>
                  <a:cxn ang="0">
                    <a:pos x="63" y="134"/>
                  </a:cxn>
                  <a:cxn ang="0">
                    <a:pos x="79" y="112"/>
                  </a:cxn>
                  <a:cxn ang="0">
                    <a:pos x="91" y="83"/>
                  </a:cxn>
                  <a:cxn ang="0">
                    <a:pos x="97" y="46"/>
                  </a:cxn>
                  <a:cxn ang="0">
                    <a:pos x="94" y="0"/>
                  </a:cxn>
                </a:cxnLst>
                <a:rect l="0" t="0" r="r" b="b"/>
                <a:pathLst>
                  <a:path w="128" h="217">
                    <a:moveTo>
                      <a:pt x="94" y="0"/>
                    </a:moveTo>
                    <a:lnTo>
                      <a:pt x="105" y="9"/>
                    </a:lnTo>
                    <a:lnTo>
                      <a:pt x="115" y="27"/>
                    </a:lnTo>
                    <a:lnTo>
                      <a:pt x="123" y="50"/>
                    </a:lnTo>
                    <a:lnTo>
                      <a:pt x="128" y="78"/>
                    </a:lnTo>
                    <a:lnTo>
                      <a:pt x="127" y="111"/>
                    </a:lnTo>
                    <a:lnTo>
                      <a:pt x="116" y="145"/>
                    </a:lnTo>
                    <a:lnTo>
                      <a:pt x="94" y="181"/>
                    </a:lnTo>
                    <a:lnTo>
                      <a:pt x="60" y="217"/>
                    </a:lnTo>
                    <a:lnTo>
                      <a:pt x="49" y="213"/>
                    </a:lnTo>
                    <a:lnTo>
                      <a:pt x="38" y="210"/>
                    </a:lnTo>
                    <a:lnTo>
                      <a:pt x="26" y="205"/>
                    </a:lnTo>
                    <a:lnTo>
                      <a:pt x="16" y="201"/>
                    </a:lnTo>
                    <a:lnTo>
                      <a:pt x="8" y="196"/>
                    </a:lnTo>
                    <a:lnTo>
                      <a:pt x="2" y="190"/>
                    </a:lnTo>
                    <a:lnTo>
                      <a:pt x="0" y="183"/>
                    </a:lnTo>
                    <a:lnTo>
                      <a:pt x="1" y="178"/>
                    </a:lnTo>
                    <a:lnTo>
                      <a:pt x="13" y="171"/>
                    </a:lnTo>
                    <a:lnTo>
                      <a:pt x="29" y="161"/>
                    </a:lnTo>
                    <a:lnTo>
                      <a:pt x="46" y="150"/>
                    </a:lnTo>
                    <a:lnTo>
                      <a:pt x="63" y="134"/>
                    </a:lnTo>
                    <a:lnTo>
                      <a:pt x="79" y="112"/>
                    </a:lnTo>
                    <a:lnTo>
                      <a:pt x="91" y="83"/>
                    </a:lnTo>
                    <a:lnTo>
                      <a:pt x="97" y="46"/>
                    </a:lnTo>
                    <a:lnTo>
                      <a:pt x="94" y="0"/>
                    </a:lnTo>
                    <a:close/>
                  </a:path>
                </a:pathLst>
              </a:custGeom>
              <a:solidFill>
                <a:schemeClr val="accent2"/>
              </a:solidFill>
              <a:ln w="9525">
                <a:noFill/>
                <a:round/>
                <a:headEnd/>
                <a:tailEnd/>
              </a:ln>
            </p:spPr>
            <p:txBody>
              <a:bodyPr/>
              <a:lstStyle/>
              <a:p>
                <a:pPr>
                  <a:defRPr/>
                </a:pPr>
                <a:endParaRPr lang="id-ID"/>
              </a:p>
            </p:txBody>
          </p:sp>
          <p:sp>
            <p:nvSpPr>
              <p:cNvPr id="44045" name="Freeform 13"/>
              <p:cNvSpPr>
                <a:spLocks/>
              </p:cNvSpPr>
              <p:nvPr userDrawn="1"/>
            </p:nvSpPr>
            <p:spPr bwMode="ltGray">
              <a:xfrm rot="373331" flipH="1">
                <a:off x="313" y="3110"/>
                <a:ext cx="85" cy="93"/>
              </a:xfrm>
              <a:custGeom>
                <a:avLst/>
                <a:gdLst/>
                <a:ahLst/>
                <a:cxnLst>
                  <a:cxn ang="0">
                    <a:pos x="75" y="0"/>
                  </a:cxn>
                  <a:cxn ang="0">
                    <a:pos x="0" y="25"/>
                  </a:cxn>
                  <a:cxn ang="0">
                    <a:pos x="3" y="26"/>
                  </a:cxn>
                  <a:cxn ang="0">
                    <a:pos x="14" y="29"/>
                  </a:cxn>
                  <a:cxn ang="0">
                    <a:pos x="29" y="36"/>
                  </a:cxn>
                  <a:cxn ang="0">
                    <a:pos x="46" y="47"/>
                  </a:cxn>
                  <a:cxn ang="0">
                    <a:pos x="66" y="62"/>
                  </a:cxn>
                  <a:cxn ang="0">
                    <a:pos x="84" y="80"/>
                  </a:cxn>
                  <a:cxn ang="0">
                    <a:pos x="102" y="103"/>
                  </a:cxn>
                  <a:cxn ang="0">
                    <a:pos x="116" y="132"/>
                  </a:cxn>
                  <a:cxn ang="0">
                    <a:pos x="117" y="120"/>
                  </a:cxn>
                  <a:cxn ang="0">
                    <a:pos x="115" y="107"/>
                  </a:cxn>
                  <a:cxn ang="0">
                    <a:pos x="108" y="90"/>
                  </a:cxn>
                  <a:cxn ang="0">
                    <a:pos x="99" y="74"/>
                  </a:cxn>
                  <a:cxn ang="0">
                    <a:pos x="89" y="58"/>
                  </a:cxn>
                  <a:cxn ang="0">
                    <a:pos x="78" y="45"/>
                  </a:cxn>
                  <a:cxn ang="0">
                    <a:pos x="67" y="36"/>
                  </a:cxn>
                  <a:cxn ang="0">
                    <a:pos x="58" y="32"/>
                  </a:cxn>
                  <a:cxn ang="0">
                    <a:pos x="69" y="29"/>
                  </a:cxn>
                  <a:cxn ang="0">
                    <a:pos x="79" y="28"/>
                  </a:cxn>
                  <a:cxn ang="0">
                    <a:pos x="89" y="26"/>
                  </a:cxn>
                  <a:cxn ang="0">
                    <a:pos x="98" y="25"/>
                  </a:cxn>
                  <a:cxn ang="0">
                    <a:pos x="105" y="24"/>
                  </a:cxn>
                  <a:cxn ang="0">
                    <a:pos x="109" y="22"/>
                  </a:cxn>
                  <a:cxn ang="0">
                    <a:pos x="113" y="21"/>
                  </a:cxn>
                  <a:cxn ang="0">
                    <a:pos x="114" y="21"/>
                  </a:cxn>
                  <a:cxn ang="0">
                    <a:pos x="75" y="0"/>
                  </a:cxn>
                </a:cxnLst>
                <a:rect l="0" t="0" r="r" b="b"/>
                <a:pathLst>
                  <a:path w="117" h="132">
                    <a:moveTo>
                      <a:pt x="75" y="0"/>
                    </a:moveTo>
                    <a:lnTo>
                      <a:pt x="0" y="25"/>
                    </a:lnTo>
                    <a:lnTo>
                      <a:pt x="3" y="26"/>
                    </a:lnTo>
                    <a:lnTo>
                      <a:pt x="14" y="29"/>
                    </a:lnTo>
                    <a:lnTo>
                      <a:pt x="29" y="36"/>
                    </a:lnTo>
                    <a:lnTo>
                      <a:pt x="46" y="47"/>
                    </a:lnTo>
                    <a:lnTo>
                      <a:pt x="66" y="62"/>
                    </a:lnTo>
                    <a:lnTo>
                      <a:pt x="84" y="80"/>
                    </a:lnTo>
                    <a:lnTo>
                      <a:pt x="102" y="103"/>
                    </a:lnTo>
                    <a:lnTo>
                      <a:pt x="116" y="132"/>
                    </a:lnTo>
                    <a:lnTo>
                      <a:pt x="117" y="120"/>
                    </a:lnTo>
                    <a:lnTo>
                      <a:pt x="115" y="107"/>
                    </a:lnTo>
                    <a:lnTo>
                      <a:pt x="108" y="90"/>
                    </a:lnTo>
                    <a:lnTo>
                      <a:pt x="99" y="74"/>
                    </a:lnTo>
                    <a:lnTo>
                      <a:pt x="89" y="58"/>
                    </a:lnTo>
                    <a:lnTo>
                      <a:pt x="78" y="45"/>
                    </a:lnTo>
                    <a:lnTo>
                      <a:pt x="67" y="36"/>
                    </a:lnTo>
                    <a:lnTo>
                      <a:pt x="58" y="32"/>
                    </a:lnTo>
                    <a:lnTo>
                      <a:pt x="69" y="29"/>
                    </a:lnTo>
                    <a:lnTo>
                      <a:pt x="79" y="28"/>
                    </a:lnTo>
                    <a:lnTo>
                      <a:pt x="89" y="26"/>
                    </a:lnTo>
                    <a:lnTo>
                      <a:pt x="98" y="25"/>
                    </a:lnTo>
                    <a:lnTo>
                      <a:pt x="105" y="24"/>
                    </a:lnTo>
                    <a:lnTo>
                      <a:pt x="109" y="22"/>
                    </a:lnTo>
                    <a:lnTo>
                      <a:pt x="113" y="21"/>
                    </a:lnTo>
                    <a:lnTo>
                      <a:pt x="114" y="21"/>
                    </a:lnTo>
                    <a:lnTo>
                      <a:pt x="75" y="0"/>
                    </a:lnTo>
                    <a:close/>
                  </a:path>
                </a:pathLst>
              </a:custGeom>
              <a:solidFill>
                <a:schemeClr val="accent2"/>
              </a:solidFill>
              <a:ln w="9525">
                <a:noFill/>
                <a:round/>
                <a:headEnd/>
                <a:tailEnd/>
              </a:ln>
            </p:spPr>
            <p:txBody>
              <a:bodyPr/>
              <a:lstStyle/>
              <a:p>
                <a:pPr>
                  <a:defRPr/>
                </a:pPr>
                <a:endParaRPr lang="id-ID"/>
              </a:p>
            </p:txBody>
          </p:sp>
          <p:sp>
            <p:nvSpPr>
              <p:cNvPr id="44046" name="Freeform 14"/>
              <p:cNvSpPr>
                <a:spLocks/>
              </p:cNvSpPr>
              <p:nvPr userDrawn="1"/>
            </p:nvSpPr>
            <p:spPr bwMode="ltGray">
              <a:xfrm rot="373331" flipH="1">
                <a:off x="289" y="3134"/>
                <a:ext cx="21" cy="55"/>
              </a:xfrm>
              <a:custGeom>
                <a:avLst/>
                <a:gdLst/>
                <a:ahLst/>
                <a:cxnLst>
                  <a:cxn ang="0">
                    <a:pos x="29" y="0"/>
                  </a:cxn>
                  <a:cxn ang="0">
                    <a:pos x="23" y="0"/>
                  </a:cxn>
                  <a:cxn ang="0">
                    <a:pos x="16" y="4"/>
                  </a:cxn>
                  <a:cxn ang="0">
                    <a:pos x="9" y="9"/>
                  </a:cxn>
                  <a:cxn ang="0">
                    <a:pos x="4" y="19"/>
                  </a:cxn>
                  <a:cxn ang="0">
                    <a:pos x="1" y="30"/>
                  </a:cxn>
                  <a:cxn ang="0">
                    <a:pos x="0" y="44"/>
                  </a:cxn>
                  <a:cxn ang="0">
                    <a:pos x="3" y="60"/>
                  </a:cxn>
                  <a:cxn ang="0">
                    <a:pos x="11" y="77"/>
                  </a:cxn>
                  <a:cxn ang="0">
                    <a:pos x="15" y="53"/>
                  </a:cxn>
                  <a:cxn ang="0">
                    <a:pos x="19" y="37"/>
                  </a:cxn>
                  <a:cxn ang="0">
                    <a:pos x="23" y="22"/>
                  </a:cxn>
                  <a:cxn ang="0">
                    <a:pos x="29" y="0"/>
                  </a:cxn>
                </a:cxnLst>
                <a:rect l="0" t="0" r="r" b="b"/>
                <a:pathLst>
                  <a:path w="29" h="77">
                    <a:moveTo>
                      <a:pt x="29" y="0"/>
                    </a:moveTo>
                    <a:lnTo>
                      <a:pt x="23" y="0"/>
                    </a:lnTo>
                    <a:lnTo>
                      <a:pt x="16" y="4"/>
                    </a:lnTo>
                    <a:lnTo>
                      <a:pt x="9" y="9"/>
                    </a:lnTo>
                    <a:lnTo>
                      <a:pt x="4" y="19"/>
                    </a:lnTo>
                    <a:lnTo>
                      <a:pt x="1" y="30"/>
                    </a:lnTo>
                    <a:lnTo>
                      <a:pt x="0" y="44"/>
                    </a:lnTo>
                    <a:lnTo>
                      <a:pt x="3" y="60"/>
                    </a:lnTo>
                    <a:lnTo>
                      <a:pt x="11" y="77"/>
                    </a:lnTo>
                    <a:lnTo>
                      <a:pt x="15" y="53"/>
                    </a:lnTo>
                    <a:lnTo>
                      <a:pt x="19" y="37"/>
                    </a:lnTo>
                    <a:lnTo>
                      <a:pt x="23" y="22"/>
                    </a:lnTo>
                    <a:lnTo>
                      <a:pt x="29" y="0"/>
                    </a:lnTo>
                    <a:close/>
                  </a:path>
                </a:pathLst>
              </a:custGeom>
              <a:solidFill>
                <a:schemeClr val="accent2"/>
              </a:solidFill>
              <a:ln w="9525">
                <a:noFill/>
                <a:round/>
                <a:headEnd/>
                <a:tailEnd/>
              </a:ln>
            </p:spPr>
            <p:txBody>
              <a:bodyPr/>
              <a:lstStyle/>
              <a:p>
                <a:pPr>
                  <a:defRPr/>
                </a:pPr>
                <a:endParaRPr lang="id-ID"/>
              </a:p>
            </p:txBody>
          </p:sp>
          <p:grpSp>
            <p:nvGrpSpPr>
              <p:cNvPr id="1067" name="Group 15"/>
              <p:cNvGrpSpPr>
                <a:grpSpLocks/>
              </p:cNvGrpSpPr>
              <p:nvPr userDrawn="1"/>
            </p:nvGrpSpPr>
            <p:grpSpPr bwMode="auto">
              <a:xfrm rot="10886446" flipH="1">
                <a:off x="335" y="3251"/>
                <a:ext cx="608" cy="369"/>
                <a:chOff x="-366" y="1704"/>
                <a:chExt cx="608" cy="369"/>
              </a:xfrm>
            </p:grpSpPr>
            <p:sp>
              <p:nvSpPr>
                <p:cNvPr id="44048" name="Freeform 16"/>
                <p:cNvSpPr>
                  <a:spLocks/>
                </p:cNvSpPr>
                <p:nvPr userDrawn="1"/>
              </p:nvSpPr>
              <p:spPr bwMode="ltGray">
                <a:xfrm rot="4200091">
                  <a:off x="-243" y="1807"/>
                  <a:ext cx="143" cy="390"/>
                </a:xfrm>
                <a:custGeom>
                  <a:avLst/>
                  <a:gdLst/>
                  <a:ahLst/>
                  <a:cxnLst>
                    <a:cxn ang="0">
                      <a:pos x="12" y="44"/>
                    </a:cxn>
                    <a:cxn ang="0">
                      <a:pos x="6" y="72"/>
                    </a:cxn>
                    <a:cxn ang="0">
                      <a:pos x="3" y="99"/>
                    </a:cxn>
                    <a:cxn ang="0">
                      <a:pos x="0" y="125"/>
                    </a:cxn>
                    <a:cxn ang="0">
                      <a:pos x="0" y="151"/>
                    </a:cxn>
                    <a:cxn ang="0">
                      <a:pos x="3" y="180"/>
                    </a:cxn>
                    <a:cxn ang="0">
                      <a:pos x="7" y="211"/>
                    </a:cxn>
                    <a:cxn ang="0">
                      <a:pos x="16" y="247"/>
                    </a:cxn>
                    <a:cxn ang="0">
                      <a:pos x="29" y="287"/>
                    </a:cxn>
                    <a:cxn ang="0">
                      <a:pos x="43" y="325"/>
                    </a:cxn>
                    <a:cxn ang="0">
                      <a:pos x="61" y="364"/>
                    </a:cxn>
                    <a:cxn ang="0">
                      <a:pos x="83" y="406"/>
                    </a:cxn>
                    <a:cxn ang="0">
                      <a:pos x="106" y="446"/>
                    </a:cxn>
                    <a:cxn ang="0">
                      <a:pos x="132" y="483"/>
                    </a:cxn>
                    <a:cxn ang="0">
                      <a:pos x="157" y="516"/>
                    </a:cxn>
                    <a:cxn ang="0">
                      <a:pos x="182" y="544"/>
                    </a:cxn>
                    <a:cxn ang="0">
                      <a:pos x="207" y="564"/>
                    </a:cxn>
                    <a:cxn ang="0">
                      <a:pos x="160" y="501"/>
                    </a:cxn>
                    <a:cxn ang="0">
                      <a:pos x="127" y="448"/>
                    </a:cxn>
                    <a:cxn ang="0">
                      <a:pos x="103" y="405"/>
                    </a:cxn>
                    <a:cxn ang="0">
                      <a:pos x="87" y="368"/>
                    </a:cxn>
                    <a:cxn ang="0">
                      <a:pos x="75" y="337"/>
                    </a:cxn>
                    <a:cxn ang="0">
                      <a:pos x="68" y="309"/>
                    </a:cxn>
                    <a:cxn ang="0">
                      <a:pos x="63" y="285"/>
                    </a:cxn>
                    <a:cxn ang="0">
                      <a:pos x="56" y="261"/>
                    </a:cxn>
                    <a:cxn ang="0">
                      <a:pos x="44" y="205"/>
                    </a:cxn>
                    <a:cxn ang="0">
                      <a:pos x="41" y="140"/>
                    </a:cxn>
                    <a:cxn ang="0">
                      <a:pos x="43" y="68"/>
                    </a:cxn>
                    <a:cxn ang="0">
                      <a:pos x="50" y="0"/>
                    </a:cxn>
                    <a:cxn ang="0">
                      <a:pos x="12" y="44"/>
                    </a:cxn>
                  </a:cxnLst>
                  <a:rect l="0" t="0" r="r" b="b"/>
                  <a:pathLst>
                    <a:path w="207" h="564">
                      <a:moveTo>
                        <a:pt x="12" y="44"/>
                      </a:moveTo>
                      <a:lnTo>
                        <a:pt x="6" y="72"/>
                      </a:lnTo>
                      <a:lnTo>
                        <a:pt x="3" y="99"/>
                      </a:lnTo>
                      <a:lnTo>
                        <a:pt x="0" y="125"/>
                      </a:lnTo>
                      <a:lnTo>
                        <a:pt x="0" y="151"/>
                      </a:lnTo>
                      <a:lnTo>
                        <a:pt x="3" y="180"/>
                      </a:lnTo>
                      <a:lnTo>
                        <a:pt x="7" y="211"/>
                      </a:lnTo>
                      <a:lnTo>
                        <a:pt x="16" y="247"/>
                      </a:lnTo>
                      <a:lnTo>
                        <a:pt x="29" y="287"/>
                      </a:lnTo>
                      <a:lnTo>
                        <a:pt x="43" y="325"/>
                      </a:lnTo>
                      <a:lnTo>
                        <a:pt x="61" y="364"/>
                      </a:lnTo>
                      <a:lnTo>
                        <a:pt x="83" y="406"/>
                      </a:lnTo>
                      <a:lnTo>
                        <a:pt x="106" y="446"/>
                      </a:lnTo>
                      <a:lnTo>
                        <a:pt x="132" y="483"/>
                      </a:lnTo>
                      <a:lnTo>
                        <a:pt x="157" y="516"/>
                      </a:lnTo>
                      <a:lnTo>
                        <a:pt x="182" y="544"/>
                      </a:lnTo>
                      <a:lnTo>
                        <a:pt x="207" y="564"/>
                      </a:lnTo>
                      <a:lnTo>
                        <a:pt x="160" y="501"/>
                      </a:lnTo>
                      <a:lnTo>
                        <a:pt x="127" y="448"/>
                      </a:lnTo>
                      <a:lnTo>
                        <a:pt x="103" y="405"/>
                      </a:lnTo>
                      <a:lnTo>
                        <a:pt x="87" y="368"/>
                      </a:lnTo>
                      <a:lnTo>
                        <a:pt x="75" y="337"/>
                      </a:lnTo>
                      <a:lnTo>
                        <a:pt x="68" y="309"/>
                      </a:lnTo>
                      <a:lnTo>
                        <a:pt x="63" y="285"/>
                      </a:lnTo>
                      <a:lnTo>
                        <a:pt x="56" y="261"/>
                      </a:lnTo>
                      <a:lnTo>
                        <a:pt x="44" y="205"/>
                      </a:lnTo>
                      <a:lnTo>
                        <a:pt x="41" y="140"/>
                      </a:lnTo>
                      <a:lnTo>
                        <a:pt x="43" y="68"/>
                      </a:lnTo>
                      <a:lnTo>
                        <a:pt x="50" y="0"/>
                      </a:lnTo>
                      <a:lnTo>
                        <a:pt x="12" y="44"/>
                      </a:lnTo>
                      <a:close/>
                    </a:path>
                  </a:pathLst>
                </a:custGeom>
                <a:solidFill>
                  <a:schemeClr val="accent2"/>
                </a:solidFill>
                <a:ln w="9525">
                  <a:noFill/>
                  <a:round/>
                  <a:headEnd/>
                  <a:tailEnd/>
                </a:ln>
              </p:spPr>
              <p:txBody>
                <a:bodyPr/>
                <a:lstStyle/>
                <a:p>
                  <a:pPr>
                    <a:defRPr/>
                  </a:pPr>
                  <a:endParaRPr lang="id-ID"/>
                </a:p>
              </p:txBody>
            </p:sp>
            <p:sp>
              <p:nvSpPr>
                <p:cNvPr id="44049" name="Freeform 17"/>
                <p:cNvSpPr>
                  <a:spLocks/>
                </p:cNvSpPr>
                <p:nvPr userDrawn="1"/>
              </p:nvSpPr>
              <p:spPr bwMode="ltGray">
                <a:xfrm rot="4200091">
                  <a:off x="124" y="1761"/>
                  <a:ext cx="33" cy="160"/>
                </a:xfrm>
                <a:custGeom>
                  <a:avLst/>
                  <a:gdLst/>
                  <a:ahLst/>
                  <a:cxnLst>
                    <a:cxn ang="0">
                      <a:pos x="0" y="19"/>
                    </a:cxn>
                    <a:cxn ang="0">
                      <a:pos x="14" y="55"/>
                    </a:cxn>
                    <a:cxn ang="0">
                      <a:pos x="22" y="101"/>
                    </a:cxn>
                    <a:cxn ang="0">
                      <a:pos x="24" y="159"/>
                    </a:cxn>
                    <a:cxn ang="0">
                      <a:pos x="19" y="232"/>
                    </a:cxn>
                    <a:cxn ang="0">
                      <a:pos x="45" y="217"/>
                    </a:cxn>
                    <a:cxn ang="0">
                      <a:pos x="47" y="178"/>
                    </a:cxn>
                    <a:cxn ang="0">
                      <a:pos x="47" y="140"/>
                    </a:cxn>
                    <a:cxn ang="0">
                      <a:pos x="45" y="103"/>
                    </a:cxn>
                    <a:cxn ang="0">
                      <a:pos x="41" y="71"/>
                    </a:cxn>
                    <a:cxn ang="0">
                      <a:pos x="36" y="52"/>
                    </a:cxn>
                    <a:cxn ang="0">
                      <a:pos x="29" y="34"/>
                    </a:cxn>
                    <a:cxn ang="0">
                      <a:pos x="22" y="17"/>
                    </a:cxn>
                    <a:cxn ang="0">
                      <a:pos x="13" y="0"/>
                    </a:cxn>
                    <a:cxn ang="0">
                      <a:pos x="0" y="19"/>
                    </a:cxn>
                  </a:cxnLst>
                  <a:rect l="0" t="0" r="r" b="b"/>
                  <a:pathLst>
                    <a:path w="47" h="232">
                      <a:moveTo>
                        <a:pt x="0" y="19"/>
                      </a:moveTo>
                      <a:lnTo>
                        <a:pt x="14" y="55"/>
                      </a:lnTo>
                      <a:lnTo>
                        <a:pt x="22" y="101"/>
                      </a:lnTo>
                      <a:lnTo>
                        <a:pt x="24" y="159"/>
                      </a:lnTo>
                      <a:lnTo>
                        <a:pt x="19" y="232"/>
                      </a:lnTo>
                      <a:lnTo>
                        <a:pt x="45" y="217"/>
                      </a:lnTo>
                      <a:lnTo>
                        <a:pt x="47" y="178"/>
                      </a:lnTo>
                      <a:lnTo>
                        <a:pt x="47" y="140"/>
                      </a:lnTo>
                      <a:lnTo>
                        <a:pt x="45" y="103"/>
                      </a:lnTo>
                      <a:lnTo>
                        <a:pt x="41" y="71"/>
                      </a:lnTo>
                      <a:lnTo>
                        <a:pt x="36" y="52"/>
                      </a:lnTo>
                      <a:lnTo>
                        <a:pt x="29" y="34"/>
                      </a:lnTo>
                      <a:lnTo>
                        <a:pt x="22" y="17"/>
                      </a:lnTo>
                      <a:lnTo>
                        <a:pt x="13" y="0"/>
                      </a:lnTo>
                      <a:lnTo>
                        <a:pt x="0" y="19"/>
                      </a:lnTo>
                      <a:close/>
                    </a:path>
                  </a:pathLst>
                </a:custGeom>
                <a:solidFill>
                  <a:schemeClr val="accent2"/>
                </a:solidFill>
                <a:ln w="9525">
                  <a:noFill/>
                  <a:round/>
                  <a:headEnd/>
                  <a:tailEnd/>
                </a:ln>
              </p:spPr>
              <p:txBody>
                <a:bodyPr/>
                <a:lstStyle/>
                <a:p>
                  <a:pPr>
                    <a:defRPr/>
                  </a:pPr>
                  <a:endParaRPr lang="id-ID"/>
                </a:p>
              </p:txBody>
            </p:sp>
            <p:sp>
              <p:nvSpPr>
                <p:cNvPr id="44050" name="Freeform 18"/>
                <p:cNvSpPr>
                  <a:spLocks/>
                </p:cNvSpPr>
                <p:nvPr userDrawn="1"/>
              </p:nvSpPr>
              <p:spPr bwMode="ltGray">
                <a:xfrm rot="4200091">
                  <a:off x="197" y="1721"/>
                  <a:ext cx="60" cy="27"/>
                </a:xfrm>
                <a:custGeom>
                  <a:avLst/>
                  <a:gdLst/>
                  <a:ahLst/>
                  <a:cxnLst>
                    <a:cxn ang="0">
                      <a:pos x="87" y="22"/>
                    </a:cxn>
                    <a:cxn ang="0">
                      <a:pos x="77" y="17"/>
                    </a:cxn>
                    <a:cxn ang="0">
                      <a:pos x="68" y="12"/>
                    </a:cxn>
                    <a:cxn ang="0">
                      <a:pos x="58" y="7"/>
                    </a:cxn>
                    <a:cxn ang="0">
                      <a:pos x="47" y="5"/>
                    </a:cxn>
                    <a:cxn ang="0">
                      <a:pos x="37" y="3"/>
                    </a:cxn>
                    <a:cxn ang="0">
                      <a:pos x="26" y="2"/>
                    </a:cxn>
                    <a:cxn ang="0">
                      <a:pos x="13" y="0"/>
                    </a:cxn>
                    <a:cxn ang="0">
                      <a:pos x="0" y="2"/>
                    </a:cxn>
                    <a:cxn ang="0">
                      <a:pos x="6" y="6"/>
                    </a:cxn>
                    <a:cxn ang="0">
                      <a:pos x="14" y="10"/>
                    </a:cxn>
                    <a:cxn ang="0">
                      <a:pos x="22" y="14"/>
                    </a:cxn>
                    <a:cxn ang="0">
                      <a:pos x="33" y="18"/>
                    </a:cxn>
                    <a:cxn ang="0">
                      <a:pos x="42" y="22"/>
                    </a:cxn>
                    <a:cxn ang="0">
                      <a:pos x="52" y="27"/>
                    </a:cxn>
                    <a:cxn ang="0">
                      <a:pos x="64" y="33"/>
                    </a:cxn>
                    <a:cxn ang="0">
                      <a:pos x="74" y="40"/>
                    </a:cxn>
                    <a:cxn ang="0">
                      <a:pos x="87" y="22"/>
                    </a:cxn>
                  </a:cxnLst>
                  <a:rect l="0" t="0" r="r" b="b"/>
                  <a:pathLst>
                    <a:path w="87" h="40">
                      <a:moveTo>
                        <a:pt x="87" y="22"/>
                      </a:moveTo>
                      <a:lnTo>
                        <a:pt x="77" y="17"/>
                      </a:lnTo>
                      <a:lnTo>
                        <a:pt x="68" y="12"/>
                      </a:lnTo>
                      <a:lnTo>
                        <a:pt x="58" y="7"/>
                      </a:lnTo>
                      <a:lnTo>
                        <a:pt x="47" y="5"/>
                      </a:lnTo>
                      <a:lnTo>
                        <a:pt x="37" y="3"/>
                      </a:lnTo>
                      <a:lnTo>
                        <a:pt x="26" y="2"/>
                      </a:lnTo>
                      <a:lnTo>
                        <a:pt x="13" y="0"/>
                      </a:lnTo>
                      <a:lnTo>
                        <a:pt x="0" y="2"/>
                      </a:lnTo>
                      <a:lnTo>
                        <a:pt x="6" y="6"/>
                      </a:lnTo>
                      <a:lnTo>
                        <a:pt x="14" y="10"/>
                      </a:lnTo>
                      <a:lnTo>
                        <a:pt x="22" y="14"/>
                      </a:lnTo>
                      <a:lnTo>
                        <a:pt x="33" y="18"/>
                      </a:lnTo>
                      <a:lnTo>
                        <a:pt x="42" y="22"/>
                      </a:lnTo>
                      <a:lnTo>
                        <a:pt x="52" y="27"/>
                      </a:lnTo>
                      <a:lnTo>
                        <a:pt x="64" y="33"/>
                      </a:lnTo>
                      <a:lnTo>
                        <a:pt x="74" y="40"/>
                      </a:lnTo>
                      <a:lnTo>
                        <a:pt x="87" y="22"/>
                      </a:lnTo>
                      <a:close/>
                    </a:path>
                  </a:pathLst>
                </a:custGeom>
                <a:solidFill>
                  <a:schemeClr val="accent2"/>
                </a:solidFill>
                <a:ln w="9525">
                  <a:noFill/>
                  <a:round/>
                  <a:headEnd/>
                  <a:tailEnd/>
                </a:ln>
              </p:spPr>
              <p:txBody>
                <a:bodyPr/>
                <a:lstStyle/>
                <a:p>
                  <a:pPr>
                    <a:defRPr/>
                  </a:pPr>
                  <a:endParaRPr lang="id-ID"/>
                </a:p>
              </p:txBody>
            </p:sp>
          </p:grpSp>
        </p:grpSp>
        <p:grpSp>
          <p:nvGrpSpPr>
            <p:cNvPr id="1036" name="Group 19"/>
            <p:cNvGrpSpPr>
              <a:grpSpLocks/>
            </p:cNvGrpSpPr>
            <p:nvPr/>
          </p:nvGrpSpPr>
          <p:grpSpPr bwMode="auto">
            <a:xfrm rot="6248562">
              <a:off x="343" y="3854"/>
              <a:ext cx="392" cy="424"/>
              <a:chOff x="1727" y="866"/>
              <a:chExt cx="129" cy="157"/>
            </a:xfrm>
          </p:grpSpPr>
          <p:sp>
            <p:nvSpPr>
              <p:cNvPr id="44052" name="Freeform 20"/>
              <p:cNvSpPr>
                <a:spLocks/>
              </p:cNvSpPr>
              <p:nvPr userDrawn="1"/>
            </p:nvSpPr>
            <p:spPr bwMode="ltGray">
              <a:xfrm>
                <a:off x="1727" y="867"/>
                <a:ext cx="41" cy="59"/>
              </a:xfrm>
              <a:custGeom>
                <a:avLst/>
                <a:gdLst/>
                <a:ahLst/>
                <a:cxnLst>
                  <a:cxn ang="0">
                    <a:pos x="83" y="28"/>
                  </a:cxn>
                  <a:cxn ang="0">
                    <a:pos x="27" y="0"/>
                  </a:cxn>
                  <a:cxn ang="0">
                    <a:pos x="0" y="117"/>
                  </a:cxn>
                  <a:cxn ang="0">
                    <a:pos x="83" y="28"/>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pPr>
                  <a:defRPr/>
                </a:pPr>
                <a:endParaRPr lang="id-ID"/>
              </a:p>
            </p:txBody>
          </p:sp>
          <p:sp>
            <p:nvSpPr>
              <p:cNvPr id="44053" name="Freeform 21"/>
              <p:cNvSpPr>
                <a:spLocks/>
              </p:cNvSpPr>
              <p:nvPr userDrawn="1"/>
            </p:nvSpPr>
            <p:spPr bwMode="ltGray">
              <a:xfrm>
                <a:off x="1786" y="895"/>
                <a:ext cx="70" cy="49"/>
              </a:xfrm>
              <a:custGeom>
                <a:avLst/>
                <a:gdLst/>
                <a:ahLst/>
                <a:cxnLst>
                  <a:cxn ang="0">
                    <a:pos x="0" y="98"/>
                  </a:cxn>
                  <a:cxn ang="0">
                    <a:pos x="118" y="0"/>
                  </a:cxn>
                  <a:cxn ang="0">
                    <a:pos x="140" y="49"/>
                  </a:cxn>
                  <a:cxn ang="0">
                    <a:pos x="0" y="98"/>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pPr>
                  <a:defRPr/>
                </a:pPr>
                <a:endParaRPr lang="id-ID"/>
              </a:p>
            </p:txBody>
          </p:sp>
          <p:sp>
            <p:nvSpPr>
              <p:cNvPr id="44054" name="Freeform 22"/>
              <p:cNvSpPr>
                <a:spLocks/>
              </p:cNvSpPr>
              <p:nvPr userDrawn="1"/>
            </p:nvSpPr>
            <p:spPr bwMode="ltGray">
              <a:xfrm>
                <a:off x="1772" y="998"/>
                <a:ext cx="73" cy="25"/>
              </a:xfrm>
              <a:custGeom>
                <a:avLst/>
                <a:gdLst/>
                <a:ahLst/>
                <a:cxnLst>
                  <a:cxn ang="0">
                    <a:pos x="0" y="7"/>
                  </a:cxn>
                  <a:cxn ang="0">
                    <a:pos x="145" y="0"/>
                  </a:cxn>
                  <a:cxn ang="0">
                    <a:pos x="131" y="49"/>
                  </a:cxn>
                  <a:cxn ang="0">
                    <a:pos x="0" y="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pPr>
                  <a:defRPr/>
                </a:pPr>
                <a:endParaRPr lang="id-ID"/>
              </a:p>
            </p:txBody>
          </p:sp>
        </p:grpSp>
        <p:grpSp>
          <p:nvGrpSpPr>
            <p:cNvPr id="1037" name="Group 23"/>
            <p:cNvGrpSpPr>
              <a:grpSpLocks/>
            </p:cNvGrpSpPr>
            <p:nvPr/>
          </p:nvGrpSpPr>
          <p:grpSpPr bwMode="auto">
            <a:xfrm rot="5003157">
              <a:off x="249" y="1102"/>
              <a:ext cx="412" cy="500"/>
              <a:chOff x="1727" y="866"/>
              <a:chExt cx="129" cy="157"/>
            </a:xfrm>
          </p:grpSpPr>
          <p:sp>
            <p:nvSpPr>
              <p:cNvPr id="44056" name="Freeform 24"/>
              <p:cNvSpPr>
                <a:spLocks/>
              </p:cNvSpPr>
              <p:nvPr userDrawn="1"/>
            </p:nvSpPr>
            <p:spPr bwMode="ltGray">
              <a:xfrm>
                <a:off x="1727" y="866"/>
                <a:ext cx="41" cy="59"/>
              </a:xfrm>
              <a:custGeom>
                <a:avLst/>
                <a:gdLst/>
                <a:ahLst/>
                <a:cxnLst>
                  <a:cxn ang="0">
                    <a:pos x="83" y="28"/>
                  </a:cxn>
                  <a:cxn ang="0">
                    <a:pos x="27" y="0"/>
                  </a:cxn>
                  <a:cxn ang="0">
                    <a:pos x="0" y="117"/>
                  </a:cxn>
                  <a:cxn ang="0">
                    <a:pos x="83" y="28"/>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pPr>
                  <a:defRPr/>
                </a:pPr>
                <a:endParaRPr lang="id-ID"/>
              </a:p>
            </p:txBody>
          </p:sp>
          <p:sp>
            <p:nvSpPr>
              <p:cNvPr id="44057" name="Freeform 25"/>
              <p:cNvSpPr>
                <a:spLocks/>
              </p:cNvSpPr>
              <p:nvPr userDrawn="1"/>
            </p:nvSpPr>
            <p:spPr bwMode="ltGray">
              <a:xfrm>
                <a:off x="1786" y="894"/>
                <a:ext cx="70" cy="49"/>
              </a:xfrm>
              <a:custGeom>
                <a:avLst/>
                <a:gdLst/>
                <a:ahLst/>
                <a:cxnLst>
                  <a:cxn ang="0">
                    <a:pos x="0" y="98"/>
                  </a:cxn>
                  <a:cxn ang="0">
                    <a:pos x="118" y="0"/>
                  </a:cxn>
                  <a:cxn ang="0">
                    <a:pos x="140" y="49"/>
                  </a:cxn>
                  <a:cxn ang="0">
                    <a:pos x="0" y="98"/>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pPr>
                  <a:defRPr/>
                </a:pPr>
                <a:endParaRPr lang="id-ID"/>
              </a:p>
            </p:txBody>
          </p:sp>
          <p:sp>
            <p:nvSpPr>
              <p:cNvPr id="44058" name="Freeform 26"/>
              <p:cNvSpPr>
                <a:spLocks/>
              </p:cNvSpPr>
              <p:nvPr userDrawn="1"/>
            </p:nvSpPr>
            <p:spPr bwMode="ltGray">
              <a:xfrm>
                <a:off x="1772" y="998"/>
                <a:ext cx="73" cy="25"/>
              </a:xfrm>
              <a:custGeom>
                <a:avLst/>
                <a:gdLst/>
                <a:ahLst/>
                <a:cxnLst>
                  <a:cxn ang="0">
                    <a:pos x="0" y="7"/>
                  </a:cxn>
                  <a:cxn ang="0">
                    <a:pos x="145" y="0"/>
                  </a:cxn>
                  <a:cxn ang="0">
                    <a:pos x="131" y="49"/>
                  </a:cxn>
                  <a:cxn ang="0">
                    <a:pos x="0" y="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pPr>
                  <a:defRPr/>
                </a:pPr>
                <a:endParaRPr lang="id-ID"/>
              </a:p>
            </p:txBody>
          </p:sp>
        </p:grpSp>
        <p:grpSp>
          <p:nvGrpSpPr>
            <p:cNvPr id="1038" name="Group 27"/>
            <p:cNvGrpSpPr>
              <a:grpSpLocks/>
            </p:cNvGrpSpPr>
            <p:nvPr/>
          </p:nvGrpSpPr>
          <p:grpSpPr bwMode="auto">
            <a:xfrm>
              <a:off x="815" y="0"/>
              <a:ext cx="345" cy="367"/>
              <a:chOff x="1727" y="866"/>
              <a:chExt cx="129" cy="157"/>
            </a:xfrm>
          </p:grpSpPr>
          <p:sp>
            <p:nvSpPr>
              <p:cNvPr id="44060" name="Freeform 28"/>
              <p:cNvSpPr>
                <a:spLocks/>
              </p:cNvSpPr>
              <p:nvPr userDrawn="1"/>
            </p:nvSpPr>
            <p:spPr bwMode="ltGray">
              <a:xfrm>
                <a:off x="1727" y="866"/>
                <a:ext cx="41" cy="59"/>
              </a:xfrm>
              <a:custGeom>
                <a:avLst/>
                <a:gdLst/>
                <a:ahLst/>
                <a:cxnLst>
                  <a:cxn ang="0">
                    <a:pos x="83" y="28"/>
                  </a:cxn>
                  <a:cxn ang="0">
                    <a:pos x="27" y="0"/>
                  </a:cxn>
                  <a:cxn ang="0">
                    <a:pos x="0" y="117"/>
                  </a:cxn>
                  <a:cxn ang="0">
                    <a:pos x="83" y="28"/>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pPr>
                  <a:defRPr/>
                </a:pPr>
                <a:endParaRPr lang="id-ID"/>
              </a:p>
            </p:txBody>
          </p:sp>
          <p:sp>
            <p:nvSpPr>
              <p:cNvPr id="44061" name="Freeform 29"/>
              <p:cNvSpPr>
                <a:spLocks/>
              </p:cNvSpPr>
              <p:nvPr userDrawn="1"/>
            </p:nvSpPr>
            <p:spPr bwMode="ltGray">
              <a:xfrm>
                <a:off x="1786" y="894"/>
                <a:ext cx="70" cy="49"/>
              </a:xfrm>
              <a:custGeom>
                <a:avLst/>
                <a:gdLst/>
                <a:ahLst/>
                <a:cxnLst>
                  <a:cxn ang="0">
                    <a:pos x="0" y="98"/>
                  </a:cxn>
                  <a:cxn ang="0">
                    <a:pos x="118" y="0"/>
                  </a:cxn>
                  <a:cxn ang="0">
                    <a:pos x="140" y="49"/>
                  </a:cxn>
                  <a:cxn ang="0">
                    <a:pos x="0" y="98"/>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pPr>
                  <a:defRPr/>
                </a:pPr>
                <a:endParaRPr lang="id-ID"/>
              </a:p>
            </p:txBody>
          </p:sp>
          <p:sp>
            <p:nvSpPr>
              <p:cNvPr id="44062" name="Freeform 30"/>
              <p:cNvSpPr>
                <a:spLocks/>
              </p:cNvSpPr>
              <p:nvPr userDrawn="1"/>
            </p:nvSpPr>
            <p:spPr bwMode="ltGray">
              <a:xfrm>
                <a:off x="1772" y="998"/>
                <a:ext cx="73" cy="25"/>
              </a:xfrm>
              <a:custGeom>
                <a:avLst/>
                <a:gdLst/>
                <a:ahLst/>
                <a:cxnLst>
                  <a:cxn ang="0">
                    <a:pos x="0" y="7"/>
                  </a:cxn>
                  <a:cxn ang="0">
                    <a:pos x="145" y="0"/>
                  </a:cxn>
                  <a:cxn ang="0">
                    <a:pos x="131" y="49"/>
                  </a:cxn>
                  <a:cxn ang="0">
                    <a:pos x="0" y="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pPr>
                  <a:defRPr/>
                </a:pPr>
                <a:endParaRPr lang="id-ID"/>
              </a:p>
            </p:txBody>
          </p:sp>
        </p:grpSp>
        <p:sp>
          <p:nvSpPr>
            <p:cNvPr id="44063" name="Freeform 31"/>
            <p:cNvSpPr>
              <a:spLocks/>
            </p:cNvSpPr>
            <p:nvPr/>
          </p:nvSpPr>
          <p:spPr bwMode="ltGray">
            <a:xfrm>
              <a:off x="87" y="94"/>
              <a:ext cx="699" cy="756"/>
            </a:xfrm>
            <a:custGeom>
              <a:avLst/>
              <a:gdLst/>
              <a:ahLst/>
              <a:cxnLst>
                <a:cxn ang="0">
                  <a:pos x="1" y="392"/>
                </a:cxn>
                <a:cxn ang="0">
                  <a:pos x="3" y="252"/>
                </a:cxn>
                <a:cxn ang="0">
                  <a:pos x="21" y="210"/>
                </a:cxn>
                <a:cxn ang="0">
                  <a:pos x="29" y="182"/>
                </a:cxn>
                <a:cxn ang="0">
                  <a:pos x="39" y="154"/>
                </a:cxn>
                <a:cxn ang="0">
                  <a:pos x="51" y="138"/>
                </a:cxn>
                <a:cxn ang="0">
                  <a:pos x="111" y="74"/>
                </a:cxn>
                <a:cxn ang="0">
                  <a:pos x="169" y="30"/>
                </a:cxn>
                <a:cxn ang="0">
                  <a:pos x="225" y="10"/>
                </a:cxn>
                <a:cxn ang="0">
                  <a:pos x="249" y="4"/>
                </a:cxn>
                <a:cxn ang="0">
                  <a:pos x="265" y="0"/>
                </a:cxn>
                <a:cxn ang="0">
                  <a:pos x="357" y="2"/>
                </a:cxn>
                <a:cxn ang="0">
                  <a:pos x="385" y="6"/>
                </a:cxn>
                <a:cxn ang="0">
                  <a:pos x="489" y="40"/>
                </a:cxn>
                <a:cxn ang="0">
                  <a:pos x="619" y="128"/>
                </a:cxn>
                <a:cxn ang="0">
                  <a:pos x="653" y="178"/>
                </a:cxn>
                <a:cxn ang="0">
                  <a:pos x="693" y="322"/>
                </a:cxn>
                <a:cxn ang="0">
                  <a:pos x="687" y="434"/>
                </a:cxn>
                <a:cxn ang="0">
                  <a:pos x="665" y="538"/>
                </a:cxn>
                <a:cxn ang="0">
                  <a:pos x="639" y="564"/>
                </a:cxn>
                <a:cxn ang="0">
                  <a:pos x="631" y="580"/>
                </a:cxn>
                <a:cxn ang="0">
                  <a:pos x="607" y="588"/>
                </a:cxn>
                <a:cxn ang="0">
                  <a:pos x="473" y="664"/>
                </a:cxn>
                <a:cxn ang="0">
                  <a:pos x="449" y="678"/>
                </a:cxn>
                <a:cxn ang="0">
                  <a:pos x="405" y="684"/>
                </a:cxn>
                <a:cxn ang="0">
                  <a:pos x="375" y="690"/>
                </a:cxn>
                <a:cxn ang="0">
                  <a:pos x="267" y="684"/>
                </a:cxn>
                <a:cxn ang="0">
                  <a:pos x="259" y="722"/>
                </a:cxn>
                <a:cxn ang="0">
                  <a:pos x="241" y="756"/>
                </a:cxn>
                <a:cxn ang="0">
                  <a:pos x="185" y="728"/>
                </a:cxn>
                <a:cxn ang="0">
                  <a:pos x="163" y="720"/>
                </a:cxn>
                <a:cxn ang="0">
                  <a:pos x="151" y="716"/>
                </a:cxn>
                <a:cxn ang="0">
                  <a:pos x="195" y="674"/>
                </a:cxn>
                <a:cxn ang="0">
                  <a:pos x="211" y="644"/>
                </a:cxn>
                <a:cxn ang="0">
                  <a:pos x="209" y="626"/>
                </a:cxn>
                <a:cxn ang="0">
                  <a:pos x="195" y="620"/>
                </a:cxn>
                <a:cxn ang="0">
                  <a:pos x="165" y="596"/>
                </a:cxn>
                <a:cxn ang="0">
                  <a:pos x="99" y="534"/>
                </a:cxn>
                <a:cxn ang="0">
                  <a:pos x="61" y="506"/>
                </a:cxn>
                <a:cxn ang="0">
                  <a:pos x="23" y="470"/>
                </a:cxn>
                <a:cxn ang="0">
                  <a:pos x="7" y="434"/>
                </a:cxn>
                <a:cxn ang="0">
                  <a:pos x="5" y="396"/>
                </a:cxn>
                <a:cxn ang="0">
                  <a:pos x="1" y="392"/>
                </a:cxn>
              </a:cxnLst>
              <a:rect l="0" t="0" r="r" b="b"/>
              <a:pathLst>
                <a:path w="699" h="756">
                  <a:moveTo>
                    <a:pt x="1" y="392"/>
                  </a:moveTo>
                  <a:cubicBezTo>
                    <a:pt x="2" y="345"/>
                    <a:pt x="2" y="299"/>
                    <a:pt x="3" y="252"/>
                  </a:cubicBezTo>
                  <a:cubicBezTo>
                    <a:pt x="3" y="238"/>
                    <a:pt x="16" y="224"/>
                    <a:pt x="21" y="210"/>
                  </a:cubicBezTo>
                  <a:cubicBezTo>
                    <a:pt x="24" y="202"/>
                    <a:pt x="29" y="182"/>
                    <a:pt x="29" y="182"/>
                  </a:cubicBezTo>
                  <a:cubicBezTo>
                    <a:pt x="32" y="173"/>
                    <a:pt x="34" y="163"/>
                    <a:pt x="39" y="154"/>
                  </a:cubicBezTo>
                  <a:cubicBezTo>
                    <a:pt x="42" y="148"/>
                    <a:pt x="51" y="138"/>
                    <a:pt x="51" y="138"/>
                  </a:cubicBezTo>
                  <a:cubicBezTo>
                    <a:pt x="58" y="116"/>
                    <a:pt x="88" y="82"/>
                    <a:pt x="111" y="74"/>
                  </a:cubicBezTo>
                  <a:cubicBezTo>
                    <a:pt x="128" y="61"/>
                    <a:pt x="149" y="37"/>
                    <a:pt x="169" y="30"/>
                  </a:cubicBezTo>
                  <a:cubicBezTo>
                    <a:pt x="182" y="17"/>
                    <a:pt x="207" y="15"/>
                    <a:pt x="225" y="10"/>
                  </a:cubicBezTo>
                  <a:cubicBezTo>
                    <a:pt x="233" y="8"/>
                    <a:pt x="241" y="6"/>
                    <a:pt x="249" y="4"/>
                  </a:cubicBezTo>
                  <a:cubicBezTo>
                    <a:pt x="254" y="3"/>
                    <a:pt x="265" y="0"/>
                    <a:pt x="265" y="0"/>
                  </a:cubicBezTo>
                  <a:cubicBezTo>
                    <a:pt x="296" y="1"/>
                    <a:pt x="326" y="0"/>
                    <a:pt x="357" y="2"/>
                  </a:cubicBezTo>
                  <a:cubicBezTo>
                    <a:pt x="366" y="2"/>
                    <a:pt x="385" y="6"/>
                    <a:pt x="385" y="6"/>
                  </a:cubicBezTo>
                  <a:cubicBezTo>
                    <a:pt x="417" y="17"/>
                    <a:pt x="463" y="14"/>
                    <a:pt x="489" y="40"/>
                  </a:cubicBezTo>
                  <a:cubicBezTo>
                    <a:pt x="528" y="60"/>
                    <a:pt x="592" y="105"/>
                    <a:pt x="619" y="128"/>
                  </a:cubicBezTo>
                  <a:cubicBezTo>
                    <a:pt x="635" y="134"/>
                    <a:pt x="643" y="164"/>
                    <a:pt x="653" y="178"/>
                  </a:cubicBezTo>
                  <a:cubicBezTo>
                    <a:pt x="667" y="234"/>
                    <a:pt x="687" y="265"/>
                    <a:pt x="693" y="322"/>
                  </a:cubicBezTo>
                  <a:cubicBezTo>
                    <a:pt x="699" y="365"/>
                    <a:pt x="692" y="398"/>
                    <a:pt x="687" y="434"/>
                  </a:cubicBezTo>
                  <a:cubicBezTo>
                    <a:pt x="686" y="469"/>
                    <a:pt x="691" y="510"/>
                    <a:pt x="665" y="538"/>
                  </a:cubicBezTo>
                  <a:cubicBezTo>
                    <a:pt x="657" y="547"/>
                    <a:pt x="644" y="553"/>
                    <a:pt x="639" y="564"/>
                  </a:cubicBezTo>
                  <a:cubicBezTo>
                    <a:pt x="636" y="569"/>
                    <a:pt x="636" y="576"/>
                    <a:pt x="631" y="580"/>
                  </a:cubicBezTo>
                  <a:cubicBezTo>
                    <a:pt x="624" y="585"/>
                    <a:pt x="607" y="588"/>
                    <a:pt x="607" y="588"/>
                  </a:cubicBezTo>
                  <a:cubicBezTo>
                    <a:pt x="581" y="602"/>
                    <a:pt x="499" y="649"/>
                    <a:pt x="473" y="664"/>
                  </a:cubicBezTo>
                  <a:cubicBezTo>
                    <a:pt x="465" y="666"/>
                    <a:pt x="449" y="678"/>
                    <a:pt x="449" y="678"/>
                  </a:cubicBezTo>
                  <a:cubicBezTo>
                    <a:pt x="438" y="685"/>
                    <a:pt x="417" y="679"/>
                    <a:pt x="405" y="684"/>
                  </a:cubicBezTo>
                  <a:cubicBezTo>
                    <a:pt x="396" y="687"/>
                    <a:pt x="385" y="688"/>
                    <a:pt x="375" y="690"/>
                  </a:cubicBezTo>
                  <a:cubicBezTo>
                    <a:pt x="328" y="689"/>
                    <a:pt x="307" y="687"/>
                    <a:pt x="267" y="684"/>
                  </a:cubicBezTo>
                  <a:cubicBezTo>
                    <a:pt x="249" y="690"/>
                    <a:pt x="264" y="683"/>
                    <a:pt x="259" y="722"/>
                  </a:cubicBezTo>
                  <a:cubicBezTo>
                    <a:pt x="258" y="733"/>
                    <a:pt x="250" y="750"/>
                    <a:pt x="241" y="756"/>
                  </a:cubicBezTo>
                  <a:cubicBezTo>
                    <a:pt x="218" y="752"/>
                    <a:pt x="207" y="735"/>
                    <a:pt x="185" y="728"/>
                  </a:cubicBezTo>
                  <a:cubicBezTo>
                    <a:pt x="176" y="725"/>
                    <a:pt x="171" y="724"/>
                    <a:pt x="163" y="720"/>
                  </a:cubicBezTo>
                  <a:cubicBezTo>
                    <a:pt x="159" y="718"/>
                    <a:pt x="151" y="716"/>
                    <a:pt x="151" y="716"/>
                  </a:cubicBezTo>
                  <a:cubicBezTo>
                    <a:pt x="157" y="695"/>
                    <a:pt x="180" y="689"/>
                    <a:pt x="195" y="674"/>
                  </a:cubicBezTo>
                  <a:cubicBezTo>
                    <a:pt x="198" y="665"/>
                    <a:pt x="205" y="652"/>
                    <a:pt x="211" y="644"/>
                  </a:cubicBezTo>
                  <a:cubicBezTo>
                    <a:pt x="210" y="638"/>
                    <a:pt x="212" y="631"/>
                    <a:pt x="209" y="626"/>
                  </a:cubicBezTo>
                  <a:cubicBezTo>
                    <a:pt x="207" y="621"/>
                    <a:pt x="199" y="623"/>
                    <a:pt x="195" y="620"/>
                  </a:cubicBezTo>
                  <a:cubicBezTo>
                    <a:pt x="185" y="612"/>
                    <a:pt x="173" y="606"/>
                    <a:pt x="165" y="596"/>
                  </a:cubicBezTo>
                  <a:cubicBezTo>
                    <a:pt x="146" y="573"/>
                    <a:pt x="123" y="552"/>
                    <a:pt x="99" y="534"/>
                  </a:cubicBezTo>
                  <a:cubicBezTo>
                    <a:pt x="87" y="525"/>
                    <a:pt x="72" y="517"/>
                    <a:pt x="61" y="506"/>
                  </a:cubicBezTo>
                  <a:cubicBezTo>
                    <a:pt x="49" y="494"/>
                    <a:pt x="37" y="480"/>
                    <a:pt x="23" y="470"/>
                  </a:cubicBezTo>
                  <a:cubicBezTo>
                    <a:pt x="13" y="456"/>
                    <a:pt x="10" y="451"/>
                    <a:pt x="7" y="434"/>
                  </a:cubicBezTo>
                  <a:cubicBezTo>
                    <a:pt x="6" y="421"/>
                    <a:pt x="7" y="408"/>
                    <a:pt x="5" y="396"/>
                  </a:cubicBezTo>
                  <a:cubicBezTo>
                    <a:pt x="5" y="394"/>
                    <a:pt x="0" y="391"/>
                    <a:pt x="1" y="392"/>
                  </a:cubicBezTo>
                  <a:close/>
                </a:path>
              </a:pathLst>
            </a:custGeom>
            <a:solidFill>
              <a:schemeClr val="accent1">
                <a:alpha val="50000"/>
              </a:schemeClr>
            </a:solidFill>
            <a:ln w="9525">
              <a:noFill/>
              <a:round/>
              <a:headEnd/>
              <a:tailEnd/>
            </a:ln>
            <a:effectLst/>
          </p:spPr>
          <p:txBody>
            <a:bodyPr/>
            <a:lstStyle/>
            <a:p>
              <a:pPr>
                <a:defRPr/>
              </a:pPr>
              <a:endParaRPr lang="id-ID"/>
            </a:p>
          </p:txBody>
        </p:sp>
        <p:sp>
          <p:nvSpPr>
            <p:cNvPr id="44064" name="Freeform 32"/>
            <p:cNvSpPr>
              <a:spLocks/>
            </p:cNvSpPr>
            <p:nvPr/>
          </p:nvSpPr>
          <p:spPr bwMode="ltGray">
            <a:xfrm rot="828663">
              <a:off x="242" y="3404"/>
              <a:ext cx="132" cy="167"/>
            </a:xfrm>
            <a:custGeom>
              <a:avLst/>
              <a:gdLst/>
              <a:ahLst/>
              <a:cxnLst>
                <a:cxn ang="0">
                  <a:pos x="0" y="0"/>
                </a:cxn>
                <a:cxn ang="0">
                  <a:pos x="5" y="1"/>
                </a:cxn>
                <a:cxn ang="0">
                  <a:pos x="18" y="5"/>
                </a:cxn>
                <a:cxn ang="0">
                  <a:pos x="37" y="12"/>
                </a:cxn>
                <a:cxn ang="0">
                  <a:pos x="58" y="24"/>
                </a:cxn>
                <a:cxn ang="0">
                  <a:pos x="78" y="44"/>
                </a:cxn>
                <a:cxn ang="0">
                  <a:pos x="96" y="71"/>
                </a:cxn>
                <a:cxn ang="0">
                  <a:pos x="107" y="108"/>
                </a:cxn>
                <a:cxn ang="0">
                  <a:pos x="109" y="156"/>
                </a:cxn>
                <a:cxn ang="0">
                  <a:pos x="105" y="156"/>
                </a:cxn>
                <a:cxn ang="0">
                  <a:pos x="99" y="156"/>
                </a:cxn>
                <a:cxn ang="0">
                  <a:pos x="93" y="156"/>
                </a:cxn>
                <a:cxn ang="0">
                  <a:pos x="87" y="154"/>
                </a:cxn>
                <a:cxn ang="0">
                  <a:pos x="81" y="153"/>
                </a:cxn>
                <a:cxn ang="0">
                  <a:pos x="74" y="150"/>
                </a:cxn>
                <a:cxn ang="0">
                  <a:pos x="66" y="145"/>
                </a:cxn>
                <a:cxn ang="0">
                  <a:pos x="58" y="139"/>
                </a:cxn>
                <a:cxn ang="0">
                  <a:pos x="53" y="126"/>
                </a:cxn>
                <a:cxn ang="0">
                  <a:pos x="53" y="111"/>
                </a:cxn>
                <a:cxn ang="0">
                  <a:pos x="56" y="96"/>
                </a:cxn>
                <a:cxn ang="0">
                  <a:pos x="59" y="80"/>
                </a:cxn>
                <a:cxn ang="0">
                  <a:pos x="56" y="62"/>
                </a:cxn>
                <a:cxn ang="0">
                  <a:pos x="48" y="43"/>
                </a:cxn>
                <a:cxn ang="0">
                  <a:pos x="31" y="23"/>
                </a:cxn>
                <a:cxn ang="0">
                  <a:pos x="0" y="0"/>
                </a:cxn>
              </a:cxnLst>
              <a:rect l="0" t="0" r="r" b="b"/>
              <a:pathLst>
                <a:path w="109" h="156">
                  <a:moveTo>
                    <a:pt x="0" y="0"/>
                  </a:moveTo>
                  <a:lnTo>
                    <a:pt x="5" y="1"/>
                  </a:lnTo>
                  <a:lnTo>
                    <a:pt x="18" y="5"/>
                  </a:lnTo>
                  <a:lnTo>
                    <a:pt x="37" y="12"/>
                  </a:lnTo>
                  <a:lnTo>
                    <a:pt x="58" y="24"/>
                  </a:lnTo>
                  <a:lnTo>
                    <a:pt x="78" y="44"/>
                  </a:lnTo>
                  <a:lnTo>
                    <a:pt x="96" y="71"/>
                  </a:lnTo>
                  <a:lnTo>
                    <a:pt x="107" y="108"/>
                  </a:lnTo>
                  <a:lnTo>
                    <a:pt x="109" y="156"/>
                  </a:lnTo>
                  <a:lnTo>
                    <a:pt x="105" y="156"/>
                  </a:lnTo>
                  <a:lnTo>
                    <a:pt x="99" y="156"/>
                  </a:lnTo>
                  <a:lnTo>
                    <a:pt x="93" y="156"/>
                  </a:lnTo>
                  <a:lnTo>
                    <a:pt x="87" y="154"/>
                  </a:lnTo>
                  <a:lnTo>
                    <a:pt x="81" y="153"/>
                  </a:lnTo>
                  <a:lnTo>
                    <a:pt x="74" y="150"/>
                  </a:lnTo>
                  <a:lnTo>
                    <a:pt x="66" y="145"/>
                  </a:lnTo>
                  <a:lnTo>
                    <a:pt x="58" y="139"/>
                  </a:lnTo>
                  <a:lnTo>
                    <a:pt x="53" y="126"/>
                  </a:lnTo>
                  <a:lnTo>
                    <a:pt x="53" y="111"/>
                  </a:lnTo>
                  <a:lnTo>
                    <a:pt x="56" y="96"/>
                  </a:lnTo>
                  <a:lnTo>
                    <a:pt x="59" y="80"/>
                  </a:lnTo>
                  <a:lnTo>
                    <a:pt x="56" y="62"/>
                  </a:lnTo>
                  <a:lnTo>
                    <a:pt x="48" y="43"/>
                  </a:lnTo>
                  <a:lnTo>
                    <a:pt x="31" y="23"/>
                  </a:lnTo>
                  <a:lnTo>
                    <a:pt x="0" y="0"/>
                  </a:lnTo>
                  <a:close/>
                </a:path>
              </a:pathLst>
            </a:custGeom>
            <a:solidFill>
              <a:schemeClr val="folHlink"/>
            </a:solidFill>
            <a:ln w="9525">
              <a:noFill/>
              <a:round/>
              <a:headEnd/>
              <a:tailEnd/>
            </a:ln>
          </p:spPr>
          <p:txBody>
            <a:bodyPr/>
            <a:lstStyle/>
            <a:p>
              <a:pPr>
                <a:defRPr/>
              </a:pPr>
              <a:endParaRPr lang="id-ID"/>
            </a:p>
          </p:txBody>
        </p:sp>
        <p:sp>
          <p:nvSpPr>
            <p:cNvPr id="44065" name="Freeform 33"/>
            <p:cNvSpPr>
              <a:spLocks/>
            </p:cNvSpPr>
            <p:nvPr/>
          </p:nvSpPr>
          <p:spPr bwMode="ltGray">
            <a:xfrm rot="828663">
              <a:off x="266" y="3592"/>
              <a:ext cx="66" cy="43"/>
            </a:xfrm>
            <a:custGeom>
              <a:avLst/>
              <a:gdLst/>
              <a:ahLst/>
              <a:cxnLst>
                <a:cxn ang="0">
                  <a:pos x="0" y="0"/>
                </a:cxn>
                <a:cxn ang="0">
                  <a:pos x="1" y="1"/>
                </a:cxn>
                <a:cxn ang="0">
                  <a:pos x="6" y="3"/>
                </a:cxn>
                <a:cxn ang="0">
                  <a:pos x="13" y="8"/>
                </a:cxn>
                <a:cxn ang="0">
                  <a:pos x="21" y="12"/>
                </a:cxn>
                <a:cxn ang="0">
                  <a:pos x="29" y="15"/>
                </a:cxn>
                <a:cxn ang="0">
                  <a:pos x="38" y="17"/>
                </a:cxn>
                <a:cxn ang="0">
                  <a:pos x="46" y="18"/>
                </a:cxn>
                <a:cxn ang="0">
                  <a:pos x="54" y="16"/>
                </a:cxn>
                <a:cxn ang="0">
                  <a:pos x="53" y="25"/>
                </a:cxn>
                <a:cxn ang="0">
                  <a:pos x="50" y="33"/>
                </a:cxn>
                <a:cxn ang="0">
                  <a:pos x="44" y="38"/>
                </a:cxn>
                <a:cxn ang="0">
                  <a:pos x="37" y="40"/>
                </a:cxn>
                <a:cxn ang="0">
                  <a:pos x="28" y="39"/>
                </a:cxn>
                <a:cxn ang="0">
                  <a:pos x="19" y="32"/>
                </a:cxn>
                <a:cxn ang="0">
                  <a:pos x="10" y="20"/>
                </a:cxn>
                <a:cxn ang="0">
                  <a:pos x="0" y="0"/>
                </a:cxn>
              </a:cxnLst>
              <a:rect l="0" t="0" r="r" b="b"/>
              <a:pathLst>
                <a:path w="54" h="40">
                  <a:moveTo>
                    <a:pt x="0" y="0"/>
                  </a:moveTo>
                  <a:lnTo>
                    <a:pt x="1" y="1"/>
                  </a:lnTo>
                  <a:lnTo>
                    <a:pt x="6" y="3"/>
                  </a:lnTo>
                  <a:lnTo>
                    <a:pt x="13" y="8"/>
                  </a:lnTo>
                  <a:lnTo>
                    <a:pt x="21" y="12"/>
                  </a:lnTo>
                  <a:lnTo>
                    <a:pt x="29" y="15"/>
                  </a:lnTo>
                  <a:lnTo>
                    <a:pt x="38" y="17"/>
                  </a:lnTo>
                  <a:lnTo>
                    <a:pt x="46" y="18"/>
                  </a:lnTo>
                  <a:lnTo>
                    <a:pt x="54" y="16"/>
                  </a:lnTo>
                  <a:lnTo>
                    <a:pt x="53" y="25"/>
                  </a:lnTo>
                  <a:lnTo>
                    <a:pt x="50" y="33"/>
                  </a:lnTo>
                  <a:lnTo>
                    <a:pt x="44" y="38"/>
                  </a:lnTo>
                  <a:lnTo>
                    <a:pt x="37" y="40"/>
                  </a:lnTo>
                  <a:lnTo>
                    <a:pt x="28" y="39"/>
                  </a:lnTo>
                  <a:lnTo>
                    <a:pt x="19" y="32"/>
                  </a:lnTo>
                  <a:lnTo>
                    <a:pt x="10" y="20"/>
                  </a:lnTo>
                  <a:lnTo>
                    <a:pt x="0" y="0"/>
                  </a:lnTo>
                  <a:close/>
                </a:path>
              </a:pathLst>
            </a:custGeom>
            <a:solidFill>
              <a:schemeClr val="folHlink"/>
            </a:solidFill>
            <a:ln w="9525">
              <a:noFill/>
              <a:round/>
              <a:headEnd/>
              <a:tailEnd/>
            </a:ln>
          </p:spPr>
          <p:txBody>
            <a:bodyPr/>
            <a:lstStyle/>
            <a:p>
              <a:pPr>
                <a:defRPr/>
              </a:pPr>
              <a:endParaRPr lang="id-ID"/>
            </a:p>
          </p:txBody>
        </p:sp>
        <p:sp>
          <p:nvSpPr>
            <p:cNvPr id="44066" name="Freeform 34"/>
            <p:cNvSpPr>
              <a:spLocks/>
            </p:cNvSpPr>
            <p:nvPr/>
          </p:nvSpPr>
          <p:spPr bwMode="ltGray">
            <a:xfrm>
              <a:off x="11" y="4110"/>
              <a:ext cx="118" cy="209"/>
            </a:xfrm>
            <a:custGeom>
              <a:avLst/>
              <a:gdLst/>
              <a:ahLst/>
              <a:cxnLst>
                <a:cxn ang="0">
                  <a:pos x="0" y="0"/>
                </a:cxn>
                <a:cxn ang="0">
                  <a:pos x="6" y="8"/>
                </a:cxn>
                <a:cxn ang="0">
                  <a:pos x="15" y="19"/>
                </a:cxn>
                <a:cxn ang="0">
                  <a:pos x="26" y="33"/>
                </a:cxn>
                <a:cxn ang="0">
                  <a:pos x="38" y="51"/>
                </a:cxn>
                <a:cxn ang="0">
                  <a:pos x="54" y="72"/>
                </a:cxn>
                <a:cxn ang="0">
                  <a:pos x="67" y="94"/>
                </a:cxn>
                <a:cxn ang="0">
                  <a:pos x="79" y="119"/>
                </a:cxn>
                <a:cxn ang="0">
                  <a:pos x="87" y="146"/>
                </a:cxn>
                <a:cxn ang="0">
                  <a:pos x="94" y="175"/>
                </a:cxn>
                <a:cxn ang="0">
                  <a:pos x="91" y="209"/>
                </a:cxn>
                <a:cxn ang="0">
                  <a:pos x="118" y="209"/>
                </a:cxn>
                <a:cxn ang="0">
                  <a:pos x="117" y="177"/>
                </a:cxn>
                <a:cxn ang="0">
                  <a:pos x="104" y="119"/>
                </a:cxn>
                <a:cxn ang="0">
                  <a:pos x="82" y="69"/>
                </a:cxn>
                <a:cxn ang="0">
                  <a:pos x="47" y="27"/>
                </a:cxn>
                <a:cxn ang="0">
                  <a:pos x="0" y="0"/>
                </a:cxn>
              </a:cxnLst>
              <a:rect l="0" t="0" r="r" b="b"/>
              <a:pathLst>
                <a:path w="118" h="209">
                  <a:moveTo>
                    <a:pt x="0" y="0"/>
                  </a:moveTo>
                  <a:lnTo>
                    <a:pt x="6" y="8"/>
                  </a:lnTo>
                  <a:lnTo>
                    <a:pt x="15" y="19"/>
                  </a:lnTo>
                  <a:lnTo>
                    <a:pt x="26" y="33"/>
                  </a:lnTo>
                  <a:lnTo>
                    <a:pt x="38" y="51"/>
                  </a:lnTo>
                  <a:lnTo>
                    <a:pt x="54" y="72"/>
                  </a:lnTo>
                  <a:lnTo>
                    <a:pt x="67" y="94"/>
                  </a:lnTo>
                  <a:lnTo>
                    <a:pt x="79" y="119"/>
                  </a:lnTo>
                  <a:lnTo>
                    <a:pt x="87" y="146"/>
                  </a:lnTo>
                  <a:lnTo>
                    <a:pt x="94" y="175"/>
                  </a:lnTo>
                  <a:lnTo>
                    <a:pt x="91" y="209"/>
                  </a:lnTo>
                  <a:lnTo>
                    <a:pt x="118" y="209"/>
                  </a:lnTo>
                  <a:lnTo>
                    <a:pt x="117" y="177"/>
                  </a:lnTo>
                  <a:lnTo>
                    <a:pt x="104" y="119"/>
                  </a:lnTo>
                  <a:lnTo>
                    <a:pt x="82" y="69"/>
                  </a:lnTo>
                  <a:lnTo>
                    <a:pt x="47" y="27"/>
                  </a:lnTo>
                  <a:lnTo>
                    <a:pt x="0" y="0"/>
                  </a:lnTo>
                  <a:close/>
                </a:path>
              </a:pathLst>
            </a:custGeom>
            <a:solidFill>
              <a:schemeClr val="folHlink"/>
            </a:solidFill>
            <a:ln w="9525">
              <a:noFill/>
              <a:round/>
              <a:headEnd/>
              <a:tailEnd/>
            </a:ln>
          </p:spPr>
          <p:txBody>
            <a:bodyPr/>
            <a:lstStyle/>
            <a:p>
              <a:pPr>
                <a:defRPr/>
              </a:pPr>
              <a:endParaRPr lang="id-ID"/>
            </a:p>
          </p:txBody>
        </p:sp>
        <p:sp>
          <p:nvSpPr>
            <p:cNvPr id="44067" name="Freeform 35"/>
            <p:cNvSpPr>
              <a:spLocks/>
            </p:cNvSpPr>
            <p:nvPr/>
          </p:nvSpPr>
          <p:spPr bwMode="ltGray">
            <a:xfrm>
              <a:off x="0" y="3968"/>
              <a:ext cx="130" cy="128"/>
            </a:xfrm>
            <a:custGeom>
              <a:avLst/>
              <a:gdLst/>
              <a:ahLst/>
              <a:cxnLst>
                <a:cxn ang="0">
                  <a:pos x="103" y="0"/>
                </a:cxn>
                <a:cxn ang="0">
                  <a:pos x="130" y="128"/>
                </a:cxn>
                <a:cxn ang="0">
                  <a:pos x="125" y="126"/>
                </a:cxn>
                <a:cxn ang="0">
                  <a:pos x="111" y="121"/>
                </a:cxn>
                <a:cxn ang="0">
                  <a:pos x="92" y="111"/>
                </a:cxn>
                <a:cxn ang="0">
                  <a:pos x="68" y="103"/>
                </a:cxn>
                <a:cxn ang="0">
                  <a:pos x="41" y="94"/>
                </a:cxn>
                <a:cxn ang="0">
                  <a:pos x="19" y="90"/>
                </a:cxn>
                <a:cxn ang="0">
                  <a:pos x="0" y="93"/>
                </a:cxn>
                <a:cxn ang="0">
                  <a:pos x="0" y="72"/>
                </a:cxn>
                <a:cxn ang="0">
                  <a:pos x="12" y="70"/>
                </a:cxn>
                <a:cxn ang="0">
                  <a:pos x="24" y="66"/>
                </a:cxn>
                <a:cxn ang="0">
                  <a:pos x="38" y="66"/>
                </a:cxn>
                <a:cxn ang="0">
                  <a:pos x="51" y="67"/>
                </a:cxn>
                <a:cxn ang="0">
                  <a:pos x="65" y="70"/>
                </a:cxn>
                <a:cxn ang="0">
                  <a:pos x="78" y="78"/>
                </a:cxn>
                <a:cxn ang="0">
                  <a:pos x="81" y="74"/>
                </a:cxn>
                <a:cxn ang="0">
                  <a:pos x="81" y="58"/>
                </a:cxn>
                <a:cxn ang="0">
                  <a:pos x="82" y="37"/>
                </a:cxn>
                <a:cxn ang="0">
                  <a:pos x="82" y="29"/>
                </a:cxn>
                <a:cxn ang="0">
                  <a:pos x="80" y="29"/>
                </a:cxn>
                <a:cxn ang="0">
                  <a:pos x="77" y="27"/>
                </a:cxn>
                <a:cxn ang="0">
                  <a:pos x="76" y="22"/>
                </a:cxn>
                <a:cxn ang="0">
                  <a:pos x="75" y="19"/>
                </a:cxn>
                <a:cxn ang="0">
                  <a:pos x="76" y="15"/>
                </a:cxn>
                <a:cxn ang="0">
                  <a:pos x="79" y="10"/>
                </a:cxn>
                <a:cxn ang="0">
                  <a:pos x="89" y="6"/>
                </a:cxn>
                <a:cxn ang="0">
                  <a:pos x="103" y="0"/>
                </a:cxn>
              </a:cxnLst>
              <a:rect l="0" t="0" r="r" b="b"/>
              <a:pathLst>
                <a:path w="130" h="128">
                  <a:moveTo>
                    <a:pt x="103" y="0"/>
                  </a:moveTo>
                  <a:lnTo>
                    <a:pt x="130" y="128"/>
                  </a:lnTo>
                  <a:lnTo>
                    <a:pt x="125" y="126"/>
                  </a:lnTo>
                  <a:lnTo>
                    <a:pt x="111" y="121"/>
                  </a:lnTo>
                  <a:lnTo>
                    <a:pt x="92" y="111"/>
                  </a:lnTo>
                  <a:lnTo>
                    <a:pt x="68" y="103"/>
                  </a:lnTo>
                  <a:lnTo>
                    <a:pt x="41" y="94"/>
                  </a:lnTo>
                  <a:lnTo>
                    <a:pt x="19" y="90"/>
                  </a:lnTo>
                  <a:lnTo>
                    <a:pt x="0" y="93"/>
                  </a:lnTo>
                  <a:lnTo>
                    <a:pt x="0" y="72"/>
                  </a:lnTo>
                  <a:lnTo>
                    <a:pt x="12" y="70"/>
                  </a:lnTo>
                  <a:lnTo>
                    <a:pt x="24" y="66"/>
                  </a:lnTo>
                  <a:lnTo>
                    <a:pt x="38" y="66"/>
                  </a:lnTo>
                  <a:lnTo>
                    <a:pt x="51" y="67"/>
                  </a:lnTo>
                  <a:lnTo>
                    <a:pt x="65" y="70"/>
                  </a:lnTo>
                  <a:lnTo>
                    <a:pt x="78" y="78"/>
                  </a:lnTo>
                  <a:lnTo>
                    <a:pt x="81" y="74"/>
                  </a:lnTo>
                  <a:lnTo>
                    <a:pt x="81" y="58"/>
                  </a:lnTo>
                  <a:lnTo>
                    <a:pt x="82" y="37"/>
                  </a:lnTo>
                  <a:lnTo>
                    <a:pt x="82" y="29"/>
                  </a:lnTo>
                  <a:lnTo>
                    <a:pt x="80" y="29"/>
                  </a:lnTo>
                  <a:lnTo>
                    <a:pt x="77" y="27"/>
                  </a:lnTo>
                  <a:lnTo>
                    <a:pt x="76" y="22"/>
                  </a:lnTo>
                  <a:lnTo>
                    <a:pt x="75" y="19"/>
                  </a:lnTo>
                  <a:lnTo>
                    <a:pt x="76" y="15"/>
                  </a:lnTo>
                  <a:lnTo>
                    <a:pt x="79" y="10"/>
                  </a:lnTo>
                  <a:lnTo>
                    <a:pt x="89" y="6"/>
                  </a:lnTo>
                  <a:lnTo>
                    <a:pt x="103" y="0"/>
                  </a:lnTo>
                  <a:close/>
                </a:path>
              </a:pathLst>
            </a:custGeom>
            <a:solidFill>
              <a:schemeClr val="folHlink"/>
            </a:solidFill>
            <a:ln w="9525">
              <a:noFill/>
              <a:round/>
              <a:headEnd/>
              <a:tailEnd/>
            </a:ln>
          </p:spPr>
          <p:txBody>
            <a:bodyPr/>
            <a:lstStyle/>
            <a:p>
              <a:pPr>
                <a:defRPr/>
              </a:pPr>
              <a:endParaRPr lang="id-ID"/>
            </a:p>
          </p:txBody>
        </p:sp>
        <p:sp>
          <p:nvSpPr>
            <p:cNvPr id="44068" name="Freeform 36"/>
            <p:cNvSpPr>
              <a:spLocks/>
            </p:cNvSpPr>
            <p:nvPr/>
          </p:nvSpPr>
          <p:spPr bwMode="ltGray">
            <a:xfrm>
              <a:off x="0" y="3949"/>
              <a:ext cx="47" cy="86"/>
            </a:xfrm>
            <a:custGeom>
              <a:avLst/>
              <a:gdLst/>
              <a:ahLst/>
              <a:cxnLst>
                <a:cxn ang="0">
                  <a:pos x="37" y="0"/>
                </a:cxn>
                <a:cxn ang="0">
                  <a:pos x="15" y="37"/>
                </a:cxn>
                <a:cxn ang="0">
                  <a:pos x="0" y="59"/>
                </a:cxn>
                <a:cxn ang="0">
                  <a:pos x="0" y="86"/>
                </a:cxn>
                <a:cxn ang="0">
                  <a:pos x="8" y="82"/>
                </a:cxn>
                <a:cxn ang="0">
                  <a:pos x="20" y="73"/>
                </a:cxn>
                <a:cxn ang="0">
                  <a:pos x="33" y="63"/>
                </a:cxn>
                <a:cxn ang="0">
                  <a:pos x="42" y="51"/>
                </a:cxn>
                <a:cxn ang="0">
                  <a:pos x="47" y="36"/>
                </a:cxn>
                <a:cxn ang="0">
                  <a:pos x="46" y="19"/>
                </a:cxn>
                <a:cxn ang="0">
                  <a:pos x="37" y="0"/>
                </a:cxn>
              </a:cxnLst>
              <a:rect l="0" t="0" r="r" b="b"/>
              <a:pathLst>
                <a:path w="47" h="86">
                  <a:moveTo>
                    <a:pt x="37" y="0"/>
                  </a:moveTo>
                  <a:lnTo>
                    <a:pt x="15" y="37"/>
                  </a:lnTo>
                  <a:lnTo>
                    <a:pt x="0" y="59"/>
                  </a:lnTo>
                  <a:lnTo>
                    <a:pt x="0" y="86"/>
                  </a:lnTo>
                  <a:lnTo>
                    <a:pt x="8" y="82"/>
                  </a:lnTo>
                  <a:lnTo>
                    <a:pt x="20" y="73"/>
                  </a:lnTo>
                  <a:lnTo>
                    <a:pt x="33" y="63"/>
                  </a:lnTo>
                  <a:lnTo>
                    <a:pt x="42" y="51"/>
                  </a:lnTo>
                  <a:lnTo>
                    <a:pt x="47" y="36"/>
                  </a:lnTo>
                  <a:lnTo>
                    <a:pt x="46" y="19"/>
                  </a:lnTo>
                  <a:lnTo>
                    <a:pt x="37" y="0"/>
                  </a:lnTo>
                  <a:close/>
                </a:path>
              </a:pathLst>
            </a:custGeom>
            <a:solidFill>
              <a:schemeClr val="folHlink"/>
            </a:solidFill>
            <a:ln w="9525">
              <a:noFill/>
              <a:round/>
              <a:headEnd/>
              <a:tailEnd/>
            </a:ln>
          </p:spPr>
          <p:txBody>
            <a:bodyPr/>
            <a:lstStyle/>
            <a:p>
              <a:pPr>
                <a:defRPr/>
              </a:pPr>
              <a:endParaRPr lang="id-ID"/>
            </a:p>
          </p:txBody>
        </p:sp>
        <p:sp>
          <p:nvSpPr>
            <p:cNvPr id="44069" name="Freeform 37"/>
            <p:cNvSpPr>
              <a:spLocks/>
            </p:cNvSpPr>
            <p:nvPr/>
          </p:nvSpPr>
          <p:spPr bwMode="ltGray">
            <a:xfrm>
              <a:off x="0" y="3239"/>
              <a:ext cx="497" cy="740"/>
            </a:xfrm>
            <a:custGeom>
              <a:avLst/>
              <a:gdLst/>
              <a:ahLst/>
              <a:cxnLst>
                <a:cxn ang="0">
                  <a:pos x="0" y="13"/>
                </a:cxn>
                <a:cxn ang="0">
                  <a:pos x="41" y="4"/>
                </a:cxn>
                <a:cxn ang="0">
                  <a:pos x="101" y="0"/>
                </a:cxn>
                <a:cxn ang="0">
                  <a:pos x="170" y="4"/>
                </a:cxn>
                <a:cxn ang="0">
                  <a:pos x="248" y="21"/>
                </a:cxn>
                <a:cxn ang="0">
                  <a:pos x="323" y="50"/>
                </a:cxn>
                <a:cxn ang="0">
                  <a:pos x="382" y="90"/>
                </a:cxn>
                <a:cxn ang="0">
                  <a:pos x="428" y="141"/>
                </a:cxn>
                <a:cxn ang="0">
                  <a:pos x="463" y="199"/>
                </a:cxn>
                <a:cxn ang="0">
                  <a:pos x="485" y="262"/>
                </a:cxn>
                <a:cxn ang="0">
                  <a:pos x="496" y="327"/>
                </a:cxn>
                <a:cxn ang="0">
                  <a:pos x="497" y="396"/>
                </a:cxn>
                <a:cxn ang="0">
                  <a:pos x="487" y="462"/>
                </a:cxn>
                <a:cxn ang="0">
                  <a:pos x="470" y="527"/>
                </a:cxn>
                <a:cxn ang="0">
                  <a:pos x="443" y="586"/>
                </a:cxn>
                <a:cxn ang="0">
                  <a:pos x="406" y="639"/>
                </a:cxn>
                <a:cxn ang="0">
                  <a:pos x="364" y="683"/>
                </a:cxn>
                <a:cxn ang="0">
                  <a:pos x="315" y="715"/>
                </a:cxn>
                <a:cxn ang="0">
                  <a:pos x="259" y="736"/>
                </a:cxn>
                <a:cxn ang="0">
                  <a:pos x="198" y="740"/>
                </a:cxn>
                <a:cxn ang="0">
                  <a:pos x="131" y="727"/>
                </a:cxn>
                <a:cxn ang="0">
                  <a:pos x="167" y="728"/>
                </a:cxn>
                <a:cxn ang="0">
                  <a:pos x="204" y="718"/>
                </a:cxn>
                <a:cxn ang="0">
                  <a:pos x="238" y="700"/>
                </a:cxn>
                <a:cxn ang="0">
                  <a:pos x="272" y="670"/>
                </a:cxn>
                <a:cxn ang="0">
                  <a:pos x="304" y="635"/>
                </a:cxn>
                <a:cxn ang="0">
                  <a:pos x="333" y="594"/>
                </a:cxn>
                <a:cxn ang="0">
                  <a:pos x="358" y="549"/>
                </a:cxn>
                <a:cxn ang="0">
                  <a:pos x="381" y="500"/>
                </a:cxn>
                <a:cxn ang="0">
                  <a:pos x="396" y="449"/>
                </a:cxn>
                <a:cxn ang="0">
                  <a:pos x="408" y="397"/>
                </a:cxn>
                <a:cxn ang="0">
                  <a:pos x="414" y="346"/>
                </a:cxn>
                <a:cxn ang="0">
                  <a:pos x="412" y="296"/>
                </a:cxn>
                <a:cxn ang="0">
                  <a:pos x="402" y="251"/>
                </a:cxn>
                <a:cxn ang="0">
                  <a:pos x="384" y="208"/>
                </a:cxn>
                <a:cxn ang="0">
                  <a:pos x="357" y="172"/>
                </a:cxn>
                <a:cxn ang="0">
                  <a:pos x="320" y="142"/>
                </a:cxn>
                <a:cxn ang="0">
                  <a:pos x="260" y="107"/>
                </a:cxn>
                <a:cxn ang="0">
                  <a:pos x="203" y="82"/>
                </a:cxn>
                <a:cxn ang="0">
                  <a:pos x="154" y="65"/>
                </a:cxn>
                <a:cxn ang="0">
                  <a:pos x="108" y="56"/>
                </a:cxn>
                <a:cxn ang="0">
                  <a:pos x="68" y="55"/>
                </a:cxn>
                <a:cxn ang="0">
                  <a:pos x="32" y="61"/>
                </a:cxn>
                <a:cxn ang="0">
                  <a:pos x="0" y="70"/>
                </a:cxn>
                <a:cxn ang="0">
                  <a:pos x="0" y="13"/>
                </a:cxn>
              </a:cxnLst>
              <a:rect l="0" t="0" r="r" b="b"/>
              <a:pathLst>
                <a:path w="497" h="740">
                  <a:moveTo>
                    <a:pt x="0" y="13"/>
                  </a:moveTo>
                  <a:lnTo>
                    <a:pt x="41" y="4"/>
                  </a:lnTo>
                  <a:lnTo>
                    <a:pt x="101" y="0"/>
                  </a:lnTo>
                  <a:lnTo>
                    <a:pt x="170" y="4"/>
                  </a:lnTo>
                  <a:lnTo>
                    <a:pt x="248" y="21"/>
                  </a:lnTo>
                  <a:lnTo>
                    <a:pt x="323" y="50"/>
                  </a:lnTo>
                  <a:lnTo>
                    <a:pt x="382" y="90"/>
                  </a:lnTo>
                  <a:lnTo>
                    <a:pt x="428" y="141"/>
                  </a:lnTo>
                  <a:lnTo>
                    <a:pt x="463" y="199"/>
                  </a:lnTo>
                  <a:lnTo>
                    <a:pt x="485" y="262"/>
                  </a:lnTo>
                  <a:lnTo>
                    <a:pt x="496" y="327"/>
                  </a:lnTo>
                  <a:lnTo>
                    <a:pt x="497" y="396"/>
                  </a:lnTo>
                  <a:lnTo>
                    <a:pt x="487" y="462"/>
                  </a:lnTo>
                  <a:lnTo>
                    <a:pt x="470" y="527"/>
                  </a:lnTo>
                  <a:lnTo>
                    <a:pt x="443" y="586"/>
                  </a:lnTo>
                  <a:lnTo>
                    <a:pt x="406" y="639"/>
                  </a:lnTo>
                  <a:lnTo>
                    <a:pt x="364" y="683"/>
                  </a:lnTo>
                  <a:lnTo>
                    <a:pt x="315" y="715"/>
                  </a:lnTo>
                  <a:lnTo>
                    <a:pt x="259" y="736"/>
                  </a:lnTo>
                  <a:lnTo>
                    <a:pt x="198" y="740"/>
                  </a:lnTo>
                  <a:lnTo>
                    <a:pt x="131" y="727"/>
                  </a:lnTo>
                  <a:lnTo>
                    <a:pt x="167" y="728"/>
                  </a:lnTo>
                  <a:lnTo>
                    <a:pt x="204" y="718"/>
                  </a:lnTo>
                  <a:lnTo>
                    <a:pt x="238" y="700"/>
                  </a:lnTo>
                  <a:lnTo>
                    <a:pt x="272" y="670"/>
                  </a:lnTo>
                  <a:lnTo>
                    <a:pt x="304" y="635"/>
                  </a:lnTo>
                  <a:lnTo>
                    <a:pt x="333" y="594"/>
                  </a:lnTo>
                  <a:lnTo>
                    <a:pt x="358" y="549"/>
                  </a:lnTo>
                  <a:lnTo>
                    <a:pt x="381" y="500"/>
                  </a:lnTo>
                  <a:lnTo>
                    <a:pt x="396" y="449"/>
                  </a:lnTo>
                  <a:lnTo>
                    <a:pt x="408" y="397"/>
                  </a:lnTo>
                  <a:lnTo>
                    <a:pt x="414" y="346"/>
                  </a:lnTo>
                  <a:lnTo>
                    <a:pt x="412" y="296"/>
                  </a:lnTo>
                  <a:lnTo>
                    <a:pt x="402" y="251"/>
                  </a:lnTo>
                  <a:lnTo>
                    <a:pt x="384" y="208"/>
                  </a:lnTo>
                  <a:lnTo>
                    <a:pt x="357" y="172"/>
                  </a:lnTo>
                  <a:lnTo>
                    <a:pt x="320" y="142"/>
                  </a:lnTo>
                  <a:lnTo>
                    <a:pt x="260" y="107"/>
                  </a:lnTo>
                  <a:lnTo>
                    <a:pt x="203" y="82"/>
                  </a:lnTo>
                  <a:lnTo>
                    <a:pt x="154" y="65"/>
                  </a:lnTo>
                  <a:lnTo>
                    <a:pt x="108" y="56"/>
                  </a:lnTo>
                  <a:lnTo>
                    <a:pt x="68" y="55"/>
                  </a:lnTo>
                  <a:lnTo>
                    <a:pt x="32" y="61"/>
                  </a:lnTo>
                  <a:lnTo>
                    <a:pt x="0" y="70"/>
                  </a:lnTo>
                  <a:lnTo>
                    <a:pt x="0" y="13"/>
                  </a:lnTo>
                  <a:close/>
                </a:path>
              </a:pathLst>
            </a:custGeom>
            <a:solidFill>
              <a:schemeClr val="folHlink"/>
            </a:solidFill>
            <a:ln w="9525">
              <a:noFill/>
              <a:round/>
              <a:headEnd/>
              <a:tailEnd/>
            </a:ln>
          </p:spPr>
          <p:txBody>
            <a:bodyPr/>
            <a:lstStyle/>
            <a:p>
              <a:pPr>
                <a:defRPr/>
              </a:pPr>
              <a:endParaRPr lang="id-ID"/>
            </a:p>
          </p:txBody>
        </p:sp>
        <p:sp>
          <p:nvSpPr>
            <p:cNvPr id="44070" name="Freeform 38"/>
            <p:cNvSpPr>
              <a:spLocks/>
            </p:cNvSpPr>
            <p:nvPr/>
          </p:nvSpPr>
          <p:spPr bwMode="ltGray">
            <a:xfrm rot="1584153">
              <a:off x="20" y="410"/>
              <a:ext cx="344" cy="245"/>
            </a:xfrm>
            <a:custGeom>
              <a:avLst/>
              <a:gdLst/>
              <a:ahLst/>
              <a:cxnLst>
                <a:cxn ang="0">
                  <a:pos x="0" y="0"/>
                </a:cxn>
                <a:cxn ang="0">
                  <a:pos x="0" y="25"/>
                </a:cxn>
                <a:cxn ang="0">
                  <a:pos x="3" y="50"/>
                </a:cxn>
                <a:cxn ang="0">
                  <a:pos x="6" y="75"/>
                </a:cxn>
                <a:cxn ang="0">
                  <a:pos x="11" y="98"/>
                </a:cxn>
                <a:cxn ang="0">
                  <a:pos x="18" y="119"/>
                </a:cxn>
                <a:cxn ang="0">
                  <a:pos x="27" y="141"/>
                </a:cxn>
                <a:cxn ang="0">
                  <a:pos x="38" y="161"/>
                </a:cxn>
                <a:cxn ang="0">
                  <a:pos x="51" y="178"/>
                </a:cxn>
                <a:cxn ang="0">
                  <a:pos x="67" y="194"/>
                </a:cxn>
                <a:cxn ang="0">
                  <a:pos x="86" y="208"/>
                </a:cxn>
                <a:cxn ang="0">
                  <a:pos x="106" y="219"/>
                </a:cxn>
                <a:cxn ang="0">
                  <a:pos x="131" y="228"/>
                </a:cxn>
                <a:cxn ang="0">
                  <a:pos x="158" y="234"/>
                </a:cxn>
                <a:cxn ang="0">
                  <a:pos x="188" y="237"/>
                </a:cxn>
                <a:cxn ang="0">
                  <a:pos x="220" y="236"/>
                </a:cxn>
                <a:cxn ang="0">
                  <a:pos x="257" y="232"/>
                </a:cxn>
                <a:cxn ang="0">
                  <a:pos x="224" y="227"/>
                </a:cxn>
                <a:cxn ang="0">
                  <a:pos x="195" y="220"/>
                </a:cxn>
                <a:cxn ang="0">
                  <a:pos x="170" y="212"/>
                </a:cxn>
                <a:cxn ang="0">
                  <a:pos x="148" y="204"/>
                </a:cxn>
                <a:cxn ang="0">
                  <a:pos x="128" y="193"/>
                </a:cxn>
                <a:cxn ang="0">
                  <a:pos x="112" y="182"/>
                </a:cxn>
                <a:cxn ang="0">
                  <a:pos x="97" y="169"/>
                </a:cxn>
                <a:cxn ang="0">
                  <a:pos x="84" y="155"/>
                </a:cxn>
                <a:cxn ang="0">
                  <a:pos x="72" y="141"/>
                </a:cxn>
                <a:cxn ang="0">
                  <a:pos x="61" y="125"/>
                </a:cxn>
                <a:cxn ang="0">
                  <a:pos x="52" y="107"/>
                </a:cxn>
                <a:cxn ang="0">
                  <a:pos x="43" y="88"/>
                </a:cxn>
                <a:cxn ang="0">
                  <a:pos x="33" y="69"/>
                </a:cxn>
                <a:cxn ang="0">
                  <a:pos x="23" y="47"/>
                </a:cxn>
                <a:cxn ang="0">
                  <a:pos x="12" y="24"/>
                </a:cxn>
                <a:cxn ang="0">
                  <a:pos x="0" y="0"/>
                </a:cxn>
              </a:cxnLst>
              <a:rect l="0" t="0" r="r" b="b"/>
              <a:pathLst>
                <a:path w="257" h="237">
                  <a:moveTo>
                    <a:pt x="0" y="0"/>
                  </a:moveTo>
                  <a:lnTo>
                    <a:pt x="0" y="25"/>
                  </a:lnTo>
                  <a:lnTo>
                    <a:pt x="3" y="50"/>
                  </a:lnTo>
                  <a:lnTo>
                    <a:pt x="6" y="75"/>
                  </a:lnTo>
                  <a:lnTo>
                    <a:pt x="11" y="98"/>
                  </a:lnTo>
                  <a:lnTo>
                    <a:pt x="18" y="119"/>
                  </a:lnTo>
                  <a:lnTo>
                    <a:pt x="27" y="141"/>
                  </a:lnTo>
                  <a:lnTo>
                    <a:pt x="38" y="161"/>
                  </a:lnTo>
                  <a:lnTo>
                    <a:pt x="51" y="178"/>
                  </a:lnTo>
                  <a:lnTo>
                    <a:pt x="67" y="194"/>
                  </a:lnTo>
                  <a:lnTo>
                    <a:pt x="86" y="208"/>
                  </a:lnTo>
                  <a:lnTo>
                    <a:pt x="106" y="219"/>
                  </a:lnTo>
                  <a:lnTo>
                    <a:pt x="131" y="228"/>
                  </a:lnTo>
                  <a:lnTo>
                    <a:pt x="158" y="234"/>
                  </a:lnTo>
                  <a:lnTo>
                    <a:pt x="188" y="237"/>
                  </a:lnTo>
                  <a:lnTo>
                    <a:pt x="220" y="236"/>
                  </a:lnTo>
                  <a:lnTo>
                    <a:pt x="257" y="232"/>
                  </a:lnTo>
                  <a:lnTo>
                    <a:pt x="224" y="227"/>
                  </a:lnTo>
                  <a:lnTo>
                    <a:pt x="195" y="220"/>
                  </a:lnTo>
                  <a:lnTo>
                    <a:pt x="170" y="212"/>
                  </a:lnTo>
                  <a:lnTo>
                    <a:pt x="148" y="204"/>
                  </a:lnTo>
                  <a:lnTo>
                    <a:pt x="128" y="193"/>
                  </a:lnTo>
                  <a:lnTo>
                    <a:pt x="112" y="182"/>
                  </a:lnTo>
                  <a:lnTo>
                    <a:pt x="97" y="169"/>
                  </a:lnTo>
                  <a:lnTo>
                    <a:pt x="84" y="155"/>
                  </a:lnTo>
                  <a:lnTo>
                    <a:pt x="72" y="141"/>
                  </a:lnTo>
                  <a:lnTo>
                    <a:pt x="61" y="125"/>
                  </a:lnTo>
                  <a:lnTo>
                    <a:pt x="52" y="107"/>
                  </a:lnTo>
                  <a:lnTo>
                    <a:pt x="43" y="88"/>
                  </a:lnTo>
                  <a:lnTo>
                    <a:pt x="33" y="69"/>
                  </a:lnTo>
                  <a:lnTo>
                    <a:pt x="23" y="47"/>
                  </a:lnTo>
                  <a:lnTo>
                    <a:pt x="12" y="24"/>
                  </a:lnTo>
                  <a:lnTo>
                    <a:pt x="0" y="0"/>
                  </a:lnTo>
                  <a:close/>
                </a:path>
              </a:pathLst>
            </a:custGeom>
            <a:solidFill>
              <a:schemeClr val="accent1"/>
            </a:solidFill>
            <a:ln w="9525">
              <a:noFill/>
              <a:round/>
              <a:headEnd/>
              <a:tailEnd/>
            </a:ln>
          </p:spPr>
          <p:txBody>
            <a:bodyPr/>
            <a:lstStyle/>
            <a:p>
              <a:pPr>
                <a:defRPr/>
              </a:pPr>
              <a:endParaRPr lang="id-ID"/>
            </a:p>
          </p:txBody>
        </p:sp>
        <p:sp>
          <p:nvSpPr>
            <p:cNvPr id="44071" name="Freeform 39"/>
            <p:cNvSpPr>
              <a:spLocks/>
            </p:cNvSpPr>
            <p:nvPr/>
          </p:nvSpPr>
          <p:spPr bwMode="ltGray">
            <a:xfrm rot="1584153">
              <a:off x="242" y="756"/>
              <a:ext cx="167" cy="115"/>
            </a:xfrm>
            <a:custGeom>
              <a:avLst/>
              <a:gdLst/>
              <a:ahLst/>
              <a:cxnLst>
                <a:cxn ang="0">
                  <a:pos x="77" y="0"/>
                </a:cxn>
                <a:cxn ang="0">
                  <a:pos x="124" y="108"/>
                </a:cxn>
                <a:cxn ang="0">
                  <a:pos x="120" y="107"/>
                </a:cxn>
                <a:cxn ang="0">
                  <a:pos x="107" y="105"/>
                </a:cxn>
                <a:cxn ang="0">
                  <a:pos x="89" y="101"/>
                </a:cxn>
                <a:cxn ang="0">
                  <a:pos x="68" y="99"/>
                </a:cxn>
                <a:cxn ang="0">
                  <a:pos x="45" y="97"/>
                </a:cxn>
                <a:cxn ang="0">
                  <a:pos x="25" y="98"/>
                </a:cxn>
                <a:cxn ang="0">
                  <a:pos x="9" y="102"/>
                </a:cxn>
                <a:cxn ang="0">
                  <a:pos x="0" y="110"/>
                </a:cxn>
                <a:cxn ang="0">
                  <a:pos x="4" y="98"/>
                </a:cxn>
                <a:cxn ang="0">
                  <a:pos x="8" y="89"/>
                </a:cxn>
                <a:cxn ang="0">
                  <a:pos x="16" y="82"/>
                </a:cxn>
                <a:cxn ang="0">
                  <a:pos x="25" y="76"/>
                </a:cxn>
                <a:cxn ang="0">
                  <a:pos x="36" y="72"/>
                </a:cxn>
                <a:cxn ang="0">
                  <a:pos x="47" y="71"/>
                </a:cxn>
                <a:cxn ang="0">
                  <a:pos x="59" y="71"/>
                </a:cxn>
                <a:cxn ang="0">
                  <a:pos x="72" y="74"/>
                </a:cxn>
                <a:cxn ang="0">
                  <a:pos x="73" y="71"/>
                </a:cxn>
                <a:cxn ang="0">
                  <a:pos x="70" y="56"/>
                </a:cxn>
                <a:cxn ang="0">
                  <a:pos x="67" y="38"/>
                </a:cxn>
                <a:cxn ang="0">
                  <a:pos x="65" y="30"/>
                </a:cxn>
                <a:cxn ang="0">
                  <a:pos x="63" y="30"/>
                </a:cxn>
                <a:cxn ang="0">
                  <a:pos x="61" y="29"/>
                </a:cxn>
                <a:cxn ang="0">
                  <a:pos x="59" y="26"/>
                </a:cxn>
                <a:cxn ang="0">
                  <a:pos x="57" y="23"/>
                </a:cxn>
                <a:cxn ang="0">
                  <a:pos x="57" y="19"/>
                </a:cxn>
                <a:cxn ang="0">
                  <a:pos x="59" y="14"/>
                </a:cxn>
                <a:cxn ang="0">
                  <a:pos x="66" y="8"/>
                </a:cxn>
                <a:cxn ang="0">
                  <a:pos x="77" y="0"/>
                </a:cxn>
              </a:cxnLst>
              <a:rect l="0" t="0" r="r" b="b"/>
              <a:pathLst>
                <a:path w="124" h="110">
                  <a:moveTo>
                    <a:pt x="77" y="0"/>
                  </a:moveTo>
                  <a:lnTo>
                    <a:pt x="124" y="108"/>
                  </a:lnTo>
                  <a:lnTo>
                    <a:pt x="120" y="107"/>
                  </a:lnTo>
                  <a:lnTo>
                    <a:pt x="107" y="105"/>
                  </a:lnTo>
                  <a:lnTo>
                    <a:pt x="89" y="101"/>
                  </a:lnTo>
                  <a:lnTo>
                    <a:pt x="68" y="99"/>
                  </a:lnTo>
                  <a:lnTo>
                    <a:pt x="45" y="97"/>
                  </a:lnTo>
                  <a:lnTo>
                    <a:pt x="25" y="98"/>
                  </a:lnTo>
                  <a:lnTo>
                    <a:pt x="9" y="102"/>
                  </a:lnTo>
                  <a:lnTo>
                    <a:pt x="0" y="110"/>
                  </a:lnTo>
                  <a:lnTo>
                    <a:pt x="4" y="98"/>
                  </a:lnTo>
                  <a:lnTo>
                    <a:pt x="8" y="89"/>
                  </a:lnTo>
                  <a:lnTo>
                    <a:pt x="16" y="82"/>
                  </a:lnTo>
                  <a:lnTo>
                    <a:pt x="25" y="76"/>
                  </a:lnTo>
                  <a:lnTo>
                    <a:pt x="36" y="72"/>
                  </a:lnTo>
                  <a:lnTo>
                    <a:pt x="47" y="71"/>
                  </a:lnTo>
                  <a:lnTo>
                    <a:pt x="59" y="71"/>
                  </a:lnTo>
                  <a:lnTo>
                    <a:pt x="72" y="74"/>
                  </a:lnTo>
                  <a:lnTo>
                    <a:pt x="73" y="71"/>
                  </a:lnTo>
                  <a:lnTo>
                    <a:pt x="70" y="56"/>
                  </a:lnTo>
                  <a:lnTo>
                    <a:pt x="67" y="38"/>
                  </a:lnTo>
                  <a:lnTo>
                    <a:pt x="65" y="30"/>
                  </a:lnTo>
                  <a:lnTo>
                    <a:pt x="63" y="30"/>
                  </a:lnTo>
                  <a:lnTo>
                    <a:pt x="61" y="29"/>
                  </a:lnTo>
                  <a:lnTo>
                    <a:pt x="59" y="26"/>
                  </a:lnTo>
                  <a:lnTo>
                    <a:pt x="57" y="23"/>
                  </a:lnTo>
                  <a:lnTo>
                    <a:pt x="57" y="19"/>
                  </a:lnTo>
                  <a:lnTo>
                    <a:pt x="59" y="14"/>
                  </a:lnTo>
                  <a:lnTo>
                    <a:pt x="66" y="8"/>
                  </a:lnTo>
                  <a:lnTo>
                    <a:pt x="77" y="0"/>
                  </a:lnTo>
                  <a:close/>
                </a:path>
              </a:pathLst>
            </a:custGeom>
            <a:solidFill>
              <a:schemeClr val="accent1"/>
            </a:solidFill>
            <a:ln w="9525">
              <a:noFill/>
              <a:round/>
              <a:headEnd/>
              <a:tailEnd/>
            </a:ln>
          </p:spPr>
          <p:txBody>
            <a:bodyPr/>
            <a:lstStyle/>
            <a:p>
              <a:pPr>
                <a:defRPr/>
              </a:pPr>
              <a:endParaRPr lang="id-ID"/>
            </a:p>
          </p:txBody>
        </p:sp>
        <p:sp>
          <p:nvSpPr>
            <p:cNvPr id="44072" name="Freeform 40"/>
            <p:cNvSpPr>
              <a:spLocks/>
            </p:cNvSpPr>
            <p:nvPr/>
          </p:nvSpPr>
          <p:spPr bwMode="ltGray">
            <a:xfrm rot="1584153">
              <a:off x="574" y="286"/>
              <a:ext cx="147" cy="160"/>
            </a:xfrm>
            <a:custGeom>
              <a:avLst/>
              <a:gdLst/>
              <a:ahLst/>
              <a:cxnLst>
                <a:cxn ang="0">
                  <a:pos x="0" y="0"/>
                </a:cxn>
                <a:cxn ang="0">
                  <a:pos x="5" y="1"/>
                </a:cxn>
                <a:cxn ang="0">
                  <a:pos x="18" y="5"/>
                </a:cxn>
                <a:cxn ang="0">
                  <a:pos x="37" y="12"/>
                </a:cxn>
                <a:cxn ang="0">
                  <a:pos x="58" y="24"/>
                </a:cxn>
                <a:cxn ang="0">
                  <a:pos x="78" y="44"/>
                </a:cxn>
                <a:cxn ang="0">
                  <a:pos x="96" y="71"/>
                </a:cxn>
                <a:cxn ang="0">
                  <a:pos x="107" y="108"/>
                </a:cxn>
                <a:cxn ang="0">
                  <a:pos x="109" y="156"/>
                </a:cxn>
                <a:cxn ang="0">
                  <a:pos x="105" y="156"/>
                </a:cxn>
                <a:cxn ang="0">
                  <a:pos x="99" y="156"/>
                </a:cxn>
                <a:cxn ang="0">
                  <a:pos x="93" y="156"/>
                </a:cxn>
                <a:cxn ang="0">
                  <a:pos x="87" y="154"/>
                </a:cxn>
                <a:cxn ang="0">
                  <a:pos x="81" y="153"/>
                </a:cxn>
                <a:cxn ang="0">
                  <a:pos x="74" y="150"/>
                </a:cxn>
                <a:cxn ang="0">
                  <a:pos x="66" y="145"/>
                </a:cxn>
                <a:cxn ang="0">
                  <a:pos x="58" y="139"/>
                </a:cxn>
                <a:cxn ang="0">
                  <a:pos x="53" y="126"/>
                </a:cxn>
                <a:cxn ang="0">
                  <a:pos x="53" y="111"/>
                </a:cxn>
                <a:cxn ang="0">
                  <a:pos x="56" y="96"/>
                </a:cxn>
                <a:cxn ang="0">
                  <a:pos x="59" y="80"/>
                </a:cxn>
                <a:cxn ang="0">
                  <a:pos x="56" y="62"/>
                </a:cxn>
                <a:cxn ang="0">
                  <a:pos x="48" y="43"/>
                </a:cxn>
                <a:cxn ang="0">
                  <a:pos x="31" y="23"/>
                </a:cxn>
                <a:cxn ang="0">
                  <a:pos x="0" y="0"/>
                </a:cxn>
              </a:cxnLst>
              <a:rect l="0" t="0" r="r" b="b"/>
              <a:pathLst>
                <a:path w="109" h="156">
                  <a:moveTo>
                    <a:pt x="0" y="0"/>
                  </a:moveTo>
                  <a:lnTo>
                    <a:pt x="5" y="1"/>
                  </a:lnTo>
                  <a:lnTo>
                    <a:pt x="18" y="5"/>
                  </a:lnTo>
                  <a:lnTo>
                    <a:pt x="37" y="12"/>
                  </a:lnTo>
                  <a:lnTo>
                    <a:pt x="58" y="24"/>
                  </a:lnTo>
                  <a:lnTo>
                    <a:pt x="78" y="44"/>
                  </a:lnTo>
                  <a:lnTo>
                    <a:pt x="96" y="71"/>
                  </a:lnTo>
                  <a:lnTo>
                    <a:pt x="107" y="108"/>
                  </a:lnTo>
                  <a:lnTo>
                    <a:pt x="109" y="156"/>
                  </a:lnTo>
                  <a:lnTo>
                    <a:pt x="105" y="156"/>
                  </a:lnTo>
                  <a:lnTo>
                    <a:pt x="99" y="156"/>
                  </a:lnTo>
                  <a:lnTo>
                    <a:pt x="93" y="156"/>
                  </a:lnTo>
                  <a:lnTo>
                    <a:pt x="87" y="154"/>
                  </a:lnTo>
                  <a:lnTo>
                    <a:pt x="81" y="153"/>
                  </a:lnTo>
                  <a:lnTo>
                    <a:pt x="74" y="150"/>
                  </a:lnTo>
                  <a:lnTo>
                    <a:pt x="66" y="145"/>
                  </a:lnTo>
                  <a:lnTo>
                    <a:pt x="58" y="139"/>
                  </a:lnTo>
                  <a:lnTo>
                    <a:pt x="53" y="126"/>
                  </a:lnTo>
                  <a:lnTo>
                    <a:pt x="53" y="111"/>
                  </a:lnTo>
                  <a:lnTo>
                    <a:pt x="56" y="96"/>
                  </a:lnTo>
                  <a:lnTo>
                    <a:pt x="59" y="80"/>
                  </a:lnTo>
                  <a:lnTo>
                    <a:pt x="56" y="62"/>
                  </a:lnTo>
                  <a:lnTo>
                    <a:pt x="48" y="43"/>
                  </a:lnTo>
                  <a:lnTo>
                    <a:pt x="31" y="23"/>
                  </a:lnTo>
                  <a:lnTo>
                    <a:pt x="0" y="0"/>
                  </a:lnTo>
                  <a:close/>
                </a:path>
              </a:pathLst>
            </a:custGeom>
            <a:solidFill>
              <a:schemeClr val="accent1"/>
            </a:solidFill>
            <a:ln w="9525">
              <a:noFill/>
              <a:round/>
              <a:headEnd/>
              <a:tailEnd/>
            </a:ln>
          </p:spPr>
          <p:txBody>
            <a:bodyPr/>
            <a:lstStyle/>
            <a:p>
              <a:pPr>
                <a:defRPr/>
              </a:pPr>
              <a:endParaRPr lang="id-ID"/>
            </a:p>
          </p:txBody>
        </p:sp>
        <p:sp>
          <p:nvSpPr>
            <p:cNvPr id="44073" name="Freeform 41"/>
            <p:cNvSpPr>
              <a:spLocks/>
            </p:cNvSpPr>
            <p:nvPr/>
          </p:nvSpPr>
          <p:spPr bwMode="ltGray">
            <a:xfrm rot="1584153">
              <a:off x="236" y="721"/>
              <a:ext cx="62" cy="97"/>
            </a:xfrm>
            <a:custGeom>
              <a:avLst/>
              <a:gdLst/>
              <a:ahLst/>
              <a:cxnLst>
                <a:cxn ang="0">
                  <a:pos x="31" y="0"/>
                </a:cxn>
                <a:cxn ang="0">
                  <a:pos x="20" y="38"/>
                </a:cxn>
                <a:cxn ang="0">
                  <a:pos x="15" y="62"/>
                </a:cxn>
                <a:cxn ang="0">
                  <a:pos x="11" y="79"/>
                </a:cxn>
                <a:cxn ang="0">
                  <a:pos x="0" y="94"/>
                </a:cxn>
                <a:cxn ang="0">
                  <a:pos x="12" y="88"/>
                </a:cxn>
                <a:cxn ang="0">
                  <a:pos x="23" y="80"/>
                </a:cxn>
                <a:cxn ang="0">
                  <a:pos x="32" y="69"/>
                </a:cxn>
                <a:cxn ang="0">
                  <a:pos x="40" y="57"/>
                </a:cxn>
                <a:cxn ang="0">
                  <a:pos x="45" y="44"/>
                </a:cxn>
                <a:cxn ang="0">
                  <a:pos x="46" y="30"/>
                </a:cxn>
                <a:cxn ang="0">
                  <a:pos x="42" y="15"/>
                </a:cxn>
                <a:cxn ang="0">
                  <a:pos x="31" y="0"/>
                </a:cxn>
              </a:cxnLst>
              <a:rect l="0" t="0" r="r" b="b"/>
              <a:pathLst>
                <a:path w="46" h="94">
                  <a:moveTo>
                    <a:pt x="31" y="0"/>
                  </a:moveTo>
                  <a:lnTo>
                    <a:pt x="20" y="38"/>
                  </a:lnTo>
                  <a:lnTo>
                    <a:pt x="15" y="62"/>
                  </a:lnTo>
                  <a:lnTo>
                    <a:pt x="11" y="79"/>
                  </a:lnTo>
                  <a:lnTo>
                    <a:pt x="0" y="94"/>
                  </a:lnTo>
                  <a:lnTo>
                    <a:pt x="12" y="88"/>
                  </a:lnTo>
                  <a:lnTo>
                    <a:pt x="23" y="80"/>
                  </a:lnTo>
                  <a:lnTo>
                    <a:pt x="32" y="69"/>
                  </a:lnTo>
                  <a:lnTo>
                    <a:pt x="40" y="57"/>
                  </a:lnTo>
                  <a:lnTo>
                    <a:pt x="45" y="44"/>
                  </a:lnTo>
                  <a:lnTo>
                    <a:pt x="46" y="30"/>
                  </a:lnTo>
                  <a:lnTo>
                    <a:pt x="42" y="15"/>
                  </a:lnTo>
                  <a:lnTo>
                    <a:pt x="31" y="0"/>
                  </a:lnTo>
                  <a:close/>
                </a:path>
              </a:pathLst>
            </a:custGeom>
            <a:solidFill>
              <a:schemeClr val="accent1"/>
            </a:solidFill>
            <a:ln w="9525">
              <a:noFill/>
              <a:round/>
              <a:headEnd/>
              <a:tailEnd/>
            </a:ln>
          </p:spPr>
          <p:txBody>
            <a:bodyPr/>
            <a:lstStyle/>
            <a:p>
              <a:pPr>
                <a:defRPr/>
              </a:pPr>
              <a:endParaRPr lang="id-ID"/>
            </a:p>
          </p:txBody>
        </p:sp>
        <p:sp>
          <p:nvSpPr>
            <p:cNvPr id="44074" name="Freeform 42"/>
            <p:cNvSpPr>
              <a:spLocks/>
            </p:cNvSpPr>
            <p:nvPr/>
          </p:nvSpPr>
          <p:spPr bwMode="ltGray">
            <a:xfrm rot="1584153">
              <a:off x="585" y="466"/>
              <a:ext cx="72" cy="41"/>
            </a:xfrm>
            <a:custGeom>
              <a:avLst/>
              <a:gdLst/>
              <a:ahLst/>
              <a:cxnLst>
                <a:cxn ang="0">
                  <a:pos x="0" y="0"/>
                </a:cxn>
                <a:cxn ang="0">
                  <a:pos x="1" y="1"/>
                </a:cxn>
                <a:cxn ang="0">
                  <a:pos x="6" y="3"/>
                </a:cxn>
                <a:cxn ang="0">
                  <a:pos x="13" y="8"/>
                </a:cxn>
                <a:cxn ang="0">
                  <a:pos x="21" y="12"/>
                </a:cxn>
                <a:cxn ang="0">
                  <a:pos x="29" y="15"/>
                </a:cxn>
                <a:cxn ang="0">
                  <a:pos x="38" y="17"/>
                </a:cxn>
                <a:cxn ang="0">
                  <a:pos x="46" y="18"/>
                </a:cxn>
                <a:cxn ang="0">
                  <a:pos x="54" y="16"/>
                </a:cxn>
                <a:cxn ang="0">
                  <a:pos x="53" y="25"/>
                </a:cxn>
                <a:cxn ang="0">
                  <a:pos x="50" y="33"/>
                </a:cxn>
                <a:cxn ang="0">
                  <a:pos x="44" y="38"/>
                </a:cxn>
                <a:cxn ang="0">
                  <a:pos x="37" y="40"/>
                </a:cxn>
                <a:cxn ang="0">
                  <a:pos x="28" y="39"/>
                </a:cxn>
                <a:cxn ang="0">
                  <a:pos x="19" y="32"/>
                </a:cxn>
                <a:cxn ang="0">
                  <a:pos x="10" y="20"/>
                </a:cxn>
                <a:cxn ang="0">
                  <a:pos x="0" y="0"/>
                </a:cxn>
              </a:cxnLst>
              <a:rect l="0" t="0" r="r" b="b"/>
              <a:pathLst>
                <a:path w="54" h="40">
                  <a:moveTo>
                    <a:pt x="0" y="0"/>
                  </a:moveTo>
                  <a:lnTo>
                    <a:pt x="1" y="1"/>
                  </a:lnTo>
                  <a:lnTo>
                    <a:pt x="6" y="3"/>
                  </a:lnTo>
                  <a:lnTo>
                    <a:pt x="13" y="8"/>
                  </a:lnTo>
                  <a:lnTo>
                    <a:pt x="21" y="12"/>
                  </a:lnTo>
                  <a:lnTo>
                    <a:pt x="29" y="15"/>
                  </a:lnTo>
                  <a:lnTo>
                    <a:pt x="38" y="17"/>
                  </a:lnTo>
                  <a:lnTo>
                    <a:pt x="46" y="18"/>
                  </a:lnTo>
                  <a:lnTo>
                    <a:pt x="54" y="16"/>
                  </a:lnTo>
                  <a:lnTo>
                    <a:pt x="53" y="25"/>
                  </a:lnTo>
                  <a:lnTo>
                    <a:pt x="50" y="33"/>
                  </a:lnTo>
                  <a:lnTo>
                    <a:pt x="44" y="38"/>
                  </a:lnTo>
                  <a:lnTo>
                    <a:pt x="37" y="40"/>
                  </a:lnTo>
                  <a:lnTo>
                    <a:pt x="28" y="39"/>
                  </a:lnTo>
                  <a:lnTo>
                    <a:pt x="19" y="32"/>
                  </a:lnTo>
                  <a:lnTo>
                    <a:pt x="10" y="20"/>
                  </a:lnTo>
                  <a:lnTo>
                    <a:pt x="0" y="0"/>
                  </a:lnTo>
                  <a:close/>
                </a:path>
              </a:pathLst>
            </a:custGeom>
            <a:solidFill>
              <a:schemeClr val="accent1"/>
            </a:solidFill>
            <a:ln w="9525">
              <a:noFill/>
              <a:round/>
              <a:headEnd/>
              <a:tailEnd/>
            </a:ln>
          </p:spPr>
          <p:txBody>
            <a:bodyPr/>
            <a:lstStyle/>
            <a:p>
              <a:pPr>
                <a:defRPr/>
              </a:pPr>
              <a:endParaRPr lang="id-ID"/>
            </a:p>
          </p:txBody>
        </p:sp>
        <p:sp>
          <p:nvSpPr>
            <p:cNvPr id="44075" name="Freeform 43"/>
            <p:cNvSpPr>
              <a:spLocks/>
            </p:cNvSpPr>
            <p:nvPr/>
          </p:nvSpPr>
          <p:spPr bwMode="ltGray">
            <a:xfrm>
              <a:off x="0" y="886"/>
              <a:ext cx="360" cy="650"/>
            </a:xfrm>
            <a:custGeom>
              <a:avLst/>
              <a:gdLst/>
              <a:ahLst/>
              <a:cxnLst>
                <a:cxn ang="0">
                  <a:pos x="264" y="0"/>
                </a:cxn>
                <a:cxn ang="0">
                  <a:pos x="269" y="9"/>
                </a:cxn>
                <a:cxn ang="0">
                  <a:pos x="277" y="22"/>
                </a:cxn>
                <a:cxn ang="0">
                  <a:pos x="286" y="39"/>
                </a:cxn>
                <a:cxn ang="0">
                  <a:pos x="297" y="58"/>
                </a:cxn>
                <a:cxn ang="0">
                  <a:pos x="309" y="83"/>
                </a:cxn>
                <a:cxn ang="0">
                  <a:pos x="319" y="108"/>
                </a:cxn>
                <a:cxn ang="0">
                  <a:pos x="329" y="136"/>
                </a:cxn>
                <a:cxn ang="0">
                  <a:pos x="333" y="163"/>
                </a:cxn>
                <a:cxn ang="0">
                  <a:pos x="336" y="193"/>
                </a:cxn>
                <a:cxn ang="0">
                  <a:pos x="332" y="223"/>
                </a:cxn>
                <a:cxn ang="0">
                  <a:pos x="323" y="255"/>
                </a:cxn>
                <a:cxn ang="0">
                  <a:pos x="310" y="285"/>
                </a:cxn>
                <a:cxn ang="0">
                  <a:pos x="287" y="315"/>
                </a:cxn>
                <a:cxn ang="0">
                  <a:pos x="257" y="343"/>
                </a:cxn>
                <a:cxn ang="0">
                  <a:pos x="218" y="370"/>
                </a:cxn>
                <a:cxn ang="0">
                  <a:pos x="167" y="396"/>
                </a:cxn>
                <a:cxn ang="0">
                  <a:pos x="111" y="425"/>
                </a:cxn>
                <a:cxn ang="0">
                  <a:pos x="69" y="457"/>
                </a:cxn>
                <a:cxn ang="0">
                  <a:pos x="35" y="490"/>
                </a:cxn>
                <a:cxn ang="0">
                  <a:pos x="12" y="526"/>
                </a:cxn>
                <a:cxn ang="0">
                  <a:pos x="0" y="553"/>
                </a:cxn>
                <a:cxn ang="0">
                  <a:pos x="0" y="650"/>
                </a:cxn>
                <a:cxn ang="0">
                  <a:pos x="6" y="628"/>
                </a:cxn>
                <a:cxn ang="0">
                  <a:pos x="19" y="594"/>
                </a:cxn>
                <a:cxn ang="0">
                  <a:pos x="43" y="551"/>
                </a:cxn>
                <a:cxn ang="0">
                  <a:pos x="76" y="503"/>
                </a:cxn>
                <a:cxn ang="0">
                  <a:pos x="125" y="454"/>
                </a:cxn>
                <a:cxn ang="0">
                  <a:pos x="190" y="408"/>
                </a:cxn>
                <a:cxn ang="0">
                  <a:pos x="275" y="365"/>
                </a:cxn>
                <a:cxn ang="0">
                  <a:pos x="308" y="342"/>
                </a:cxn>
                <a:cxn ang="0">
                  <a:pos x="335" y="305"/>
                </a:cxn>
                <a:cxn ang="0">
                  <a:pos x="352" y="255"/>
                </a:cxn>
                <a:cxn ang="0">
                  <a:pos x="360" y="201"/>
                </a:cxn>
                <a:cxn ang="0">
                  <a:pos x="356" y="144"/>
                </a:cxn>
                <a:cxn ang="0">
                  <a:pos x="341" y="88"/>
                </a:cxn>
                <a:cxn ang="0">
                  <a:pos x="311" y="39"/>
                </a:cxn>
                <a:cxn ang="0">
                  <a:pos x="264" y="0"/>
                </a:cxn>
              </a:cxnLst>
              <a:rect l="0" t="0" r="r" b="b"/>
              <a:pathLst>
                <a:path w="360" h="650">
                  <a:moveTo>
                    <a:pt x="264" y="0"/>
                  </a:moveTo>
                  <a:lnTo>
                    <a:pt x="269" y="9"/>
                  </a:lnTo>
                  <a:lnTo>
                    <a:pt x="277" y="22"/>
                  </a:lnTo>
                  <a:lnTo>
                    <a:pt x="286" y="39"/>
                  </a:lnTo>
                  <a:lnTo>
                    <a:pt x="297" y="58"/>
                  </a:lnTo>
                  <a:lnTo>
                    <a:pt x="309" y="83"/>
                  </a:lnTo>
                  <a:lnTo>
                    <a:pt x="319" y="108"/>
                  </a:lnTo>
                  <a:lnTo>
                    <a:pt x="329" y="136"/>
                  </a:lnTo>
                  <a:lnTo>
                    <a:pt x="333" y="163"/>
                  </a:lnTo>
                  <a:lnTo>
                    <a:pt x="336" y="193"/>
                  </a:lnTo>
                  <a:lnTo>
                    <a:pt x="332" y="223"/>
                  </a:lnTo>
                  <a:lnTo>
                    <a:pt x="323" y="255"/>
                  </a:lnTo>
                  <a:lnTo>
                    <a:pt x="310" y="285"/>
                  </a:lnTo>
                  <a:lnTo>
                    <a:pt x="287" y="315"/>
                  </a:lnTo>
                  <a:lnTo>
                    <a:pt x="257" y="343"/>
                  </a:lnTo>
                  <a:lnTo>
                    <a:pt x="218" y="370"/>
                  </a:lnTo>
                  <a:lnTo>
                    <a:pt x="167" y="396"/>
                  </a:lnTo>
                  <a:lnTo>
                    <a:pt x="111" y="425"/>
                  </a:lnTo>
                  <a:lnTo>
                    <a:pt x="69" y="457"/>
                  </a:lnTo>
                  <a:lnTo>
                    <a:pt x="35" y="490"/>
                  </a:lnTo>
                  <a:lnTo>
                    <a:pt x="12" y="526"/>
                  </a:lnTo>
                  <a:lnTo>
                    <a:pt x="0" y="553"/>
                  </a:lnTo>
                  <a:lnTo>
                    <a:pt x="0" y="650"/>
                  </a:lnTo>
                  <a:lnTo>
                    <a:pt x="6" y="628"/>
                  </a:lnTo>
                  <a:lnTo>
                    <a:pt x="19" y="594"/>
                  </a:lnTo>
                  <a:lnTo>
                    <a:pt x="43" y="551"/>
                  </a:lnTo>
                  <a:lnTo>
                    <a:pt x="76" y="503"/>
                  </a:lnTo>
                  <a:lnTo>
                    <a:pt x="125" y="454"/>
                  </a:lnTo>
                  <a:lnTo>
                    <a:pt x="190" y="408"/>
                  </a:lnTo>
                  <a:lnTo>
                    <a:pt x="275" y="365"/>
                  </a:lnTo>
                  <a:lnTo>
                    <a:pt x="308" y="342"/>
                  </a:lnTo>
                  <a:lnTo>
                    <a:pt x="335" y="305"/>
                  </a:lnTo>
                  <a:lnTo>
                    <a:pt x="352" y="255"/>
                  </a:lnTo>
                  <a:lnTo>
                    <a:pt x="360" y="201"/>
                  </a:lnTo>
                  <a:lnTo>
                    <a:pt x="356" y="144"/>
                  </a:lnTo>
                  <a:lnTo>
                    <a:pt x="341" y="88"/>
                  </a:lnTo>
                  <a:lnTo>
                    <a:pt x="311" y="39"/>
                  </a:lnTo>
                  <a:lnTo>
                    <a:pt x="264" y="0"/>
                  </a:lnTo>
                  <a:close/>
                </a:path>
              </a:pathLst>
            </a:custGeom>
            <a:solidFill>
              <a:schemeClr val="accent1"/>
            </a:solidFill>
            <a:ln w="9525">
              <a:noFill/>
              <a:round/>
              <a:headEnd/>
              <a:tailEnd/>
            </a:ln>
          </p:spPr>
          <p:txBody>
            <a:bodyPr/>
            <a:lstStyle/>
            <a:p>
              <a:pPr>
                <a:defRPr/>
              </a:pPr>
              <a:endParaRPr lang="id-ID"/>
            </a:p>
          </p:txBody>
        </p:sp>
        <p:sp>
          <p:nvSpPr>
            <p:cNvPr id="44076" name="Freeform 44"/>
            <p:cNvSpPr>
              <a:spLocks/>
            </p:cNvSpPr>
            <p:nvPr/>
          </p:nvSpPr>
          <p:spPr bwMode="ltGray">
            <a:xfrm rot="1584153">
              <a:off x="56" y="84"/>
              <a:ext cx="804" cy="686"/>
            </a:xfrm>
            <a:custGeom>
              <a:avLst/>
              <a:gdLst/>
              <a:ahLst/>
              <a:cxnLst>
                <a:cxn ang="0">
                  <a:pos x="16" y="370"/>
                </a:cxn>
                <a:cxn ang="0">
                  <a:pos x="6" y="341"/>
                </a:cxn>
                <a:cxn ang="0">
                  <a:pos x="0" y="289"/>
                </a:cxn>
                <a:cxn ang="0">
                  <a:pos x="4" y="222"/>
                </a:cxn>
                <a:cxn ang="0">
                  <a:pos x="25" y="151"/>
                </a:cxn>
                <a:cxn ang="0">
                  <a:pos x="69" y="84"/>
                </a:cxn>
                <a:cxn ang="0">
                  <a:pos x="142" y="31"/>
                </a:cxn>
                <a:cxn ang="0">
                  <a:pos x="247" y="2"/>
                </a:cxn>
                <a:cxn ang="0">
                  <a:pos x="380" y="9"/>
                </a:cxn>
                <a:cxn ang="0">
                  <a:pos x="484" y="68"/>
                </a:cxn>
                <a:cxn ang="0">
                  <a:pos x="554" y="165"/>
                </a:cxn>
                <a:cxn ang="0">
                  <a:pos x="591" y="284"/>
                </a:cxn>
                <a:cxn ang="0">
                  <a:pos x="595" y="409"/>
                </a:cxn>
                <a:cxn ang="0">
                  <a:pos x="566" y="525"/>
                </a:cxn>
                <a:cxn ang="0">
                  <a:pos x="507" y="615"/>
                </a:cxn>
                <a:cxn ang="0">
                  <a:pos x="417" y="663"/>
                </a:cxn>
                <a:cxn ang="0">
                  <a:pos x="389" y="659"/>
                </a:cxn>
                <a:cxn ang="0">
                  <a:pos x="441" y="617"/>
                </a:cxn>
                <a:cxn ang="0">
                  <a:pos x="482" y="544"/>
                </a:cxn>
                <a:cxn ang="0">
                  <a:pos x="509" y="454"/>
                </a:cxn>
                <a:cxn ang="0">
                  <a:pos x="520" y="355"/>
                </a:cxn>
                <a:cxn ang="0">
                  <a:pos x="514" y="258"/>
                </a:cxn>
                <a:cxn ang="0">
                  <a:pos x="485" y="174"/>
                </a:cxn>
                <a:cxn ang="0">
                  <a:pos x="433" y="112"/>
                </a:cxn>
                <a:cxn ang="0">
                  <a:pos x="341" y="75"/>
                </a:cxn>
                <a:cxn ang="0">
                  <a:pos x="246" y="61"/>
                </a:cxn>
                <a:cxn ang="0">
                  <a:pos x="174" y="71"/>
                </a:cxn>
                <a:cxn ang="0">
                  <a:pos x="121" y="101"/>
                </a:cxn>
                <a:cxn ang="0">
                  <a:pos x="84" y="149"/>
                </a:cxn>
                <a:cxn ang="0">
                  <a:pos x="57" y="206"/>
                </a:cxn>
                <a:cxn ang="0">
                  <a:pos x="40" y="272"/>
                </a:cxn>
                <a:cxn ang="0">
                  <a:pos x="28" y="339"/>
                </a:cxn>
              </a:cxnLst>
              <a:rect l="0" t="0" r="r" b="b"/>
              <a:pathLst>
                <a:path w="596" h="666">
                  <a:moveTo>
                    <a:pt x="22" y="372"/>
                  </a:moveTo>
                  <a:lnTo>
                    <a:pt x="16" y="370"/>
                  </a:lnTo>
                  <a:lnTo>
                    <a:pt x="10" y="360"/>
                  </a:lnTo>
                  <a:lnTo>
                    <a:pt x="6" y="341"/>
                  </a:lnTo>
                  <a:lnTo>
                    <a:pt x="1" y="318"/>
                  </a:lnTo>
                  <a:lnTo>
                    <a:pt x="0" y="289"/>
                  </a:lnTo>
                  <a:lnTo>
                    <a:pt x="0" y="257"/>
                  </a:lnTo>
                  <a:lnTo>
                    <a:pt x="4" y="222"/>
                  </a:lnTo>
                  <a:lnTo>
                    <a:pt x="13" y="187"/>
                  </a:lnTo>
                  <a:lnTo>
                    <a:pt x="25" y="151"/>
                  </a:lnTo>
                  <a:lnTo>
                    <a:pt x="45" y="116"/>
                  </a:lnTo>
                  <a:lnTo>
                    <a:pt x="69" y="84"/>
                  </a:lnTo>
                  <a:lnTo>
                    <a:pt x="101" y="55"/>
                  </a:lnTo>
                  <a:lnTo>
                    <a:pt x="142" y="31"/>
                  </a:lnTo>
                  <a:lnTo>
                    <a:pt x="190" y="13"/>
                  </a:lnTo>
                  <a:lnTo>
                    <a:pt x="247" y="2"/>
                  </a:lnTo>
                  <a:lnTo>
                    <a:pt x="314" y="0"/>
                  </a:lnTo>
                  <a:lnTo>
                    <a:pt x="380" y="9"/>
                  </a:lnTo>
                  <a:lnTo>
                    <a:pt x="436" y="33"/>
                  </a:lnTo>
                  <a:lnTo>
                    <a:pt x="484" y="68"/>
                  </a:lnTo>
                  <a:lnTo>
                    <a:pt x="524" y="113"/>
                  </a:lnTo>
                  <a:lnTo>
                    <a:pt x="554" y="165"/>
                  </a:lnTo>
                  <a:lnTo>
                    <a:pt x="577" y="222"/>
                  </a:lnTo>
                  <a:lnTo>
                    <a:pt x="591" y="284"/>
                  </a:lnTo>
                  <a:lnTo>
                    <a:pt x="596" y="347"/>
                  </a:lnTo>
                  <a:lnTo>
                    <a:pt x="595" y="409"/>
                  </a:lnTo>
                  <a:lnTo>
                    <a:pt x="585" y="469"/>
                  </a:lnTo>
                  <a:lnTo>
                    <a:pt x="566" y="525"/>
                  </a:lnTo>
                  <a:lnTo>
                    <a:pt x="540" y="574"/>
                  </a:lnTo>
                  <a:lnTo>
                    <a:pt x="507" y="615"/>
                  </a:lnTo>
                  <a:lnTo>
                    <a:pt x="465" y="645"/>
                  </a:lnTo>
                  <a:lnTo>
                    <a:pt x="417" y="663"/>
                  </a:lnTo>
                  <a:lnTo>
                    <a:pt x="360" y="666"/>
                  </a:lnTo>
                  <a:lnTo>
                    <a:pt x="389" y="659"/>
                  </a:lnTo>
                  <a:lnTo>
                    <a:pt x="417" y="642"/>
                  </a:lnTo>
                  <a:lnTo>
                    <a:pt x="441" y="617"/>
                  </a:lnTo>
                  <a:lnTo>
                    <a:pt x="463" y="583"/>
                  </a:lnTo>
                  <a:lnTo>
                    <a:pt x="482" y="544"/>
                  </a:lnTo>
                  <a:lnTo>
                    <a:pt x="497" y="501"/>
                  </a:lnTo>
                  <a:lnTo>
                    <a:pt x="509" y="454"/>
                  </a:lnTo>
                  <a:lnTo>
                    <a:pt x="517" y="404"/>
                  </a:lnTo>
                  <a:lnTo>
                    <a:pt x="520" y="355"/>
                  </a:lnTo>
                  <a:lnTo>
                    <a:pt x="519" y="305"/>
                  </a:lnTo>
                  <a:lnTo>
                    <a:pt x="514" y="258"/>
                  </a:lnTo>
                  <a:lnTo>
                    <a:pt x="502" y="213"/>
                  </a:lnTo>
                  <a:lnTo>
                    <a:pt x="485" y="174"/>
                  </a:lnTo>
                  <a:lnTo>
                    <a:pt x="462" y="139"/>
                  </a:lnTo>
                  <a:lnTo>
                    <a:pt x="433" y="112"/>
                  </a:lnTo>
                  <a:lnTo>
                    <a:pt x="397" y="93"/>
                  </a:lnTo>
                  <a:lnTo>
                    <a:pt x="341" y="75"/>
                  </a:lnTo>
                  <a:lnTo>
                    <a:pt x="290" y="65"/>
                  </a:lnTo>
                  <a:lnTo>
                    <a:pt x="246" y="61"/>
                  </a:lnTo>
                  <a:lnTo>
                    <a:pt x="207" y="63"/>
                  </a:lnTo>
                  <a:lnTo>
                    <a:pt x="174" y="71"/>
                  </a:lnTo>
                  <a:lnTo>
                    <a:pt x="146" y="84"/>
                  </a:lnTo>
                  <a:lnTo>
                    <a:pt x="121" y="101"/>
                  </a:lnTo>
                  <a:lnTo>
                    <a:pt x="101" y="123"/>
                  </a:lnTo>
                  <a:lnTo>
                    <a:pt x="84" y="149"/>
                  </a:lnTo>
                  <a:lnTo>
                    <a:pt x="69" y="176"/>
                  </a:lnTo>
                  <a:lnTo>
                    <a:pt x="57" y="206"/>
                  </a:lnTo>
                  <a:lnTo>
                    <a:pt x="48" y="239"/>
                  </a:lnTo>
                  <a:lnTo>
                    <a:pt x="40" y="272"/>
                  </a:lnTo>
                  <a:lnTo>
                    <a:pt x="33" y="305"/>
                  </a:lnTo>
                  <a:lnTo>
                    <a:pt x="28" y="339"/>
                  </a:lnTo>
                  <a:lnTo>
                    <a:pt x="22" y="372"/>
                  </a:lnTo>
                  <a:close/>
                </a:path>
              </a:pathLst>
            </a:custGeom>
            <a:solidFill>
              <a:schemeClr val="accent1"/>
            </a:solidFill>
            <a:ln w="9525">
              <a:noFill/>
              <a:round/>
              <a:headEnd/>
              <a:tailEnd/>
            </a:ln>
          </p:spPr>
          <p:txBody>
            <a:bodyPr/>
            <a:lstStyle/>
            <a:p>
              <a:pPr>
                <a:defRPr/>
              </a:pPr>
              <a:endParaRPr lang="id-ID"/>
            </a:p>
          </p:txBody>
        </p:sp>
      </p:grpSp>
      <p:sp>
        <p:nvSpPr>
          <p:cNvPr id="44077" name="Rectangle 45"/>
          <p:cNvSpPr>
            <a:spLocks noGrp="1" noChangeArrowheads="1"/>
          </p:cNvSpPr>
          <p:nvPr>
            <p:ph type="title"/>
          </p:nvPr>
        </p:nvSpPr>
        <p:spPr bwMode="auto">
          <a:xfrm>
            <a:off x="442913" y="103188"/>
            <a:ext cx="8243887" cy="131445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28" name="Rectangle 46"/>
          <p:cNvSpPr>
            <a:spLocks noGrp="1" noChangeArrowheads="1"/>
          </p:cNvSpPr>
          <p:nvPr>
            <p:ph type="body" idx="1"/>
          </p:nvPr>
        </p:nvSpPr>
        <p:spPr bwMode="auto">
          <a:xfrm>
            <a:off x="457200" y="1600200"/>
            <a:ext cx="8229600" cy="445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4079" name="Rectangle 47"/>
          <p:cNvSpPr>
            <a:spLocks noGrp="1" noChangeArrowheads="1"/>
          </p:cNvSpPr>
          <p:nvPr>
            <p:ph type="dt" sz="half" idx="2"/>
          </p:nvPr>
        </p:nvSpPr>
        <p:spPr bwMode="auto">
          <a:xfrm>
            <a:off x="457200" y="6243638"/>
            <a:ext cx="2133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eaLnBrk="1" hangingPunct="1">
              <a:defRPr sz="1400" smtClean="0"/>
            </a:lvl1pPr>
          </a:lstStyle>
          <a:p>
            <a:pPr>
              <a:defRPr/>
            </a:pPr>
            <a:endParaRPr lang="en-US"/>
          </a:p>
        </p:txBody>
      </p:sp>
      <p:sp>
        <p:nvSpPr>
          <p:cNvPr id="44080" name="Rectangle 48"/>
          <p:cNvSpPr>
            <a:spLocks noGrp="1" noChangeArrowheads="1"/>
          </p:cNvSpPr>
          <p:nvPr>
            <p:ph type="ftr" sz="quarter" idx="3"/>
          </p:nvPr>
        </p:nvSpPr>
        <p:spPr bwMode="auto">
          <a:xfrm>
            <a:off x="3124200" y="6248400"/>
            <a:ext cx="2895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eaLnBrk="1" hangingPunct="1">
              <a:defRPr sz="1400" smtClean="0"/>
            </a:lvl1pPr>
          </a:lstStyle>
          <a:p>
            <a:pPr>
              <a:defRPr/>
            </a:pPr>
            <a:endParaRPr lang="en-US"/>
          </a:p>
        </p:txBody>
      </p:sp>
      <p:sp>
        <p:nvSpPr>
          <p:cNvPr id="44081" name="Rectangle 49"/>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eaLnBrk="1" hangingPunct="1">
              <a:defRPr sz="1400" smtClean="0"/>
            </a:lvl1pPr>
          </a:lstStyle>
          <a:p>
            <a:pPr>
              <a:defRPr/>
            </a:pPr>
            <a:fld id="{8CE3073F-5FF7-4344-B652-1DA69416EDA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72"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lnSpc>
          <a:spcPct val="90000"/>
        </a:lnSpc>
        <a:spcBef>
          <a:spcPct val="0"/>
        </a:spcBef>
        <a:spcAft>
          <a:spcPct val="0"/>
        </a:spcAft>
        <a:defRPr sz="4400">
          <a:solidFill>
            <a:schemeClr val="tx2"/>
          </a:solidFill>
          <a:effectLst>
            <a:outerShdw blurRad="38100" dist="38100" dir="2700000" algn="tl">
              <a:srgbClr val="C0C0C0"/>
            </a:outerShdw>
          </a:effectLst>
          <a:latin typeface="+mj-lt"/>
          <a:ea typeface="+mj-ea"/>
          <a:cs typeface="+mj-cs"/>
        </a:defRPr>
      </a:lvl1pPr>
      <a:lvl2pPr algn="ctr" rtl="0" eaLnBrk="0" fontAlgn="base" hangingPunct="0">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defRPr>
      </a:lvl2pPr>
      <a:lvl3pPr algn="ctr" rtl="0" eaLnBrk="0" fontAlgn="base" hangingPunct="0">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defRPr>
      </a:lvl3pPr>
      <a:lvl4pPr algn="ctr" rtl="0" eaLnBrk="0" fontAlgn="base" hangingPunct="0">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defRPr>
      </a:lvl4pPr>
      <a:lvl5pPr algn="ctr" rtl="0" eaLnBrk="0" fontAlgn="base" hangingPunct="0">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defRPr>
      </a:lvl5pPr>
      <a:lvl6pPr marL="457200" algn="ctr" rtl="0" fontAlgn="base">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defRPr>
      </a:lvl6pPr>
      <a:lvl7pPr marL="914400" algn="ctr" rtl="0" fontAlgn="base">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defRPr>
      </a:lvl7pPr>
      <a:lvl8pPr marL="1371600" algn="ctr" rtl="0" fontAlgn="base">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defRPr>
      </a:lvl8pPr>
      <a:lvl9pPr marL="1828800" algn="ctr" rtl="0" fontAlgn="base">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40" name="Rectangle 4"/>
          <p:cNvSpPr>
            <a:spLocks noGrp="1" noChangeArrowheads="1"/>
          </p:cNvSpPr>
          <p:nvPr>
            <p:ph type="ctrTitle"/>
          </p:nvPr>
        </p:nvSpPr>
        <p:spPr/>
        <p:txBody>
          <a:bodyPr/>
          <a:lstStyle/>
          <a:p>
            <a:pPr eaLnBrk="1" hangingPunct="1">
              <a:defRPr/>
            </a:pPr>
            <a:r>
              <a:rPr lang="en-US" sz="4800" smtClean="0"/>
              <a:t>Metoda UCD</a:t>
            </a:r>
            <a:br>
              <a:rPr lang="en-US" sz="4800" smtClean="0"/>
            </a:br>
            <a:r>
              <a:rPr lang="en-US" sz="4800" smtClean="0"/>
              <a:t>(User Centered Design)</a:t>
            </a:r>
            <a:br>
              <a:rPr lang="en-US" sz="4800" smtClean="0"/>
            </a:br>
            <a:endParaRPr lang="en-US" sz="480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defRPr/>
            </a:pPr>
            <a:r>
              <a:rPr lang="en-US" smtClean="0"/>
              <a:t>Langkah-langkah SMM</a:t>
            </a:r>
          </a:p>
        </p:txBody>
      </p:sp>
      <p:sp>
        <p:nvSpPr>
          <p:cNvPr id="12291" name="Rectangle 3"/>
          <p:cNvSpPr>
            <a:spLocks noGrp="1" noChangeArrowheads="1"/>
          </p:cNvSpPr>
          <p:nvPr>
            <p:ph type="body" idx="1"/>
          </p:nvPr>
        </p:nvSpPr>
        <p:spPr/>
        <p:txBody>
          <a:bodyPr/>
          <a:lstStyle/>
          <a:p>
            <a:pPr eaLnBrk="1" hangingPunct="1">
              <a:lnSpc>
                <a:spcPct val="90000"/>
              </a:lnSpc>
            </a:pPr>
            <a:r>
              <a:rPr lang="en-US" smtClean="0"/>
              <a:t>Langkah 1 dan 2 difokuskan pada pencarian pernyataan yang lengkap atas situasi permasalahan.</a:t>
            </a:r>
          </a:p>
          <a:p>
            <a:pPr eaLnBrk="1" hangingPunct="1">
              <a:lnSpc>
                <a:spcPct val="90000"/>
              </a:lnSpc>
            </a:pPr>
            <a:r>
              <a:rPr lang="en-US" smtClean="0"/>
              <a:t>Pada langkah ini dilakukan pertemuan yang melibatkan seluruh pihak yang berkepentingan (</a:t>
            </a:r>
            <a:r>
              <a:rPr lang="en-US" i="1" smtClean="0"/>
              <a:t>stakeholders</a:t>
            </a:r>
            <a:r>
              <a:rPr lang="en-US" smtClean="0"/>
              <a:t>).</a:t>
            </a:r>
          </a:p>
          <a:p>
            <a:pPr eaLnBrk="1" hangingPunct="1">
              <a:lnSpc>
                <a:spcPct val="90000"/>
              </a:lnSpc>
            </a:pPr>
            <a:r>
              <a:rPr lang="en-US" smtClean="0"/>
              <a:t>Umumnya </a:t>
            </a:r>
            <a:r>
              <a:rPr lang="en-US" i="1" smtClean="0"/>
              <a:t>stakeholders </a:t>
            </a:r>
            <a:r>
              <a:rPr lang="en-US" smtClean="0"/>
              <a:t>yang berbeda akan mempunyai pandangan yang berbeda pula tentang tujuan sistem.</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defRPr/>
            </a:pPr>
            <a:r>
              <a:rPr lang="en-US" smtClean="0"/>
              <a:t>Langkah-langkah SMM</a:t>
            </a:r>
          </a:p>
        </p:txBody>
      </p:sp>
      <p:sp>
        <p:nvSpPr>
          <p:cNvPr id="13315" name="Rectangle 3"/>
          <p:cNvSpPr>
            <a:spLocks noGrp="1" noChangeArrowheads="1"/>
          </p:cNvSpPr>
          <p:nvPr>
            <p:ph type="body" idx="1"/>
          </p:nvPr>
        </p:nvSpPr>
        <p:spPr>
          <a:xfrm>
            <a:off x="457200" y="1412875"/>
            <a:ext cx="8507413" cy="4997450"/>
          </a:xfrm>
        </p:spPr>
        <p:txBody>
          <a:bodyPr/>
          <a:lstStyle/>
          <a:p>
            <a:pPr eaLnBrk="1" hangingPunct="1">
              <a:lnSpc>
                <a:spcPct val="90000"/>
              </a:lnSpc>
            </a:pPr>
            <a:r>
              <a:rPr lang="en-US" smtClean="0"/>
              <a:t>Perbedaan pandangan ini tidak perlu dipertentangkan, karena mereka menekankan pada aspek yang berbeda atas situasi keseluruhan dan mereka harus difasilitasi.</a:t>
            </a:r>
          </a:p>
          <a:p>
            <a:pPr eaLnBrk="1" hangingPunct="1">
              <a:lnSpc>
                <a:spcPct val="90000"/>
              </a:lnSpc>
            </a:pPr>
            <a:r>
              <a:rPr lang="en-US" smtClean="0"/>
              <a:t>Langkah 3 mencoba untuk membuat definisi sistem yang presisi.</a:t>
            </a:r>
          </a:p>
          <a:p>
            <a:pPr eaLnBrk="1" hangingPunct="1">
              <a:lnSpc>
                <a:spcPct val="90000"/>
              </a:lnSpc>
            </a:pPr>
            <a:r>
              <a:rPr lang="en-US" smtClean="0"/>
              <a:t>Langkah 4 menggunakan hasil dari langkah 3 untuk membuat model konseptual, yang berupa pernyataan sistem secara abstrak.</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457200" y="115888"/>
            <a:ext cx="8229600" cy="1143000"/>
          </a:xfrm>
        </p:spPr>
        <p:txBody>
          <a:bodyPr/>
          <a:lstStyle/>
          <a:p>
            <a:pPr eaLnBrk="1" hangingPunct="1">
              <a:defRPr/>
            </a:pPr>
            <a:r>
              <a:rPr lang="en-US" smtClean="0"/>
              <a:t>Langkah-langkah SMM</a:t>
            </a:r>
          </a:p>
        </p:txBody>
      </p:sp>
      <p:sp>
        <p:nvSpPr>
          <p:cNvPr id="14339" name="Rectangle 3"/>
          <p:cNvSpPr>
            <a:spLocks noGrp="1" noChangeArrowheads="1"/>
          </p:cNvSpPr>
          <p:nvPr>
            <p:ph type="body" idx="1"/>
          </p:nvPr>
        </p:nvSpPr>
        <p:spPr>
          <a:xfrm>
            <a:off x="457200" y="1412875"/>
            <a:ext cx="8229600" cy="5184775"/>
          </a:xfrm>
        </p:spPr>
        <p:txBody>
          <a:bodyPr/>
          <a:lstStyle/>
          <a:p>
            <a:pPr eaLnBrk="1" hangingPunct="1"/>
            <a:r>
              <a:rPr lang="en-US" sz="2800" smtClean="0"/>
              <a:t>Langkah-langkah SMM salah satu aspek utama dari pendekatan SMM, yaitu membawa langkah 3 dan 4 dari dunia nyata, yang memungkinkan untuk menghasilkan suatu pernyataan yang tidak dipengaruhi oleh batasan-batasan dalam dunia nyata.</a:t>
            </a:r>
          </a:p>
          <a:p>
            <a:pPr eaLnBrk="1" hangingPunct="1"/>
            <a:r>
              <a:rPr lang="en-US" sz="2800" smtClean="0"/>
              <a:t>Chekland(1981) dan Wilson (1984) menyediakan sejumlah metoda yang dapat digunakan untuk menghasilkan suatu definisi yang formal dan komprehensif tentang sistem.</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457200" y="115888"/>
            <a:ext cx="8229600" cy="1143000"/>
          </a:xfrm>
        </p:spPr>
        <p:txBody>
          <a:bodyPr/>
          <a:lstStyle/>
          <a:p>
            <a:pPr eaLnBrk="1" hangingPunct="1">
              <a:defRPr/>
            </a:pPr>
            <a:r>
              <a:rPr lang="en-US" smtClean="0"/>
              <a:t>Langkah-langkah SMM</a:t>
            </a:r>
          </a:p>
        </p:txBody>
      </p:sp>
      <p:sp>
        <p:nvSpPr>
          <p:cNvPr id="15363" name="Rectangle 3"/>
          <p:cNvSpPr>
            <a:spLocks noGrp="1" noChangeArrowheads="1"/>
          </p:cNvSpPr>
          <p:nvPr>
            <p:ph type="body" idx="1"/>
          </p:nvPr>
        </p:nvSpPr>
        <p:spPr>
          <a:xfrm>
            <a:off x="457200" y="1412875"/>
            <a:ext cx="8229600" cy="5257800"/>
          </a:xfrm>
        </p:spPr>
        <p:txBody>
          <a:bodyPr/>
          <a:lstStyle/>
          <a:p>
            <a:pPr eaLnBrk="1" hangingPunct="1">
              <a:lnSpc>
                <a:spcPct val="90000"/>
              </a:lnSpc>
            </a:pPr>
            <a:r>
              <a:rPr lang="en-US" smtClean="0"/>
              <a:t>Checkland menamakannya sebagai </a:t>
            </a:r>
            <a:r>
              <a:rPr lang="en-US" i="1" smtClean="0"/>
              <a:t>root definition</a:t>
            </a:r>
            <a:r>
              <a:rPr lang="en-US" smtClean="0"/>
              <a:t>, yang dapat membantu perancang untuk memastikan bahwa mereka telah mencakup seluruh aspek dari sistem dan menghasilkan definisi akar yang kuat.</a:t>
            </a:r>
          </a:p>
          <a:p>
            <a:pPr eaLnBrk="1" hangingPunct="1">
              <a:lnSpc>
                <a:spcPct val="90000"/>
              </a:lnSpc>
            </a:pPr>
            <a:r>
              <a:rPr lang="en-US" smtClean="0"/>
              <a:t>Definisi tersebut adalah elemen CATWOE: Clien atau pelanggan, Actors, Transformation, </a:t>
            </a:r>
            <a:r>
              <a:rPr lang="en-US" i="1" smtClean="0"/>
              <a:t>Weltan schauung </a:t>
            </a:r>
            <a:r>
              <a:rPr lang="en-US" smtClean="0"/>
              <a:t>(pandangan dunia), Owners, dan Environment.</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defRPr/>
            </a:pPr>
            <a:r>
              <a:rPr lang="en-US" smtClean="0"/>
              <a:t>Pengguna Sistem</a:t>
            </a:r>
          </a:p>
        </p:txBody>
      </p:sp>
      <p:sp>
        <p:nvSpPr>
          <p:cNvPr id="16387" name="Rectangle 3"/>
          <p:cNvSpPr>
            <a:spLocks noGrp="1" noChangeArrowheads="1"/>
          </p:cNvSpPr>
          <p:nvPr>
            <p:ph type="body" idx="1"/>
          </p:nvPr>
        </p:nvSpPr>
        <p:spPr/>
        <p:txBody>
          <a:bodyPr/>
          <a:lstStyle/>
          <a:p>
            <a:pPr eaLnBrk="1" hangingPunct="1"/>
            <a:r>
              <a:rPr lang="en-US" smtClean="0"/>
              <a:t>Pribadi</a:t>
            </a:r>
          </a:p>
          <a:p>
            <a:pPr eaLnBrk="1" hangingPunct="1"/>
            <a:r>
              <a:rPr lang="en-US" smtClean="0"/>
              <a:t>Organisasi</a:t>
            </a:r>
          </a:p>
          <a:p>
            <a:pPr eaLnBrk="1" hangingPunct="1"/>
            <a:r>
              <a:rPr lang="en-US" smtClean="0"/>
              <a:t>Masyarakat</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defRPr/>
            </a:pPr>
            <a:r>
              <a:rPr lang="en-US" smtClean="0"/>
              <a:t>Penguna Pribadi</a:t>
            </a:r>
          </a:p>
        </p:txBody>
      </p:sp>
      <p:sp>
        <p:nvSpPr>
          <p:cNvPr id="17411" name="Rectangle 3"/>
          <p:cNvSpPr>
            <a:spLocks noGrp="1" noChangeArrowheads="1"/>
          </p:cNvSpPr>
          <p:nvPr>
            <p:ph type="body" idx="1"/>
          </p:nvPr>
        </p:nvSpPr>
        <p:spPr/>
        <p:txBody>
          <a:bodyPr/>
          <a:lstStyle/>
          <a:p>
            <a:pPr eaLnBrk="1" hangingPunct="1"/>
            <a:r>
              <a:rPr lang="en-US" smtClean="0"/>
              <a:t>Seseorang yang menggunakan komputer tentu saja dia akan berinteraksi secara pribadi dan sendirian dengan komputer. </a:t>
            </a:r>
          </a:p>
          <a:p>
            <a:pPr eaLnBrk="1" hangingPunct="1"/>
            <a:r>
              <a:rPr lang="en-US" smtClean="0"/>
              <a:t>Masalah inilah yang banyak dibahas dalam bidang IMK (Interaksi Manusia Komputer) pada waktu yang lalu</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defRPr/>
            </a:pPr>
            <a:r>
              <a:rPr lang="en-US" smtClean="0"/>
              <a:t>Pengguna Organisasi</a:t>
            </a:r>
          </a:p>
        </p:txBody>
      </p:sp>
      <p:sp>
        <p:nvSpPr>
          <p:cNvPr id="18435" name="Rectangle 3"/>
          <p:cNvSpPr>
            <a:spLocks noGrp="1" noChangeArrowheads="1"/>
          </p:cNvSpPr>
          <p:nvPr>
            <p:ph type="body" idx="1"/>
          </p:nvPr>
        </p:nvSpPr>
        <p:spPr/>
        <p:txBody>
          <a:bodyPr/>
          <a:lstStyle/>
          <a:p>
            <a:pPr eaLnBrk="1" hangingPunct="1"/>
            <a:r>
              <a:rPr lang="en-US" sz="2800" smtClean="0"/>
              <a:t>Sebuah organisasi, baik perusahaan maupun organisasi apa saja yang mengimplementasikan SIM pada dasarnya adalah pengguna komputer. </a:t>
            </a:r>
          </a:p>
          <a:p>
            <a:pPr eaLnBrk="1" hangingPunct="1"/>
            <a:r>
              <a:rPr lang="en-US" sz="2800" smtClean="0"/>
              <a:t>Tentu saja ada masalah dalam hal Interaksi dengan komputer.Karena pengguna komputer adalah organisasi maka masalah yang timbul adalah masalah interaksi organisasi dengan komputer.</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hangingPunct="1">
              <a:defRPr/>
            </a:pPr>
            <a:r>
              <a:rPr lang="en-US" smtClean="0"/>
              <a:t>Pengguna Masyarakat</a:t>
            </a:r>
          </a:p>
        </p:txBody>
      </p:sp>
      <p:sp>
        <p:nvSpPr>
          <p:cNvPr id="19459" name="Rectangle 3"/>
          <p:cNvSpPr>
            <a:spLocks noGrp="1" noChangeArrowheads="1"/>
          </p:cNvSpPr>
          <p:nvPr>
            <p:ph type="body" idx="1"/>
          </p:nvPr>
        </p:nvSpPr>
        <p:spPr/>
        <p:txBody>
          <a:bodyPr/>
          <a:lstStyle/>
          <a:p>
            <a:pPr eaLnBrk="1" hangingPunct="1">
              <a:lnSpc>
                <a:spcPct val="90000"/>
              </a:lnSpc>
            </a:pPr>
            <a:r>
              <a:rPr lang="en-US" sz="2800" smtClean="0"/>
              <a:t>Secara luas sebenarnya sudah terjadi interaksi antara masyarakat dengan komputer. Istilah lain dari hal ini adalah Informatika Sosial. </a:t>
            </a:r>
          </a:p>
          <a:p>
            <a:pPr eaLnBrk="1" hangingPunct="1">
              <a:lnSpc>
                <a:spcPct val="90000"/>
              </a:lnSpc>
            </a:pPr>
            <a:r>
              <a:rPr lang="en-US" sz="2800" smtClean="0"/>
              <a:t>Ada banyak implementasi komputer dalam masyarakat yang secara teknis sebenarnya tidak ada masalah, tetapi ternyata implementasi tersebut gagal. Sebabnya tentu saja adalah masalah non teknis. </a:t>
            </a:r>
          </a:p>
          <a:p>
            <a:pPr eaLnBrk="1" hangingPunct="1">
              <a:lnSpc>
                <a:spcPct val="90000"/>
              </a:lnSpc>
            </a:pPr>
            <a:r>
              <a:rPr lang="en-US" sz="2800" smtClean="0"/>
              <a:t>Masalah-masalah seperti inilah yang dibahas dalam bidang Informaika Sosial.</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smtClean="0">
                <a:effectLst/>
              </a:rPr>
              <a:t>INFORMATIKA SOSIAL</a:t>
            </a:r>
          </a:p>
        </p:txBody>
      </p:sp>
      <p:sp>
        <p:nvSpPr>
          <p:cNvPr id="20483" name="Rectangle 3"/>
          <p:cNvSpPr>
            <a:spLocks noGrp="1" noChangeArrowheads="1"/>
          </p:cNvSpPr>
          <p:nvPr>
            <p:ph type="body" idx="1"/>
          </p:nvPr>
        </p:nvSpPr>
        <p:spPr>
          <a:xfrm>
            <a:off x="457200" y="2133600"/>
            <a:ext cx="8229600" cy="3024188"/>
          </a:xfrm>
        </p:spPr>
        <p:txBody>
          <a:bodyPr/>
          <a:lstStyle/>
          <a:p>
            <a:pPr eaLnBrk="1" hangingPunct="1"/>
            <a:r>
              <a:rPr lang="en-US" smtClean="0"/>
              <a:t>Informatika Sosial adalah suatu bidang penelitian yang mendalami aspek sosial dari </a:t>
            </a:r>
            <a:r>
              <a:rPr lang="id-ID" smtClean="0"/>
              <a:t>i</a:t>
            </a:r>
            <a:r>
              <a:rPr lang="en-US" smtClean="0"/>
              <a:t>mplementasi teknologi informasi dan komunikasi.</a:t>
            </a:r>
          </a:p>
          <a:p>
            <a:pPr eaLnBrk="1" hangingPunct="1">
              <a:buFontTx/>
              <a:buNone/>
            </a:pPr>
            <a:endParaRPr lang="en-US"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p:cNvSpPr>
            <a:spLocks noGrp="1" noChangeArrowheads="1"/>
          </p:cNvSpPr>
          <p:nvPr>
            <p:ph type="body" idx="1"/>
          </p:nvPr>
        </p:nvSpPr>
        <p:spPr/>
        <p:txBody>
          <a:bodyPr/>
          <a:lstStyle/>
          <a:p>
            <a:pPr eaLnBrk="1" hangingPunct="1"/>
            <a:r>
              <a:rPr lang="en-US" smtClean="0"/>
              <a:t>“studi interdisipliner mengenai perancangan, penggunaan dan konsekwensi dari implementasi teknologi informasi dan komunikasi yang memperhitungkan interaksinya dengan institusi maupun konteks budaya”(Kling,2000).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Rectangle 4"/>
          <p:cNvSpPr>
            <a:spLocks noGrp="1" noChangeArrowheads="1"/>
          </p:cNvSpPr>
          <p:nvPr>
            <p:ph type="title"/>
          </p:nvPr>
        </p:nvSpPr>
        <p:spPr/>
        <p:txBody>
          <a:bodyPr/>
          <a:lstStyle/>
          <a:p>
            <a:pPr eaLnBrk="1" hangingPunct="1">
              <a:defRPr/>
            </a:pPr>
            <a:r>
              <a:rPr lang="en-US" sz="4000" b="1" smtClean="0"/>
              <a:t>User-centered design – Key concepts</a:t>
            </a:r>
            <a:endParaRPr lang="en-US" sz="4000" smtClean="0"/>
          </a:p>
        </p:txBody>
      </p:sp>
      <p:pic>
        <p:nvPicPr>
          <p:cNvPr id="4099"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50975" y="1628775"/>
            <a:ext cx="6000750" cy="434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pPr eaLnBrk="1" hangingPunct="1">
              <a:defRPr/>
            </a:pPr>
            <a:endParaRPr lang="id-ID" smtClean="0"/>
          </a:p>
        </p:txBody>
      </p:sp>
      <p:sp>
        <p:nvSpPr>
          <p:cNvPr id="22531" name="Rectangle 3"/>
          <p:cNvSpPr>
            <a:spLocks noGrp="1" noChangeArrowheads="1"/>
          </p:cNvSpPr>
          <p:nvPr>
            <p:ph type="body" idx="1"/>
          </p:nvPr>
        </p:nvSpPr>
        <p:spPr/>
        <p:txBody>
          <a:bodyPr/>
          <a:lstStyle/>
          <a:p>
            <a:pPr eaLnBrk="1" hangingPunct="1"/>
            <a:r>
              <a:rPr lang="en-US" smtClean="0"/>
              <a:t>Implementasi teknologi informasi dan komunikasi dalam masyarakat adalah sebuah kombinasi proses yang melibatkan inovasisosial dan teknologi (Dutton dalam Pendit, 2004).</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3"/>
          <p:cNvSpPr>
            <a:spLocks noGrp="1" noChangeArrowheads="1"/>
          </p:cNvSpPr>
          <p:nvPr>
            <p:ph type="body" idx="1"/>
          </p:nvPr>
        </p:nvSpPr>
        <p:spPr/>
        <p:txBody>
          <a:bodyPr/>
          <a:lstStyle/>
          <a:p>
            <a:pPr eaLnBrk="1" hangingPunct="1"/>
            <a:r>
              <a:rPr lang="en-US" smtClean="0"/>
              <a:t>Ada banyak masalah yang timbul dalam raga implementasi teknologi informasi dan telekomunikasi tersebut. Pada suatu bidang kelompok masyarakat hasil implementasi tersebut positif, tetapi                                                 pada kelompok bidang yang lain dampaknya justru negatif.</a:t>
            </a:r>
          </a:p>
          <a:p>
            <a:pPr eaLnBrk="1" hangingPunct="1"/>
            <a:endParaRPr lang="en-US"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3"/>
          <p:cNvSpPr>
            <a:spLocks noGrp="1" noChangeArrowheads="1"/>
          </p:cNvSpPr>
          <p:nvPr>
            <p:ph type="body" idx="1"/>
          </p:nvPr>
        </p:nvSpPr>
        <p:spPr/>
        <p:txBody>
          <a:bodyPr/>
          <a:lstStyle/>
          <a:p>
            <a:pPr eaLnBrk="1" hangingPunct="1"/>
            <a:r>
              <a:rPr lang="en-US" smtClean="0"/>
              <a:t>Bahkan lebih jauh lagi, penelitian Informatika Sosial berkeinginan untuk memahami secara luas, segala macam fenomena didalam duniacyber society (Ohta, 2001).</a:t>
            </a:r>
          </a:p>
          <a:p>
            <a:pPr eaLnBrk="1" hangingPunct="1"/>
            <a:endParaRPr lang="en-US" smtClean="0"/>
          </a:p>
          <a:p>
            <a:pPr eaLnBrk="1" hangingPunct="1"/>
            <a:endParaRPr lang="en-US"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3"/>
          <p:cNvSpPr>
            <a:spLocks noGrp="1" noChangeArrowheads="1"/>
          </p:cNvSpPr>
          <p:nvPr>
            <p:ph type="body" idx="1"/>
          </p:nvPr>
        </p:nvSpPr>
        <p:spPr/>
        <p:txBody>
          <a:bodyPr/>
          <a:lstStyle/>
          <a:p>
            <a:pPr eaLnBrk="1" hangingPunct="1">
              <a:lnSpc>
                <a:spcPct val="90000"/>
              </a:lnSpc>
            </a:pPr>
            <a:r>
              <a:rPr lang="en-US" smtClean="0"/>
              <a:t>Informatika Sosial juga mendalami karakteristik masyarakat yang cepat menanggapi implementasi teknologi informasi dan komunikasi, masyarakat yang lamban menanggapi bahkan juga masyarakat yang menolak implementasi teknologi informasi  dankomunikasi(Finquelievich, 1999).</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defRPr/>
            </a:pPr>
            <a:r>
              <a:rPr lang="en-US" smtClean="0"/>
              <a:t>Pendahuluan</a:t>
            </a:r>
          </a:p>
        </p:txBody>
      </p:sp>
      <p:sp>
        <p:nvSpPr>
          <p:cNvPr id="5123" name="Rectangle 3"/>
          <p:cNvSpPr>
            <a:spLocks noGrp="1" noChangeArrowheads="1"/>
          </p:cNvSpPr>
          <p:nvPr>
            <p:ph type="body" idx="1"/>
          </p:nvPr>
        </p:nvSpPr>
        <p:spPr/>
        <p:txBody>
          <a:bodyPr/>
          <a:lstStyle/>
          <a:p>
            <a:pPr eaLnBrk="1" hangingPunct="1">
              <a:lnSpc>
                <a:spcPct val="90000"/>
              </a:lnSpc>
            </a:pPr>
            <a:r>
              <a:rPr lang="en-US" smtClean="0"/>
              <a:t>Aspek utama dalam UCD adalah keterlibatan pengguna pada keseluruhan proses.</a:t>
            </a:r>
          </a:p>
          <a:p>
            <a:pPr eaLnBrk="1" hangingPunct="1">
              <a:lnSpc>
                <a:spcPct val="90000"/>
              </a:lnSpc>
            </a:pPr>
            <a:r>
              <a:rPr lang="en-US" smtClean="0"/>
              <a:t>Pengguna tidak hanya memberi komentar tentang ide perancangan.</a:t>
            </a:r>
          </a:p>
          <a:p>
            <a:pPr eaLnBrk="1" hangingPunct="1">
              <a:lnSpc>
                <a:spcPct val="90000"/>
              </a:lnSpc>
            </a:pPr>
            <a:r>
              <a:rPr lang="en-US" smtClean="0"/>
              <a:t>Mereka harus secara intensif dilibatkan dalam semua aspek, termasuk bagaimana implementasi sistem yang baru akan mempengaruhi pekerjaan mereka.</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defRPr/>
            </a:pPr>
            <a:r>
              <a:rPr lang="en-US" smtClean="0"/>
              <a:t>Pendahuluan</a:t>
            </a:r>
          </a:p>
        </p:txBody>
      </p:sp>
      <p:sp>
        <p:nvSpPr>
          <p:cNvPr id="6147" name="Rectangle 3"/>
          <p:cNvSpPr>
            <a:spLocks noGrp="1" noChangeArrowheads="1"/>
          </p:cNvSpPr>
          <p:nvPr>
            <p:ph type="body" idx="1"/>
          </p:nvPr>
        </p:nvSpPr>
        <p:spPr/>
        <p:txBody>
          <a:bodyPr/>
          <a:lstStyle/>
          <a:p>
            <a:pPr eaLnBrk="1" hangingPunct="1"/>
            <a:r>
              <a:rPr lang="en-US" sz="2800" smtClean="0"/>
              <a:t>Pengguna juga dilibatkan dalam pengujian awal dan evaluasi serta perancangan secara iteratif.</a:t>
            </a:r>
          </a:p>
          <a:p>
            <a:pPr eaLnBrk="1" hangingPunct="1"/>
            <a:r>
              <a:rPr lang="en-US" sz="2800" smtClean="0"/>
              <a:t>Namun bergantung pada kompleksitas sistem yang dibangun, terdapat beberapa variasi dalam pendekatannya.</a:t>
            </a:r>
          </a:p>
          <a:p>
            <a:pPr eaLnBrk="1" hangingPunct="1"/>
            <a:r>
              <a:rPr lang="en-US" sz="2800" smtClean="0"/>
              <a:t>Eason (1992) menggambarkan empat langkah kunci dalam pengembangan, yaitu perencanaan, perancangan, implementasi dan pengelolaan sistem.</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defRPr/>
            </a:pPr>
            <a:r>
              <a:rPr lang="en-US" smtClean="0"/>
              <a:t>Metoda UCD (Eason, 1992)</a:t>
            </a:r>
          </a:p>
        </p:txBody>
      </p:sp>
      <p:pic>
        <p:nvPicPr>
          <p:cNvPr id="7171"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8313" y="1628775"/>
            <a:ext cx="8215312" cy="4581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defRPr/>
            </a:pPr>
            <a:r>
              <a:rPr lang="en-US" smtClean="0"/>
              <a:t>Metoda UCD (Eason, 1992)</a:t>
            </a:r>
          </a:p>
        </p:txBody>
      </p:sp>
      <p:sp>
        <p:nvSpPr>
          <p:cNvPr id="8195" name="Rectangle 3"/>
          <p:cNvSpPr>
            <a:spLocks noGrp="1" noChangeArrowheads="1"/>
          </p:cNvSpPr>
          <p:nvPr>
            <p:ph type="body" idx="1"/>
          </p:nvPr>
        </p:nvSpPr>
        <p:spPr/>
        <p:txBody>
          <a:bodyPr/>
          <a:lstStyle/>
          <a:p>
            <a:pPr eaLnBrk="1" hangingPunct="1"/>
            <a:r>
              <a:rPr lang="en-US" smtClean="0"/>
              <a:t>Pada gambar diatas terdapat empat pendekatan dalam pengembangan sistem</a:t>
            </a:r>
          </a:p>
          <a:p>
            <a:pPr lvl="1" eaLnBrk="1" hangingPunct="1"/>
            <a:r>
              <a:rPr lang="en-US" b="1" i="1" smtClean="0"/>
              <a:t>Soft System Methodology (SSM)</a:t>
            </a:r>
            <a:endParaRPr lang="en-US" smtClean="0"/>
          </a:p>
          <a:p>
            <a:pPr lvl="1" eaLnBrk="1" hangingPunct="1"/>
            <a:r>
              <a:rPr lang="en-US" b="1" i="1" smtClean="0"/>
              <a:t>Open system Task Analysis (OSTA)</a:t>
            </a:r>
            <a:endParaRPr lang="en-US" smtClean="0"/>
          </a:p>
          <a:p>
            <a:pPr lvl="1" eaLnBrk="1" hangingPunct="1"/>
            <a:r>
              <a:rPr lang="en-US" b="1" i="1" smtClean="0"/>
              <a:t>Multiview</a:t>
            </a:r>
            <a:endParaRPr lang="en-US" smtClean="0"/>
          </a:p>
          <a:p>
            <a:pPr lvl="1" eaLnBrk="1" hangingPunct="1"/>
            <a:r>
              <a:rPr lang="en-US" b="1" i="1" smtClean="0"/>
              <a:t>Star Life Circle</a:t>
            </a:r>
            <a:endParaRPr lang="en-US" smtClean="0"/>
          </a:p>
          <a:p>
            <a:pPr eaLnBrk="1" hangingPunct="1"/>
            <a:r>
              <a:rPr lang="en-US" smtClean="0"/>
              <a:t>Keempat pendekatan diatas mempunyai fokus pengembangan yang berbeda.</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defRPr/>
            </a:pPr>
            <a:r>
              <a:rPr lang="en-US" smtClean="0"/>
              <a:t>Metoda UCD (Eason, 1992)</a:t>
            </a:r>
          </a:p>
        </p:txBody>
      </p:sp>
      <p:sp>
        <p:nvSpPr>
          <p:cNvPr id="9219" name="Rectangle 3"/>
          <p:cNvSpPr>
            <a:spLocks noGrp="1" noChangeArrowheads="1"/>
          </p:cNvSpPr>
          <p:nvPr>
            <p:ph type="body" idx="1"/>
          </p:nvPr>
        </p:nvSpPr>
        <p:spPr/>
        <p:txBody>
          <a:bodyPr/>
          <a:lstStyle/>
          <a:p>
            <a:pPr eaLnBrk="1" hangingPunct="1">
              <a:lnSpc>
                <a:spcPct val="90000"/>
              </a:lnSpc>
            </a:pPr>
            <a:r>
              <a:rPr lang="en-US" i="1" smtClean="0"/>
              <a:t>Soft System Methodology </a:t>
            </a:r>
            <a:r>
              <a:rPr lang="en-US" smtClean="0"/>
              <a:t>(SSM) berfokus pada perencanaan.</a:t>
            </a:r>
          </a:p>
          <a:p>
            <a:pPr eaLnBrk="1" hangingPunct="1">
              <a:lnSpc>
                <a:spcPct val="90000"/>
              </a:lnSpc>
            </a:pPr>
            <a:r>
              <a:rPr lang="en-US" i="1" smtClean="0"/>
              <a:t>Open system Task Analysis </a:t>
            </a:r>
            <a:r>
              <a:rPr lang="en-US" smtClean="0"/>
              <a:t>(OSTA) berfokus pada langkah awal perancangan</a:t>
            </a:r>
          </a:p>
          <a:p>
            <a:pPr eaLnBrk="1" hangingPunct="1">
              <a:lnSpc>
                <a:spcPct val="90000"/>
              </a:lnSpc>
            </a:pPr>
            <a:r>
              <a:rPr lang="en-US" i="1" smtClean="0"/>
              <a:t>Multiview</a:t>
            </a:r>
            <a:r>
              <a:rPr lang="en-US" smtClean="0"/>
              <a:t>, merupakan metodologi yang lengkap, dengan rentang mulai dari perencanaan sampai ke implementasi.</a:t>
            </a:r>
          </a:p>
          <a:p>
            <a:pPr eaLnBrk="1" hangingPunct="1">
              <a:lnSpc>
                <a:spcPct val="90000"/>
              </a:lnSpc>
            </a:pPr>
            <a:r>
              <a:rPr lang="en-US" i="1" smtClean="0"/>
              <a:t>Star Life Circle </a:t>
            </a:r>
            <a:r>
              <a:rPr lang="en-US" smtClean="0"/>
              <a:t>fokus utamanya pada perancangan.</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defRPr/>
            </a:pPr>
            <a:r>
              <a:rPr lang="en-US" sz="4000" i="1" smtClean="0"/>
              <a:t>Soft System Methodology </a:t>
            </a:r>
            <a:r>
              <a:rPr lang="en-US" sz="4000" smtClean="0"/>
              <a:t>(SSM)</a:t>
            </a:r>
          </a:p>
        </p:txBody>
      </p:sp>
      <p:sp>
        <p:nvSpPr>
          <p:cNvPr id="10243" name="Rectangle 3"/>
          <p:cNvSpPr>
            <a:spLocks noGrp="1" noChangeArrowheads="1"/>
          </p:cNvSpPr>
          <p:nvPr>
            <p:ph type="body" idx="1"/>
          </p:nvPr>
        </p:nvSpPr>
        <p:spPr/>
        <p:txBody>
          <a:bodyPr/>
          <a:lstStyle/>
          <a:p>
            <a:pPr eaLnBrk="1" hangingPunct="1"/>
            <a:r>
              <a:rPr lang="en-US" smtClean="0"/>
              <a:t>Interaksi manusia dengan komputer perlu dipandang sebagai satu kesatuan sistem yang utuh.</a:t>
            </a:r>
          </a:p>
          <a:p>
            <a:pPr eaLnBrk="1" hangingPunct="1"/>
            <a:r>
              <a:rPr lang="en-US" smtClean="0"/>
              <a:t>Penekanan SSM tidak pada pencarian solusi untuk suatu masalah, tetapi pada pemahaman situasi dimana masalah yang dirasakan dianggap bukan merupakan akar/esensi masalah yang sebenarnya.</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defRPr/>
            </a:pPr>
            <a:r>
              <a:rPr lang="en-US" sz="4000" smtClean="0"/>
              <a:t>Stages in the soft system methodology</a:t>
            </a:r>
          </a:p>
        </p:txBody>
      </p:sp>
      <p:pic>
        <p:nvPicPr>
          <p:cNvPr id="11267"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60538" y="1473200"/>
            <a:ext cx="6051550" cy="4879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Balloons">
  <a:themeElements>
    <a:clrScheme name="Balloons 8">
      <a:dk1>
        <a:srgbClr val="006699"/>
      </a:dk1>
      <a:lt1>
        <a:srgbClr val="FFFFFF"/>
      </a:lt1>
      <a:dk2>
        <a:srgbClr val="006666"/>
      </a:dk2>
      <a:lt2>
        <a:srgbClr val="FFFFCC"/>
      </a:lt2>
      <a:accent1>
        <a:srgbClr val="EDFAD2"/>
      </a:accent1>
      <a:accent2>
        <a:srgbClr val="EBF7FF"/>
      </a:accent2>
      <a:accent3>
        <a:srgbClr val="FFFFFF"/>
      </a:accent3>
      <a:accent4>
        <a:srgbClr val="005682"/>
      </a:accent4>
      <a:accent5>
        <a:srgbClr val="F4FCE5"/>
      </a:accent5>
      <a:accent6>
        <a:srgbClr val="D5E0E7"/>
      </a:accent6>
      <a:hlink>
        <a:srgbClr val="CC99FF"/>
      </a:hlink>
      <a:folHlink>
        <a:srgbClr val="F2DFFD"/>
      </a:folHlink>
    </a:clrScheme>
    <a:fontScheme name="Balloons">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Balloons 1">
        <a:dk1>
          <a:srgbClr val="9900CC"/>
        </a:dk1>
        <a:lt1>
          <a:srgbClr val="FFFFCC"/>
        </a:lt1>
        <a:dk2>
          <a:srgbClr val="000000"/>
        </a:dk2>
        <a:lt2>
          <a:srgbClr val="FFFFFF"/>
        </a:lt2>
        <a:accent1>
          <a:srgbClr val="666699"/>
        </a:accent1>
        <a:accent2>
          <a:srgbClr val="660066"/>
        </a:accent2>
        <a:accent3>
          <a:srgbClr val="AAAAAA"/>
        </a:accent3>
        <a:accent4>
          <a:srgbClr val="DADAAE"/>
        </a:accent4>
        <a:accent5>
          <a:srgbClr val="B8B8CA"/>
        </a:accent5>
        <a:accent6>
          <a:srgbClr val="5C005C"/>
        </a:accent6>
        <a:hlink>
          <a:srgbClr val="CC0000"/>
        </a:hlink>
        <a:folHlink>
          <a:srgbClr val="A50021"/>
        </a:folHlink>
      </a:clrScheme>
      <a:clrMap bg1="dk2" tx1="lt1" bg2="dk1" tx2="lt2" accent1="accent1" accent2="accent2" accent3="accent3" accent4="accent4" accent5="accent5" accent6="accent6" hlink="hlink" folHlink="folHlink"/>
    </a:extraClrScheme>
    <a:extraClrScheme>
      <a:clrScheme name="Balloons 2">
        <a:dk1>
          <a:srgbClr val="990033"/>
        </a:dk1>
        <a:lt1>
          <a:srgbClr val="FFFFFF"/>
        </a:lt1>
        <a:dk2>
          <a:srgbClr val="000000"/>
        </a:dk2>
        <a:lt2>
          <a:srgbClr val="FFFFFF"/>
        </a:lt2>
        <a:accent1>
          <a:srgbClr val="FF3300"/>
        </a:accent1>
        <a:accent2>
          <a:srgbClr val="FF9900"/>
        </a:accent2>
        <a:accent3>
          <a:srgbClr val="AAAAAA"/>
        </a:accent3>
        <a:accent4>
          <a:srgbClr val="DADADA"/>
        </a:accent4>
        <a:accent5>
          <a:srgbClr val="FFADAA"/>
        </a:accent5>
        <a:accent6>
          <a:srgbClr val="E78A00"/>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Balloons 3">
        <a:dk1>
          <a:srgbClr val="CCCCFF"/>
        </a:dk1>
        <a:lt1>
          <a:srgbClr val="FFFFCC"/>
        </a:lt1>
        <a:dk2>
          <a:srgbClr val="000000"/>
        </a:dk2>
        <a:lt2>
          <a:srgbClr val="FFFFFF"/>
        </a:lt2>
        <a:accent1>
          <a:srgbClr val="9999FF"/>
        </a:accent1>
        <a:accent2>
          <a:srgbClr val="33CCCC"/>
        </a:accent2>
        <a:accent3>
          <a:srgbClr val="AAAAAA"/>
        </a:accent3>
        <a:accent4>
          <a:srgbClr val="DADAAE"/>
        </a:accent4>
        <a:accent5>
          <a:srgbClr val="CACAFF"/>
        </a:accent5>
        <a:accent6>
          <a:srgbClr val="2DB9B9"/>
        </a:accent6>
        <a:hlink>
          <a:srgbClr val="66FFFF"/>
        </a:hlink>
        <a:folHlink>
          <a:srgbClr val="660066"/>
        </a:folHlink>
      </a:clrScheme>
      <a:clrMap bg1="dk2" tx1="lt1" bg2="dk1" tx2="lt2" accent1="accent1" accent2="accent2" accent3="accent3" accent4="accent4" accent5="accent5" accent6="accent6" hlink="hlink" folHlink="folHlink"/>
    </a:extraClrScheme>
    <a:extraClrScheme>
      <a:clrScheme name="Balloons 4">
        <a:dk1>
          <a:srgbClr val="000000"/>
        </a:dk1>
        <a:lt1>
          <a:srgbClr val="F8F8F8"/>
        </a:lt1>
        <a:dk2>
          <a:srgbClr val="800000"/>
        </a:dk2>
        <a:lt2>
          <a:srgbClr val="FFFFFF"/>
        </a:lt2>
        <a:accent1>
          <a:srgbClr val="FF3300"/>
        </a:accent1>
        <a:accent2>
          <a:srgbClr val="FF5050"/>
        </a:accent2>
        <a:accent3>
          <a:srgbClr val="C0AAAA"/>
        </a:accent3>
        <a:accent4>
          <a:srgbClr val="D4D4D4"/>
        </a:accent4>
        <a:accent5>
          <a:srgbClr val="FFADAA"/>
        </a:accent5>
        <a:accent6>
          <a:srgbClr val="E74848"/>
        </a:accent6>
        <a:hlink>
          <a:srgbClr val="FF9999"/>
        </a:hlink>
        <a:folHlink>
          <a:srgbClr val="FF9966"/>
        </a:folHlink>
      </a:clrScheme>
      <a:clrMap bg1="dk2" tx1="lt1" bg2="dk1" tx2="lt2" accent1="accent1" accent2="accent2" accent3="accent3" accent4="accent4" accent5="accent5" accent6="accent6" hlink="hlink" folHlink="folHlink"/>
    </a:extraClrScheme>
    <a:extraClrScheme>
      <a:clrScheme name="Balloons 5">
        <a:dk1>
          <a:srgbClr val="666699"/>
        </a:dk1>
        <a:lt1>
          <a:srgbClr val="FFFFFF"/>
        </a:lt1>
        <a:dk2>
          <a:srgbClr val="000066"/>
        </a:dk2>
        <a:lt2>
          <a:srgbClr val="CCECFF"/>
        </a:lt2>
        <a:accent1>
          <a:srgbClr val="009999"/>
        </a:accent1>
        <a:accent2>
          <a:srgbClr val="0099CC"/>
        </a:accent2>
        <a:accent3>
          <a:srgbClr val="AAAAB8"/>
        </a:accent3>
        <a:accent4>
          <a:srgbClr val="DADADA"/>
        </a:accent4>
        <a:accent5>
          <a:srgbClr val="AACACA"/>
        </a:accent5>
        <a:accent6>
          <a:srgbClr val="008AB9"/>
        </a:accent6>
        <a:hlink>
          <a:srgbClr val="CC99FF"/>
        </a:hlink>
        <a:folHlink>
          <a:srgbClr val="3366CC"/>
        </a:folHlink>
      </a:clrScheme>
      <a:clrMap bg1="dk2" tx1="lt1" bg2="dk1" tx2="lt2" accent1="accent1" accent2="accent2" accent3="accent3" accent4="accent4" accent5="accent5" accent6="accent6" hlink="hlink" folHlink="folHlink"/>
    </a:extraClrScheme>
    <a:extraClrScheme>
      <a:clrScheme name="Balloons 6">
        <a:dk1>
          <a:srgbClr val="99CC00"/>
        </a:dk1>
        <a:lt1>
          <a:srgbClr val="FFFFFF"/>
        </a:lt1>
        <a:dk2>
          <a:srgbClr val="009900"/>
        </a:dk2>
        <a:lt2>
          <a:srgbClr val="FFFF99"/>
        </a:lt2>
        <a:accent1>
          <a:srgbClr val="336600"/>
        </a:accent1>
        <a:accent2>
          <a:srgbClr val="008000"/>
        </a:accent2>
        <a:accent3>
          <a:srgbClr val="AACAAA"/>
        </a:accent3>
        <a:accent4>
          <a:srgbClr val="DADADA"/>
        </a:accent4>
        <a:accent5>
          <a:srgbClr val="ADB8AA"/>
        </a:accent5>
        <a:accent6>
          <a:srgbClr val="007300"/>
        </a:accent6>
        <a:hlink>
          <a:srgbClr val="CCCC00"/>
        </a:hlink>
        <a:folHlink>
          <a:srgbClr val="33CC33"/>
        </a:folHlink>
      </a:clrScheme>
      <a:clrMap bg1="dk2" tx1="lt1" bg2="dk1" tx2="lt2" accent1="accent1" accent2="accent2" accent3="accent3" accent4="accent4" accent5="accent5" accent6="accent6" hlink="hlink" folHlink="folHlink"/>
    </a:extraClrScheme>
    <a:extraClrScheme>
      <a:clrScheme name="Balloons 7">
        <a:dk1>
          <a:srgbClr val="000066"/>
        </a:dk1>
        <a:lt1>
          <a:srgbClr val="E1F4FF"/>
        </a:lt1>
        <a:dk2>
          <a:srgbClr val="000066"/>
        </a:dk2>
        <a:lt2>
          <a:srgbClr val="CCCCFF"/>
        </a:lt2>
        <a:accent1>
          <a:srgbClr val="9999FF"/>
        </a:accent1>
        <a:accent2>
          <a:srgbClr val="33CCCC"/>
        </a:accent2>
        <a:accent3>
          <a:srgbClr val="EEF8FF"/>
        </a:accent3>
        <a:accent4>
          <a:srgbClr val="000056"/>
        </a:accent4>
        <a:accent5>
          <a:srgbClr val="CACAFF"/>
        </a:accent5>
        <a:accent6>
          <a:srgbClr val="2DB9B9"/>
        </a:accent6>
        <a:hlink>
          <a:srgbClr val="66FFFF"/>
        </a:hlink>
        <a:folHlink>
          <a:srgbClr val="660066"/>
        </a:folHlink>
      </a:clrScheme>
      <a:clrMap bg1="lt1" tx1="dk1" bg2="lt2" tx2="dk2" accent1="accent1" accent2="accent2" accent3="accent3" accent4="accent4" accent5="accent5" accent6="accent6" hlink="hlink" folHlink="folHlink"/>
    </a:extraClrScheme>
    <a:extraClrScheme>
      <a:clrScheme name="Balloons 8">
        <a:dk1>
          <a:srgbClr val="006699"/>
        </a:dk1>
        <a:lt1>
          <a:srgbClr val="FFFFFF"/>
        </a:lt1>
        <a:dk2>
          <a:srgbClr val="006666"/>
        </a:dk2>
        <a:lt2>
          <a:srgbClr val="FFFFCC"/>
        </a:lt2>
        <a:accent1>
          <a:srgbClr val="EDFAD2"/>
        </a:accent1>
        <a:accent2>
          <a:srgbClr val="EBF7FF"/>
        </a:accent2>
        <a:accent3>
          <a:srgbClr val="FFFFFF"/>
        </a:accent3>
        <a:accent4>
          <a:srgbClr val="005682"/>
        </a:accent4>
        <a:accent5>
          <a:srgbClr val="F4FCE5"/>
        </a:accent5>
        <a:accent6>
          <a:srgbClr val="D5E0E7"/>
        </a:accent6>
        <a:hlink>
          <a:srgbClr val="CC99FF"/>
        </a:hlink>
        <a:folHlink>
          <a:srgbClr val="F2DFFD"/>
        </a:folHlink>
      </a:clrScheme>
      <a:clrMap bg1="lt1" tx1="dk1" bg2="lt2" tx2="dk2" accent1="accent1" accent2="accent2" accent3="accent3" accent4="accent4" accent5="accent5" accent6="accent6" hlink="hlink" folHlink="folHlink"/>
    </a:extraClrScheme>
    <a:extraClrScheme>
      <a:clrScheme name="Balloons 9">
        <a:dk1>
          <a:srgbClr val="000000"/>
        </a:dk1>
        <a:lt1>
          <a:srgbClr val="FFFFFF"/>
        </a:lt1>
        <a:dk2>
          <a:srgbClr val="000000"/>
        </a:dk2>
        <a:lt2>
          <a:srgbClr val="FFCC99"/>
        </a:lt2>
        <a:accent1>
          <a:srgbClr val="FF9900"/>
        </a:accent1>
        <a:accent2>
          <a:srgbClr val="FF99CC"/>
        </a:accent2>
        <a:accent3>
          <a:srgbClr val="FFFFFF"/>
        </a:accent3>
        <a:accent4>
          <a:srgbClr val="000000"/>
        </a:accent4>
        <a:accent5>
          <a:srgbClr val="FFCAAA"/>
        </a:accent5>
        <a:accent6>
          <a:srgbClr val="E78AB9"/>
        </a:accent6>
        <a:hlink>
          <a:srgbClr val="FF9999"/>
        </a:hlink>
        <a:folHlink>
          <a:srgbClr val="FFFF9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Balloons</Template>
  <TotalTime>131</TotalTime>
  <Words>788</Words>
  <Application>Microsoft Office PowerPoint</Application>
  <PresentationFormat>On-screen Show (4:3)</PresentationFormat>
  <Paragraphs>85</Paragraphs>
  <Slides>23</Slides>
  <Notes>23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23</vt:i4>
      </vt:variant>
    </vt:vector>
  </HeadingPairs>
  <TitlesOfParts>
    <vt:vector size="26" baseType="lpstr">
      <vt:lpstr>Verdana</vt:lpstr>
      <vt:lpstr>Arial</vt:lpstr>
      <vt:lpstr>Balloons</vt:lpstr>
      <vt:lpstr>Metoda UCD (User Centered Design) </vt:lpstr>
      <vt:lpstr>User-centered design – Key concepts</vt:lpstr>
      <vt:lpstr>Pendahuluan</vt:lpstr>
      <vt:lpstr>Pendahuluan</vt:lpstr>
      <vt:lpstr>Metoda UCD (Eason, 1992)</vt:lpstr>
      <vt:lpstr>Metoda UCD (Eason, 1992)</vt:lpstr>
      <vt:lpstr>Metoda UCD (Eason, 1992)</vt:lpstr>
      <vt:lpstr>Soft System Methodology (SSM)</vt:lpstr>
      <vt:lpstr>Stages in the soft system methodology</vt:lpstr>
      <vt:lpstr>Langkah-langkah SMM</vt:lpstr>
      <vt:lpstr>Langkah-langkah SMM</vt:lpstr>
      <vt:lpstr>Langkah-langkah SMM</vt:lpstr>
      <vt:lpstr>Langkah-langkah SMM</vt:lpstr>
      <vt:lpstr>Pengguna Sistem</vt:lpstr>
      <vt:lpstr>Penguna Pribadi</vt:lpstr>
      <vt:lpstr>Pengguna Organisasi</vt:lpstr>
      <vt:lpstr>Pengguna Masyarakat</vt:lpstr>
      <vt:lpstr>INFORMATIKA SOSIAL</vt:lpstr>
      <vt:lpstr>PowerPoint Presentation</vt:lpstr>
      <vt:lpstr>PowerPoint Presentation</vt:lpstr>
      <vt:lpstr>PowerPoint Presentation</vt:lpstr>
      <vt:lpstr>PowerPoint Presentation</vt:lpstr>
      <vt:lpstr>PowerPoint Presentation</vt:lpstr>
    </vt:vector>
  </TitlesOfParts>
  <Company>UPN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Metoda UCD (User Centered Design)</dc:title>
  <dc:creator>User</dc:creator>
  <cp:lastModifiedBy>Hafsah</cp:lastModifiedBy>
  <cp:revision>5</cp:revision>
  <dcterms:created xsi:type="dcterms:W3CDTF">2010-04-05T23:30:47Z</dcterms:created>
  <dcterms:modified xsi:type="dcterms:W3CDTF">2017-04-25T22:03:48Z</dcterms:modified>
</cp:coreProperties>
</file>