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69" r:id="rId4"/>
    <p:sldId id="265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BC8BF7-60E7-4D6C-B8AA-9BC0AC6AC1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64ADC4-BFB3-40F4-8C0D-F30090F344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0A0BDA-A2B9-442D-981E-45194DD92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268DD2-FF2F-4E08-8C80-E28026B51E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0B5A53-C737-40FC-8410-97B7EC844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1F245E-8E06-4F72-B188-21584C852C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C4CA2-3322-4B8C-A8AA-5238A89F7D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05EC01-2CAB-4184-A901-86F990246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936651-EA22-40DD-AA7C-6F771B984B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CFABF-395C-4727-8F7B-7A59E3700A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7D22FB-5C05-43F2-BF76-01777235CC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413E28-A67D-4012-869F-DCFFADA971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420888"/>
            <a:ext cx="7406640" cy="175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charset="2"/>
              <a:buNone/>
            </a:pPr>
            <a:endParaRPr lang="id-ID" dirty="0" smtClean="0">
              <a:latin typeface="Times New Roman" pitchFamily="16" charset="0"/>
            </a:endParaRPr>
          </a:p>
          <a:p>
            <a:r>
              <a:rPr lang="en-US" dirty="0"/>
              <a:t>JUWAIRIAH, S.SI., M.T.</a:t>
            </a:r>
          </a:p>
          <a:p>
            <a:r>
              <a:rPr lang="en-US" dirty="0"/>
              <a:t>PRODI SISTEM INFORMASI</a:t>
            </a:r>
          </a:p>
          <a:p>
            <a:r>
              <a:rPr lang="en-US" dirty="0"/>
              <a:t>UPN ‘VETERAN’ YOGYAKARTA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01700" y="1125538"/>
            <a:ext cx="7772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MANAJEMEN SAINS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45385" y="2780928"/>
            <a:ext cx="7772400" cy="936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n-US" dirty="0" smtClean="0"/>
              <a:t>PENDAHULUAN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 </a:t>
            </a:r>
            <a:r>
              <a:rPr lang="en-US" dirty="0" err="1" smtClean="0"/>
              <a:t>Sains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Program Linier </a:t>
            </a:r>
          </a:p>
          <a:p>
            <a:pPr marL="1081088" indent="-569913">
              <a:buAutoNum type="alphaLcPeriod"/>
              <a:tabLst>
                <a:tab pos="688975" algn="l"/>
              </a:tabLst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 smtClean="0"/>
          </a:p>
          <a:p>
            <a:pPr marL="1081088" indent="-569913">
              <a:buAutoNum type="alphaLcPeriod"/>
              <a:tabLst>
                <a:tab pos="688975" algn="l"/>
              </a:tabLst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en-US" dirty="0" smtClean="0"/>
          </a:p>
          <a:p>
            <a:pPr marL="1081088" indent="-569913">
              <a:buAutoNum type="alphaLcPeriod"/>
              <a:tabLst>
                <a:tab pos="688975" algn="l"/>
              </a:tabLst>
            </a:pPr>
            <a:r>
              <a:rPr lang="en-US" dirty="0" err="1" smtClean="0"/>
              <a:t>Metode</a:t>
            </a:r>
            <a:r>
              <a:rPr lang="en-US" dirty="0" smtClean="0"/>
              <a:t> 2 </a:t>
            </a:r>
            <a:r>
              <a:rPr lang="en-US" dirty="0" err="1" smtClean="0"/>
              <a:t>Fasa</a:t>
            </a:r>
            <a:endParaRPr lang="en-US" dirty="0" smtClean="0"/>
          </a:p>
          <a:p>
            <a:pPr marL="1081088" indent="-569913">
              <a:buAutoNum type="alphaLcPeriod"/>
              <a:tabLst>
                <a:tab pos="688975" algn="l"/>
              </a:tabLst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smtClean="0"/>
              <a:t>Primal </a:t>
            </a:r>
            <a:r>
              <a:rPr lang="en-US" smtClean="0"/>
              <a:t>Dual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Analisa</a:t>
            </a:r>
            <a:r>
              <a:rPr lang="en-US" dirty="0" smtClean="0"/>
              <a:t> Network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08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Penilaian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6086" y="1484784"/>
            <a:ext cx="8229600" cy="4759325"/>
          </a:xfrm>
        </p:spPr>
        <p:txBody>
          <a:bodyPr/>
          <a:lstStyle/>
          <a:p>
            <a:pPr marL="533400" indent="-533400" eaLnBrk="1" hangingPunct="1"/>
            <a:r>
              <a:rPr lang="fi-FI" sz="2800" dirty="0" smtClean="0"/>
              <a:t>Tuga</a:t>
            </a:r>
            <a:r>
              <a:rPr lang="id-ID" sz="2800" dirty="0" smtClean="0"/>
              <a:t>s /Kuiz</a:t>
            </a:r>
            <a:r>
              <a:rPr lang="fi-FI" sz="2800" dirty="0" smtClean="0"/>
              <a:t>		: </a:t>
            </a:r>
            <a:r>
              <a:rPr lang="id-ID" sz="2800" dirty="0"/>
              <a:t>4</a:t>
            </a:r>
            <a:r>
              <a:rPr lang="fi-FI" sz="2800" dirty="0" smtClean="0"/>
              <a:t>0%</a:t>
            </a:r>
            <a:endParaRPr lang="id-ID" sz="2800" dirty="0"/>
          </a:p>
          <a:p>
            <a:pPr marL="533400" indent="-533400" eaLnBrk="1" hangingPunct="1"/>
            <a:r>
              <a:rPr lang="id-ID" sz="2800" dirty="0" smtClean="0"/>
              <a:t>UTS	</a:t>
            </a:r>
            <a:r>
              <a:rPr lang="sv-SE" sz="2800" dirty="0" smtClean="0"/>
              <a:t>	</a:t>
            </a:r>
            <a:r>
              <a:rPr lang="id-ID" sz="2800" dirty="0" smtClean="0"/>
              <a:t>	</a:t>
            </a:r>
            <a:r>
              <a:rPr lang="sv-SE" sz="2800" dirty="0" smtClean="0"/>
              <a:t>: 30%</a:t>
            </a:r>
          </a:p>
          <a:p>
            <a:pPr marL="533400" indent="-533400" eaLnBrk="1" hangingPunct="1"/>
            <a:r>
              <a:rPr lang="sv-SE" sz="2800" dirty="0" smtClean="0"/>
              <a:t>U</a:t>
            </a:r>
            <a:r>
              <a:rPr lang="id-ID" sz="2800" dirty="0" smtClean="0"/>
              <a:t>AS</a:t>
            </a:r>
            <a:r>
              <a:rPr lang="sv-SE" sz="2800" dirty="0" smtClean="0"/>
              <a:t>	</a:t>
            </a:r>
            <a:r>
              <a:rPr lang="id-ID" sz="2800" dirty="0" smtClean="0"/>
              <a:t>		</a:t>
            </a:r>
            <a:r>
              <a:rPr lang="sv-SE" sz="2800" dirty="0" smtClean="0"/>
              <a:t>: </a:t>
            </a:r>
            <a:r>
              <a:rPr lang="id-ID" sz="2800" dirty="0" smtClean="0"/>
              <a:t>3</a:t>
            </a:r>
            <a:r>
              <a:rPr lang="sv-SE" sz="2800" dirty="0" smtClean="0"/>
              <a:t>0% </a:t>
            </a:r>
          </a:p>
          <a:p>
            <a:pPr marL="533400" indent="-533400" eaLnBrk="1" hangingPunct="1"/>
            <a:r>
              <a:rPr lang="fi-FI" sz="2800" dirty="0" smtClean="0"/>
              <a:t>Keaktifan		: Bonus (3 poin/soal)</a:t>
            </a:r>
          </a:p>
          <a:p>
            <a:pPr marL="533400" indent="-533400" eaLnBrk="1" hangingPunct="1">
              <a:buFont typeface="Wingdings" charset="2"/>
              <a:buNone/>
            </a:pPr>
            <a:r>
              <a:rPr lang="fi-FI" sz="2800" dirty="0" smtClean="0"/>
              <a:t>NB : </a:t>
            </a:r>
          </a:p>
          <a:p>
            <a:pPr marL="533400" indent="-533400" eaLnBrk="1" hangingPunct="1">
              <a:buFont typeface="Wingdings" charset="2"/>
              <a:buNone/>
            </a:pPr>
            <a:r>
              <a:rPr lang="fi-FI" sz="2800" dirty="0" smtClean="0"/>
              <a:t>	Kehadiran Minimal 8</a:t>
            </a:r>
            <a:r>
              <a:rPr lang="id-ID" sz="2800" dirty="0" smtClean="0"/>
              <a:t>5</a:t>
            </a:r>
            <a:r>
              <a:rPr lang="fi-FI" sz="2800" dirty="0" smtClean="0"/>
              <a:t>% (12x pertemuan) untuk dapat mengikuti Ujian Akhir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Batas Nilai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Nilai A	&gt; = 80</a:t>
            </a:r>
          </a:p>
          <a:p>
            <a:pPr eaLnBrk="1" hangingPunct="1"/>
            <a:r>
              <a:rPr lang="fi-FI" smtClean="0"/>
              <a:t>Nilai B+    = 75 – 79,9  </a:t>
            </a:r>
          </a:p>
          <a:p>
            <a:pPr eaLnBrk="1" hangingPunct="1"/>
            <a:r>
              <a:rPr lang="fi-FI" smtClean="0"/>
              <a:t>Nilai B	= 65 – 74,9</a:t>
            </a:r>
          </a:p>
          <a:p>
            <a:pPr eaLnBrk="1" hangingPunct="1"/>
            <a:r>
              <a:rPr lang="fi-FI" smtClean="0"/>
              <a:t>Nilai C+   = 60 – 64,9</a:t>
            </a:r>
          </a:p>
          <a:p>
            <a:pPr eaLnBrk="1" hangingPunct="1"/>
            <a:r>
              <a:rPr lang="fi-FI" smtClean="0"/>
              <a:t>Nilai C	= 50 – 59,9</a:t>
            </a:r>
          </a:p>
          <a:p>
            <a:pPr eaLnBrk="1" hangingPunct="1"/>
            <a:r>
              <a:rPr lang="fi-FI" smtClean="0"/>
              <a:t>Nilai D	= 30 – 49,9</a:t>
            </a:r>
          </a:p>
          <a:p>
            <a:pPr eaLnBrk="1" hangingPunct="1"/>
            <a:r>
              <a:rPr lang="fi-FI" smtClean="0"/>
              <a:t>Nilai E	&lt; 30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Ijin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(IK) :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,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82296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No HP : 08156850935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Referensi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76064" y="1628800"/>
            <a:ext cx="7772400" cy="4752528"/>
          </a:xfrm>
        </p:spPr>
        <p:txBody>
          <a:bodyPr/>
          <a:lstStyle/>
          <a:p>
            <a:pPr lvl="0"/>
            <a:r>
              <a:rPr lang="en-US" sz="2800" dirty="0" err="1"/>
              <a:t>Pangestu</a:t>
            </a:r>
            <a:r>
              <a:rPr lang="en-US" sz="2800" dirty="0"/>
              <a:t> </a:t>
            </a:r>
            <a:r>
              <a:rPr lang="en-US" sz="2800" dirty="0" err="1"/>
              <a:t>dkk</a:t>
            </a:r>
            <a:r>
              <a:rPr lang="en-US" sz="2800" dirty="0"/>
              <a:t>, </a:t>
            </a:r>
            <a:r>
              <a:rPr lang="en-US" sz="2800" b="1" u="sng" dirty="0" err="1"/>
              <a:t>Dasar-Dasar</a:t>
            </a:r>
            <a:r>
              <a:rPr lang="en-US" sz="2800" b="1" u="sng" dirty="0"/>
              <a:t> </a:t>
            </a:r>
            <a:r>
              <a:rPr lang="en-US" sz="2800" b="1" u="sng" dirty="0" err="1"/>
              <a:t>Riset</a:t>
            </a:r>
            <a:r>
              <a:rPr lang="en-US" sz="2800" b="1" u="sng" dirty="0"/>
              <a:t> </a:t>
            </a:r>
            <a:r>
              <a:rPr lang="en-US" sz="2800" b="1" u="sng" dirty="0" err="1"/>
              <a:t>Operasi</a:t>
            </a:r>
            <a:r>
              <a:rPr lang="en-US" sz="2800" dirty="0"/>
              <a:t>, BPFE, 1983, Yogyakarta</a:t>
            </a:r>
          </a:p>
          <a:p>
            <a:pPr lvl="0"/>
            <a:r>
              <a:rPr lang="en-US" sz="2800" dirty="0" err="1"/>
              <a:t>Hamdy</a:t>
            </a:r>
            <a:r>
              <a:rPr lang="en-US" sz="2800" dirty="0"/>
              <a:t> </a:t>
            </a:r>
            <a:r>
              <a:rPr lang="en-US" sz="2800" dirty="0" err="1"/>
              <a:t>Taha</a:t>
            </a:r>
            <a:r>
              <a:rPr lang="en-US" sz="2800" dirty="0"/>
              <a:t>, </a:t>
            </a:r>
            <a:r>
              <a:rPr lang="en-US" sz="2800" b="1" u="sng" dirty="0"/>
              <a:t>Operation Research An Introduction</a:t>
            </a:r>
            <a:r>
              <a:rPr lang="en-US" sz="2800" dirty="0"/>
              <a:t>, </a:t>
            </a:r>
            <a:r>
              <a:rPr lang="en-US" sz="2800" dirty="0" err="1"/>
              <a:t>Edisi</a:t>
            </a:r>
            <a:r>
              <a:rPr lang="en-US" sz="2800" dirty="0"/>
              <a:t> 4, Macmillan, New York</a:t>
            </a:r>
          </a:p>
          <a:p>
            <a:pPr lvl="0"/>
            <a:r>
              <a:rPr lang="en-US" sz="2800" dirty="0" err="1"/>
              <a:t>Aminudin</a:t>
            </a:r>
            <a:r>
              <a:rPr lang="en-US" sz="2800" dirty="0"/>
              <a:t>, </a:t>
            </a:r>
            <a:r>
              <a:rPr lang="en-US" sz="2800" b="1" u="sng" dirty="0" err="1"/>
              <a:t>Prinsip-Prinsip</a:t>
            </a:r>
            <a:r>
              <a:rPr lang="en-US" sz="2800" b="1" u="sng" dirty="0"/>
              <a:t> </a:t>
            </a:r>
            <a:r>
              <a:rPr lang="en-US" sz="2800" b="1" u="sng" dirty="0" err="1"/>
              <a:t>Riset</a:t>
            </a:r>
            <a:r>
              <a:rPr lang="en-US" sz="2800" b="1" u="sng" dirty="0"/>
              <a:t> </a:t>
            </a:r>
            <a:r>
              <a:rPr lang="en-US" sz="2800" b="1" u="sng" dirty="0" err="1"/>
              <a:t>Operasi</a:t>
            </a:r>
            <a:r>
              <a:rPr lang="en-US" sz="2800" dirty="0"/>
              <a:t>, </a:t>
            </a:r>
            <a:r>
              <a:rPr lang="en-US" sz="2800" dirty="0" err="1"/>
              <a:t>Erlangga</a:t>
            </a:r>
            <a:r>
              <a:rPr lang="en-US" sz="2800" dirty="0"/>
              <a:t>, 2005</a:t>
            </a:r>
          </a:p>
          <a:p>
            <a:pPr marL="393700" indent="-393700" eaLnBrk="1" hangingPunct="1"/>
            <a:r>
              <a:rPr lang="en-US" sz="2800" dirty="0" err="1" smtClean="0"/>
              <a:t>Bustanul</a:t>
            </a:r>
            <a:r>
              <a:rPr lang="en-US" sz="2800" dirty="0" smtClean="0"/>
              <a:t> </a:t>
            </a:r>
            <a:r>
              <a:rPr lang="en-US" sz="2800" dirty="0" err="1" smtClean="0"/>
              <a:t>Rifin</a:t>
            </a:r>
            <a:r>
              <a:rPr lang="en-US" sz="2800" dirty="0" smtClean="0"/>
              <a:t> </a:t>
            </a:r>
            <a:r>
              <a:rPr lang="en-US" sz="2800" dirty="0" err="1" smtClean="0"/>
              <a:t>Noer</a:t>
            </a:r>
            <a:r>
              <a:rPr lang="en-US" sz="2800" dirty="0" smtClean="0"/>
              <a:t>,  </a:t>
            </a:r>
            <a:r>
              <a:rPr lang="en-US" sz="2800" b="1" dirty="0" err="1" smtClean="0"/>
              <a:t>Belajar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Riset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Operasional</a:t>
            </a:r>
            <a:r>
              <a:rPr lang="en-US" sz="2800" dirty="0" smtClean="0"/>
              <a:t>,  </a:t>
            </a:r>
            <a:r>
              <a:rPr lang="en-US" sz="2800" dirty="0" err="1" smtClean="0"/>
              <a:t>Andi</a:t>
            </a:r>
            <a:r>
              <a:rPr lang="en-US" sz="2800" dirty="0" smtClean="0"/>
              <a:t> Offset, 2010, Yogyakarta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948</TotalTime>
  <Words>119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PowerPoint Presentation</vt:lpstr>
      <vt:lpstr>PowerPoint Presentation</vt:lpstr>
      <vt:lpstr>Materi</vt:lpstr>
      <vt:lpstr>Penilaian</vt:lpstr>
      <vt:lpstr>Batas Nilai</vt:lpstr>
      <vt:lpstr>Ijin</vt:lpstr>
      <vt:lpstr>Referensi</vt:lpstr>
    </vt:vector>
  </TitlesOfParts>
  <Company>upn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juwai</dc:creator>
  <cp:lastModifiedBy>pc</cp:lastModifiedBy>
  <cp:revision>61</cp:revision>
  <dcterms:created xsi:type="dcterms:W3CDTF">2011-03-10T03:07:48Z</dcterms:created>
  <dcterms:modified xsi:type="dcterms:W3CDTF">2018-08-23T13:59:15Z</dcterms:modified>
</cp:coreProperties>
</file>